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864e1d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864e1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864e1d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864e1d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64e1d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64e1d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864e1d7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864e1d7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64e1d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64e1d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864e1d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864e1d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864e1d7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864e1d7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f2ff9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f2ff9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.007g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24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Studio’s Ethical Hacking Internship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63425" y="4038925"/>
            <a:ext cx="31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 : Shantanu Ingle	</a:t>
            </a:r>
            <a:br>
              <a:rPr lang="en-GB"/>
            </a:br>
            <a:r>
              <a:rPr lang="en-GB"/>
              <a:t>E-mail: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shan.007g@gmail.com</a:t>
            </a:r>
            <a:br>
              <a:rPr lang="en-GB"/>
            </a:br>
            <a:r>
              <a:rPr lang="en-GB"/>
              <a:t>Contact no.: 7057546576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0175" y="273900"/>
            <a:ext cx="8058300" cy="4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PortSwigger lab’s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 snapshots in next few slides showing the completion of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task 1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8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0175" y="273900"/>
            <a:ext cx="8058300" cy="4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