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78f2ff9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78f2ff9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8f2ff96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78f2ff9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78f2ff96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78f2ff96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8f2ff96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8f2ff96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8f2ff96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8f2ff9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864e1ce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864e1c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8f2ff9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8f2ff9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7864e1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7864e1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7864e1ce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7864e1ce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864e1ce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864e1ce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78f2ff96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78f2ff9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an.007g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estasp.vulnweb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24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Internship Studio’s Ethical Hacking Internship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463425" y="4038925"/>
            <a:ext cx="319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 : Shantanu Ingle	</a:t>
            </a:r>
            <a:br>
              <a:rPr lang="en-GB"/>
            </a:br>
            <a:r>
              <a:rPr lang="en-GB"/>
              <a:t>E-mail: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shan.007g@gmail.com</a:t>
            </a:r>
            <a:br>
              <a:rPr lang="en-GB"/>
            </a:br>
            <a:r>
              <a:rPr lang="en-GB"/>
              <a:t>Contact no.: 7057546576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>
            <a:off x="450175" y="273900"/>
            <a:ext cx="8058300" cy="42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0175" y="273900"/>
            <a:ext cx="8058300" cy="42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Report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42475" y="426900"/>
            <a:ext cx="78978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Insecure</a:t>
            </a:r>
            <a:r>
              <a:rPr b="1" lang="en-GB" sz="1700"/>
              <a:t> Transmission</a:t>
            </a:r>
            <a:r>
              <a:rPr b="1" lang="en-GB" sz="1700"/>
              <a:t> </a:t>
            </a:r>
            <a:r>
              <a:rPr b="1" lang="en-GB" sz="1700"/>
              <a:t>Vulnerability</a:t>
            </a:r>
            <a:r>
              <a:rPr b="1" lang="en-GB" sz="1700"/>
              <a:t> Found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Site Name: </a:t>
            </a:r>
            <a:r>
              <a:rPr lang="en-GB"/>
              <a:t>Acunetix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URL :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http://testasp.vulnweb.com/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Details : </a:t>
            </a:r>
            <a:r>
              <a:rPr lang="en-GB"/>
              <a:t>In the above mentioned site transfer of Data is found to be done using HTTP instead of HTTPS which very insecure, the passwords while registering for new account or while </a:t>
            </a:r>
            <a:r>
              <a:rPr lang="en-GB"/>
              <a:t>logging in are transferred using HTTP which can easily be intercepted and exploited.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Impact: </a:t>
            </a:r>
            <a:r>
              <a:rPr lang="en-GB"/>
              <a:t>An attacker may: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Steal sensitive information like password by intercepting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Solution: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	</a:t>
            </a:r>
            <a:r>
              <a:rPr lang="en-GB"/>
              <a:t>Transfer the working of all the forms on this site which carry </a:t>
            </a:r>
            <a:r>
              <a:rPr lang="en-GB"/>
              <a:t>sensitive</a:t>
            </a:r>
            <a:r>
              <a:rPr lang="en-GB"/>
              <a:t> information like passwords from HTTP to HTTPS, So even if an attacker intercepts the connection he still won’t be able to get important information like passwords easily.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542475" y="426900"/>
            <a:ext cx="78978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Steps to reproduce :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Set up BurpSuite to intercept data from browser at it’s manual proxy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Visit the site and go to register page (forward all the requests till here in BurpSuite)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GB" sz="1700"/>
              <a:t> </a:t>
            </a:r>
            <a:r>
              <a:rPr lang="en-GB" sz="1700"/>
              <a:t>Now fill the form and submit the form for registration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Now intercept the request and search in the raw code, you will find all the details including password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Repeat the above steps at login page too.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Includes snapshots of Registration page</a:t>
            </a:r>
            <a:r>
              <a:rPr lang="en-GB" sz="1700"/>
              <a:t> </a:t>
            </a:r>
            <a:r>
              <a:rPr b="1" lang="en-GB" sz="1700"/>
              <a:t>and Login page with intercepted details in next few slides</a:t>
            </a:r>
            <a:endParaRPr b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25" y="153175"/>
            <a:ext cx="11584325" cy="65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73" y="225750"/>
            <a:ext cx="11037226" cy="62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419850" y="2085075"/>
            <a:ext cx="83274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1725"/>
              <a:t>Additional analysis done by automated vulnerability scanner Netsparker </a:t>
            </a:r>
            <a:br>
              <a:rPr lang="en-GB" sz="1725"/>
            </a:br>
            <a:r>
              <a:rPr lang="en-GB" sz="1725"/>
              <a:t>Snapshots of analysis related to this report are added in next few slide</a:t>
            </a:r>
            <a:endParaRPr sz="17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