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0" r:id="rId3"/>
    <p:sldId id="302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56660" y="3584575"/>
            <a:ext cx="7252335" cy="1471930"/>
          </a:xfrm>
        </p:spPr>
        <p:txBody>
          <a:bodyPr/>
          <a:p>
            <a:r>
              <a:rPr lang="zh-CN" altLang="en-US"/>
              <a:t>学习</a:t>
            </a:r>
            <a:r>
              <a:rPr lang="en-US" altLang="zh-CN"/>
              <a:t>Element</a:t>
            </a:r>
            <a:r>
              <a:rPr lang="zh-CN" altLang="en-US"/>
              <a:t>组件库的编写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杉杉老师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github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https://github.com/DuYi-Edu/DuYi-ElementUI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Element组件库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16063</cp:lastModifiedBy>
  <cp:revision>28</cp:revision>
  <dcterms:created xsi:type="dcterms:W3CDTF">2018-08-14T06:54:00Z</dcterms:created>
  <dcterms:modified xsi:type="dcterms:W3CDTF">2019-07-18T10:00:14Z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