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58C"/>
    <a:srgbClr val="7799BB"/>
    <a:srgbClr val="3399FF"/>
    <a:srgbClr val="E8CF19"/>
    <a:srgbClr val="FFBC00"/>
    <a:srgbClr val="DFC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0B496-2890-4869-91EC-20E0BA985D2B}" v="622" dt="2024-03-24T18:22:15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nshu Mudliyar" userId="a8abdbc16158e420" providerId="LiveId" clId="{53B0B496-2890-4869-91EC-20E0BA985D2B}"/>
    <pc:docChg chg="undo custSel addSld delSld modSld sldOrd">
      <pc:chgData name="Sudhanshu Mudliyar" userId="a8abdbc16158e420" providerId="LiveId" clId="{53B0B496-2890-4869-91EC-20E0BA985D2B}" dt="2024-03-24T18:21:43.810" v="4734" actId="20577"/>
      <pc:docMkLst>
        <pc:docMk/>
      </pc:docMkLst>
      <pc:sldChg chg="addSp modSp mod">
        <pc:chgData name="Sudhanshu Mudliyar" userId="a8abdbc16158e420" providerId="LiveId" clId="{53B0B496-2890-4869-91EC-20E0BA985D2B}" dt="2024-03-24T03:32:40.882" v="4037" actId="164"/>
        <pc:sldMkLst>
          <pc:docMk/>
          <pc:sldMk cId="4178908693" sldId="256"/>
        </pc:sldMkLst>
        <pc:spChg chg="add mod">
          <ac:chgData name="Sudhanshu Mudliyar" userId="a8abdbc16158e420" providerId="LiveId" clId="{53B0B496-2890-4869-91EC-20E0BA985D2B}" dt="2024-03-24T03:32:40.882" v="4037" actId="164"/>
          <ac:spMkLst>
            <pc:docMk/>
            <pc:sldMk cId="4178908693" sldId="256"/>
            <ac:spMk id="2" creationId="{0AA2F628-67FD-4DFC-4856-37C168126825}"/>
          </ac:spMkLst>
        </pc:spChg>
        <pc:grpChg chg="add mod">
          <ac:chgData name="Sudhanshu Mudliyar" userId="a8abdbc16158e420" providerId="LiveId" clId="{53B0B496-2890-4869-91EC-20E0BA985D2B}" dt="2024-03-24T03:32:40.882" v="4037" actId="164"/>
          <ac:grpSpMkLst>
            <pc:docMk/>
            <pc:sldMk cId="4178908693" sldId="256"/>
            <ac:grpSpMk id="3" creationId="{E1AC4E24-4D92-7EB2-C315-EAE5B7BB6D21}"/>
          </ac:grpSpMkLst>
        </pc:grpChg>
        <pc:picChg chg="mod">
          <ac:chgData name="Sudhanshu Mudliyar" userId="a8abdbc16158e420" providerId="LiveId" clId="{53B0B496-2890-4869-91EC-20E0BA985D2B}" dt="2024-03-24T03:32:40.882" v="4037" actId="164"/>
          <ac:picMkLst>
            <pc:docMk/>
            <pc:sldMk cId="4178908693" sldId="256"/>
            <ac:picMk id="5" creationId="{A5A62350-B189-DE10-F7B9-D89CCD31264D}"/>
          </ac:picMkLst>
        </pc:picChg>
      </pc:sldChg>
      <pc:sldChg chg="addSp delSp modSp mod modAnim">
        <pc:chgData name="Sudhanshu Mudliyar" userId="a8abdbc16158e420" providerId="LiveId" clId="{53B0B496-2890-4869-91EC-20E0BA985D2B}" dt="2024-03-24T18:21:43.810" v="4734" actId="20577"/>
        <pc:sldMkLst>
          <pc:docMk/>
          <pc:sldMk cId="172619672" sldId="257"/>
        </pc:sldMkLst>
        <pc:spChg chg="add del mod">
          <ac:chgData name="Sudhanshu Mudliyar" userId="a8abdbc16158e420" providerId="LiveId" clId="{53B0B496-2890-4869-91EC-20E0BA985D2B}" dt="2024-03-23T23:34:36.639" v="843" actId="21"/>
          <ac:spMkLst>
            <pc:docMk/>
            <pc:sldMk cId="172619672" sldId="257"/>
            <ac:spMk id="2" creationId="{857B9AAC-9B6A-9807-D50B-D2A140BE4E81}"/>
          </ac:spMkLst>
        </pc:spChg>
        <pc:spChg chg="add mod">
          <ac:chgData name="Sudhanshu Mudliyar" userId="a8abdbc16158e420" providerId="LiveId" clId="{53B0B496-2890-4869-91EC-20E0BA985D2B}" dt="2024-03-24T18:21:43.810" v="4734" actId="20577"/>
          <ac:spMkLst>
            <pc:docMk/>
            <pc:sldMk cId="172619672" sldId="257"/>
            <ac:spMk id="3" creationId="{73FDE95B-7226-FCAF-C4EC-0335DE344A87}"/>
          </ac:spMkLst>
        </pc:spChg>
        <pc:spChg chg="add del mod">
          <ac:chgData name="Sudhanshu Mudliyar" userId="a8abdbc16158e420" providerId="LiveId" clId="{53B0B496-2890-4869-91EC-20E0BA985D2B}" dt="2024-03-23T23:34:36.639" v="843" actId="21"/>
          <ac:spMkLst>
            <pc:docMk/>
            <pc:sldMk cId="172619672" sldId="257"/>
            <ac:spMk id="3" creationId="{C6B28D67-7F90-56D1-5070-972100CE6418}"/>
          </ac:spMkLst>
        </pc:spChg>
        <pc:spChg chg="add del mod">
          <ac:chgData name="Sudhanshu Mudliyar" userId="a8abdbc16158e420" providerId="LiveId" clId="{53B0B496-2890-4869-91EC-20E0BA985D2B}" dt="2024-03-23T23:34:36.639" v="843" actId="21"/>
          <ac:spMkLst>
            <pc:docMk/>
            <pc:sldMk cId="172619672" sldId="257"/>
            <ac:spMk id="4" creationId="{82999C50-4473-1D7E-9E8C-70F63C1585D9}"/>
          </ac:spMkLst>
        </pc:spChg>
        <pc:spChg chg="add del mod">
          <ac:chgData name="Sudhanshu Mudliyar" userId="a8abdbc16158e420" providerId="LiveId" clId="{53B0B496-2890-4869-91EC-20E0BA985D2B}" dt="2024-03-23T23:34:36.639" v="843" actId="21"/>
          <ac:spMkLst>
            <pc:docMk/>
            <pc:sldMk cId="172619672" sldId="257"/>
            <ac:spMk id="6" creationId="{E55E73C2-CDC0-1C8A-4665-24C241A41AFC}"/>
          </ac:spMkLst>
        </pc:spChg>
        <pc:spChg chg="add del mod">
          <ac:chgData name="Sudhanshu Mudliyar" userId="a8abdbc16158e420" providerId="LiveId" clId="{53B0B496-2890-4869-91EC-20E0BA985D2B}" dt="2024-03-23T23:34:36.639" v="843" actId="21"/>
          <ac:spMkLst>
            <pc:docMk/>
            <pc:sldMk cId="172619672" sldId="257"/>
            <ac:spMk id="7" creationId="{21D41E38-C9C1-A215-D309-B13D4C5406E1}"/>
          </ac:spMkLst>
        </pc:spChg>
        <pc:spChg chg="add del mod">
          <ac:chgData name="Sudhanshu Mudliyar" userId="a8abdbc16158e420" providerId="LiveId" clId="{53B0B496-2890-4869-91EC-20E0BA985D2B}" dt="2024-03-23T23:34:36.639" v="843" actId="21"/>
          <ac:spMkLst>
            <pc:docMk/>
            <pc:sldMk cId="172619672" sldId="257"/>
            <ac:spMk id="8" creationId="{28ED327D-7FAF-08D4-0B86-6F00DD8B444D}"/>
          </ac:spMkLst>
        </pc:spChg>
        <pc:spChg chg="add mod">
          <ac:chgData name="Sudhanshu Mudliyar" userId="a8abdbc16158e420" providerId="LiveId" clId="{53B0B496-2890-4869-91EC-20E0BA985D2B}" dt="2024-03-24T12:45:35.628" v="4661" actId="122"/>
          <ac:spMkLst>
            <pc:docMk/>
            <pc:sldMk cId="172619672" sldId="257"/>
            <ac:spMk id="8" creationId="{855E2555-5936-7EE1-CE00-8823BD315335}"/>
          </ac:spMkLst>
        </pc:spChg>
        <pc:spChg chg="add mod">
          <ac:chgData name="Sudhanshu Mudliyar" userId="a8abdbc16158e420" providerId="LiveId" clId="{53B0B496-2890-4869-91EC-20E0BA985D2B}" dt="2024-03-24T14:56:04.391" v="4695" actId="20577"/>
          <ac:spMkLst>
            <pc:docMk/>
            <pc:sldMk cId="172619672" sldId="257"/>
            <ac:spMk id="9" creationId="{3692EFF9-1051-EBA8-9098-9FDC593A1ED1}"/>
          </ac:spMkLst>
        </pc:spChg>
        <pc:spChg chg="add del mod">
          <ac:chgData name="Sudhanshu Mudliyar" userId="a8abdbc16158e420" providerId="LiveId" clId="{53B0B496-2890-4869-91EC-20E0BA985D2B}" dt="2024-03-23T23:34:36.639" v="843" actId="21"/>
          <ac:spMkLst>
            <pc:docMk/>
            <pc:sldMk cId="172619672" sldId="257"/>
            <ac:spMk id="9" creationId="{DF1A5F3A-951F-4EFA-8144-0315C4168A62}"/>
          </ac:spMkLst>
        </pc:spChg>
        <pc:spChg chg="add mod">
          <ac:chgData name="Sudhanshu Mudliyar" userId="a8abdbc16158e420" providerId="LiveId" clId="{53B0B496-2890-4869-91EC-20E0BA985D2B}" dt="2024-03-24T16:00:47.405" v="4712" actId="20577"/>
          <ac:spMkLst>
            <pc:docMk/>
            <pc:sldMk cId="172619672" sldId="257"/>
            <ac:spMk id="10" creationId="{C9F95939-EFF5-70C4-5062-FAC15E941110}"/>
          </ac:spMkLst>
        </pc:spChg>
        <pc:spChg chg="add del mod">
          <ac:chgData name="Sudhanshu Mudliyar" userId="a8abdbc16158e420" providerId="LiveId" clId="{53B0B496-2890-4869-91EC-20E0BA985D2B}" dt="2024-03-23T23:34:36.639" v="843" actId="21"/>
          <ac:spMkLst>
            <pc:docMk/>
            <pc:sldMk cId="172619672" sldId="257"/>
            <ac:spMk id="11" creationId="{2FAF90F8-BDF6-C563-969C-AE16A5A976A7}"/>
          </ac:spMkLst>
        </pc:spChg>
        <pc:spChg chg="add del mod">
          <ac:chgData name="Sudhanshu Mudliyar" userId="a8abdbc16158e420" providerId="LiveId" clId="{53B0B496-2890-4869-91EC-20E0BA985D2B}" dt="2024-03-23T23:34:36.639" v="843" actId="21"/>
          <ac:spMkLst>
            <pc:docMk/>
            <pc:sldMk cId="172619672" sldId="257"/>
            <ac:spMk id="12" creationId="{5FD7C8DB-A91C-C470-3314-8BE4E82E9465}"/>
          </ac:spMkLst>
        </pc:spChg>
        <pc:spChg chg="add del mod">
          <ac:chgData name="Sudhanshu Mudliyar" userId="a8abdbc16158e420" providerId="LiveId" clId="{53B0B496-2890-4869-91EC-20E0BA985D2B}" dt="2024-03-23T23:34:36.639" v="843" actId="21"/>
          <ac:spMkLst>
            <pc:docMk/>
            <pc:sldMk cId="172619672" sldId="257"/>
            <ac:spMk id="13" creationId="{DF824D9C-57B7-87BB-163F-97B751F60A68}"/>
          </ac:spMkLst>
        </pc:spChg>
        <pc:spChg chg="add del mod">
          <ac:chgData name="Sudhanshu Mudliyar" userId="a8abdbc16158e420" providerId="LiveId" clId="{53B0B496-2890-4869-91EC-20E0BA985D2B}" dt="2024-03-23T23:34:36.639" v="843" actId="21"/>
          <ac:spMkLst>
            <pc:docMk/>
            <pc:sldMk cId="172619672" sldId="257"/>
            <ac:spMk id="14" creationId="{D5ACE6A6-3692-35CD-1C7B-618B2AEE8A4E}"/>
          </ac:spMkLst>
        </pc:spChg>
        <pc:spChg chg="add mod">
          <ac:chgData name="Sudhanshu Mudliyar" userId="a8abdbc16158e420" providerId="LiveId" clId="{53B0B496-2890-4869-91EC-20E0BA985D2B}" dt="2024-03-24T02:07:17.690" v="2808" actId="20577"/>
          <ac:spMkLst>
            <pc:docMk/>
            <pc:sldMk cId="172619672" sldId="257"/>
            <ac:spMk id="15" creationId="{74D20E98-EFBC-F628-5D50-5E430FF6CA22}"/>
          </ac:spMkLst>
        </pc:spChg>
        <pc:spChg chg="add mod">
          <ac:chgData name="Sudhanshu Mudliyar" userId="a8abdbc16158e420" providerId="LiveId" clId="{53B0B496-2890-4869-91EC-20E0BA985D2B}" dt="2024-03-24T03:29:49.979" v="4026" actId="14100"/>
          <ac:spMkLst>
            <pc:docMk/>
            <pc:sldMk cId="172619672" sldId="257"/>
            <ac:spMk id="16" creationId="{6A7810AE-B5B3-834F-F26F-DEDE027AE352}"/>
          </ac:spMkLst>
        </pc:spChg>
        <pc:spChg chg="add mod topLvl">
          <ac:chgData name="Sudhanshu Mudliyar" userId="a8abdbc16158e420" providerId="LiveId" clId="{53B0B496-2890-4869-91EC-20E0BA985D2B}" dt="2024-03-24T12:28:07.937" v="4480" actId="165"/>
          <ac:spMkLst>
            <pc:docMk/>
            <pc:sldMk cId="172619672" sldId="257"/>
            <ac:spMk id="17" creationId="{9E0CC646-439C-4335-2E85-C94D6802A2A1}"/>
          </ac:spMkLst>
        </pc:spChg>
        <pc:spChg chg="add mod topLvl">
          <ac:chgData name="Sudhanshu Mudliyar" userId="a8abdbc16158e420" providerId="LiveId" clId="{53B0B496-2890-4869-91EC-20E0BA985D2B}" dt="2024-03-24T12:28:07.937" v="4480" actId="165"/>
          <ac:spMkLst>
            <pc:docMk/>
            <pc:sldMk cId="172619672" sldId="257"/>
            <ac:spMk id="18" creationId="{241AF264-8F71-F50E-56CA-BD66760A2899}"/>
          </ac:spMkLst>
        </pc:spChg>
        <pc:spChg chg="add mod topLvl">
          <ac:chgData name="Sudhanshu Mudliyar" userId="a8abdbc16158e420" providerId="LiveId" clId="{53B0B496-2890-4869-91EC-20E0BA985D2B}" dt="2024-03-24T12:28:07.937" v="4480" actId="165"/>
          <ac:spMkLst>
            <pc:docMk/>
            <pc:sldMk cId="172619672" sldId="257"/>
            <ac:spMk id="19" creationId="{DEF20FE4-05DC-1DFF-8192-B6D282C5A61D}"/>
          </ac:spMkLst>
        </pc:spChg>
        <pc:spChg chg="add mod topLvl">
          <ac:chgData name="Sudhanshu Mudliyar" userId="a8abdbc16158e420" providerId="LiveId" clId="{53B0B496-2890-4869-91EC-20E0BA985D2B}" dt="2024-03-24T12:28:07.937" v="4480" actId="165"/>
          <ac:spMkLst>
            <pc:docMk/>
            <pc:sldMk cId="172619672" sldId="257"/>
            <ac:spMk id="20" creationId="{572B63B9-BB8B-FD09-9E36-F7CAE0E4EE75}"/>
          </ac:spMkLst>
        </pc:spChg>
        <pc:spChg chg="add mod topLvl">
          <ac:chgData name="Sudhanshu Mudliyar" userId="a8abdbc16158e420" providerId="LiveId" clId="{53B0B496-2890-4869-91EC-20E0BA985D2B}" dt="2024-03-24T12:28:07.937" v="4480" actId="165"/>
          <ac:spMkLst>
            <pc:docMk/>
            <pc:sldMk cId="172619672" sldId="257"/>
            <ac:spMk id="21" creationId="{97428BC0-9887-A509-2264-D04CEC85F219}"/>
          </ac:spMkLst>
        </pc:spChg>
        <pc:spChg chg="add mod topLvl">
          <ac:chgData name="Sudhanshu Mudliyar" userId="a8abdbc16158e420" providerId="LiveId" clId="{53B0B496-2890-4869-91EC-20E0BA985D2B}" dt="2024-03-24T12:28:07.937" v="4480" actId="165"/>
          <ac:spMkLst>
            <pc:docMk/>
            <pc:sldMk cId="172619672" sldId="257"/>
            <ac:spMk id="22" creationId="{A7F265A7-D8FF-76E0-EAA4-F89313C8B750}"/>
          </ac:spMkLst>
        </pc:spChg>
        <pc:spChg chg="add mod topLvl">
          <ac:chgData name="Sudhanshu Mudliyar" userId="a8abdbc16158e420" providerId="LiveId" clId="{53B0B496-2890-4869-91EC-20E0BA985D2B}" dt="2024-03-24T12:28:07.937" v="4480" actId="165"/>
          <ac:spMkLst>
            <pc:docMk/>
            <pc:sldMk cId="172619672" sldId="257"/>
            <ac:spMk id="23" creationId="{AF60AB77-A3DF-20C0-F366-7D292C3F082B}"/>
          </ac:spMkLst>
        </pc:spChg>
        <pc:spChg chg="add mod">
          <ac:chgData name="Sudhanshu Mudliyar" userId="a8abdbc16158e420" providerId="LiveId" clId="{53B0B496-2890-4869-91EC-20E0BA985D2B}" dt="2024-03-24T02:49:59.964" v="3575" actId="20577"/>
          <ac:spMkLst>
            <pc:docMk/>
            <pc:sldMk cId="172619672" sldId="257"/>
            <ac:spMk id="25" creationId="{AD6438D5-AC18-2FA7-B2FB-CF14A34C39D8}"/>
          </ac:spMkLst>
        </pc:spChg>
        <pc:spChg chg="add mod">
          <ac:chgData name="Sudhanshu Mudliyar" userId="a8abdbc16158e420" providerId="LiveId" clId="{53B0B496-2890-4869-91EC-20E0BA985D2B}" dt="2024-03-24T02:22:09.426" v="3565" actId="1076"/>
          <ac:spMkLst>
            <pc:docMk/>
            <pc:sldMk cId="172619672" sldId="257"/>
            <ac:spMk id="26" creationId="{4A1C29C4-824F-E0A3-BD29-530F5CA2E072}"/>
          </ac:spMkLst>
        </pc:spChg>
        <pc:spChg chg="add mod">
          <ac:chgData name="Sudhanshu Mudliyar" userId="a8abdbc16158e420" providerId="LiveId" clId="{53B0B496-2890-4869-91EC-20E0BA985D2B}" dt="2024-03-24T02:49:16.254" v="3570" actId="14100"/>
          <ac:spMkLst>
            <pc:docMk/>
            <pc:sldMk cId="172619672" sldId="257"/>
            <ac:spMk id="27" creationId="{3C75DFFD-6C3D-01B7-F86C-C8F17792D1D7}"/>
          </ac:spMkLst>
        </pc:spChg>
        <pc:spChg chg="add mod">
          <ac:chgData name="Sudhanshu Mudliyar" userId="a8abdbc16158e420" providerId="LiveId" clId="{53B0B496-2890-4869-91EC-20E0BA985D2B}" dt="2024-03-24T03:10:50.414" v="3671" actId="20577"/>
          <ac:spMkLst>
            <pc:docMk/>
            <pc:sldMk cId="172619672" sldId="257"/>
            <ac:spMk id="28" creationId="{3E0946F6-FB75-22C1-164A-65303BD2EB34}"/>
          </ac:spMkLst>
        </pc:spChg>
        <pc:spChg chg="add mod">
          <ac:chgData name="Sudhanshu Mudliyar" userId="a8abdbc16158e420" providerId="LiveId" clId="{53B0B496-2890-4869-91EC-20E0BA985D2B}" dt="2024-03-24T02:22:09.426" v="3565" actId="1076"/>
          <ac:spMkLst>
            <pc:docMk/>
            <pc:sldMk cId="172619672" sldId="257"/>
            <ac:spMk id="29" creationId="{A178FF9E-9848-AA2B-8112-723A1D09E391}"/>
          </ac:spMkLst>
        </pc:spChg>
        <pc:spChg chg="add mod">
          <ac:chgData name="Sudhanshu Mudliyar" userId="a8abdbc16158e420" providerId="LiveId" clId="{53B0B496-2890-4869-91EC-20E0BA985D2B}" dt="2024-03-24T02:22:09.426" v="3565" actId="1076"/>
          <ac:spMkLst>
            <pc:docMk/>
            <pc:sldMk cId="172619672" sldId="257"/>
            <ac:spMk id="30" creationId="{720D9DCE-A25E-1B8F-ECF9-F2FF000FEE13}"/>
          </ac:spMkLst>
        </pc:spChg>
        <pc:spChg chg="add mod">
          <ac:chgData name="Sudhanshu Mudliyar" userId="a8abdbc16158e420" providerId="LiveId" clId="{53B0B496-2890-4869-91EC-20E0BA985D2B}" dt="2024-03-24T02:22:09.426" v="3565" actId="1076"/>
          <ac:spMkLst>
            <pc:docMk/>
            <pc:sldMk cId="172619672" sldId="257"/>
            <ac:spMk id="31" creationId="{8ACDA97F-CC89-333F-C26C-070D92B350E5}"/>
          </ac:spMkLst>
        </pc:spChg>
        <pc:spChg chg="add mod">
          <ac:chgData name="Sudhanshu Mudliyar" userId="a8abdbc16158e420" providerId="LiveId" clId="{53B0B496-2890-4869-91EC-20E0BA985D2B}" dt="2024-03-24T12:30:32.780" v="4503" actId="1076"/>
          <ac:spMkLst>
            <pc:docMk/>
            <pc:sldMk cId="172619672" sldId="257"/>
            <ac:spMk id="32" creationId="{9594440F-989A-EF48-4610-E5EA76D926E3}"/>
          </ac:spMkLst>
        </pc:spChg>
        <pc:spChg chg="add mod topLvl">
          <ac:chgData name="Sudhanshu Mudliyar" userId="a8abdbc16158e420" providerId="LiveId" clId="{53B0B496-2890-4869-91EC-20E0BA985D2B}" dt="2024-03-24T12:29:30.750" v="4496" actId="165"/>
          <ac:spMkLst>
            <pc:docMk/>
            <pc:sldMk cId="172619672" sldId="257"/>
            <ac:spMk id="35" creationId="{86E9FF6E-9274-01B4-F5D5-C99D0EC173C6}"/>
          </ac:spMkLst>
        </pc:spChg>
        <pc:spChg chg="add del mod">
          <ac:chgData name="Sudhanshu Mudliyar" userId="a8abdbc16158e420" providerId="LiveId" clId="{53B0B496-2890-4869-91EC-20E0BA985D2B}" dt="2024-03-24T03:20:24.733" v="3864"/>
          <ac:spMkLst>
            <pc:docMk/>
            <pc:sldMk cId="172619672" sldId="257"/>
            <ac:spMk id="40" creationId="{83434C11-3C3E-8992-AB44-ABB8F40E37DA}"/>
          </ac:spMkLst>
        </pc:spChg>
        <pc:spChg chg="add mod">
          <ac:chgData name="Sudhanshu Mudliyar" userId="a8abdbc16158e420" providerId="LiveId" clId="{53B0B496-2890-4869-91EC-20E0BA985D2B}" dt="2024-03-24T12:29:30.750" v="4496" actId="165"/>
          <ac:spMkLst>
            <pc:docMk/>
            <pc:sldMk cId="172619672" sldId="257"/>
            <ac:spMk id="41" creationId="{18D7EA43-199A-49F3-053E-C75643654355}"/>
          </ac:spMkLst>
        </pc:spChg>
        <pc:spChg chg="add mod topLvl">
          <ac:chgData name="Sudhanshu Mudliyar" userId="a8abdbc16158e420" providerId="LiveId" clId="{53B0B496-2890-4869-91EC-20E0BA985D2B}" dt="2024-03-24T12:30:45.450" v="4504" actId="164"/>
          <ac:spMkLst>
            <pc:docMk/>
            <pc:sldMk cId="172619672" sldId="257"/>
            <ac:spMk id="42" creationId="{7B27BBCA-6064-1EF6-2686-673E6E252846}"/>
          </ac:spMkLst>
        </pc:spChg>
        <pc:spChg chg="add mod topLvl">
          <ac:chgData name="Sudhanshu Mudliyar" userId="a8abdbc16158e420" providerId="LiveId" clId="{53B0B496-2890-4869-91EC-20E0BA985D2B}" dt="2024-03-24T12:29:52.527" v="4499" actId="165"/>
          <ac:spMkLst>
            <pc:docMk/>
            <pc:sldMk cId="172619672" sldId="257"/>
            <ac:spMk id="50" creationId="{AEE498DB-9F6D-CFE7-4F24-F87A8BBA2914}"/>
          </ac:spMkLst>
        </pc:spChg>
        <pc:spChg chg="add del">
          <ac:chgData name="Sudhanshu Mudliyar" userId="a8abdbc16158e420" providerId="LiveId" clId="{53B0B496-2890-4869-91EC-20E0BA985D2B}" dt="2024-03-24T03:29:02.531" v="4024" actId="11529"/>
          <ac:spMkLst>
            <pc:docMk/>
            <pc:sldMk cId="172619672" sldId="257"/>
            <ac:spMk id="51" creationId="{FCC5095B-62AB-D00E-689E-15749E8DFFB6}"/>
          </ac:spMkLst>
        </pc:spChg>
        <pc:grpChg chg="add mod topLvl">
          <ac:chgData name="Sudhanshu Mudliyar" userId="a8abdbc16158e420" providerId="LiveId" clId="{53B0B496-2890-4869-91EC-20E0BA985D2B}" dt="2024-03-24T12:29:30.750" v="4496" actId="165"/>
          <ac:grpSpMkLst>
            <pc:docMk/>
            <pc:sldMk cId="172619672" sldId="257"/>
            <ac:grpSpMk id="2" creationId="{A6519E33-380D-C359-884B-33E92EC25CA7}"/>
          </ac:grpSpMkLst>
        </pc:grpChg>
        <pc:grpChg chg="add del mod">
          <ac:chgData name="Sudhanshu Mudliyar" userId="a8abdbc16158e420" providerId="LiveId" clId="{53B0B496-2890-4869-91EC-20E0BA985D2B}" dt="2024-03-24T12:29:30.750" v="4496" actId="165"/>
          <ac:grpSpMkLst>
            <pc:docMk/>
            <pc:sldMk cId="172619672" sldId="257"/>
            <ac:grpSpMk id="3" creationId="{F672CDB0-3B43-AD86-2F1C-EFFC89BC619C}"/>
          </ac:grpSpMkLst>
        </pc:grpChg>
        <pc:grpChg chg="add del mod">
          <ac:chgData name="Sudhanshu Mudliyar" userId="a8abdbc16158e420" providerId="LiveId" clId="{53B0B496-2890-4869-91EC-20E0BA985D2B}" dt="2024-03-24T12:29:52.527" v="4499" actId="165"/>
          <ac:grpSpMkLst>
            <pc:docMk/>
            <pc:sldMk cId="172619672" sldId="257"/>
            <ac:grpSpMk id="4" creationId="{F6C96190-1591-C4D9-F706-55C715925235}"/>
          </ac:grpSpMkLst>
        </pc:grpChg>
        <pc:grpChg chg="add mod">
          <ac:chgData name="Sudhanshu Mudliyar" userId="a8abdbc16158e420" providerId="LiveId" clId="{53B0B496-2890-4869-91EC-20E0BA985D2B}" dt="2024-03-24T12:30:45.450" v="4504" actId="164"/>
          <ac:grpSpMkLst>
            <pc:docMk/>
            <pc:sldMk cId="172619672" sldId="257"/>
            <ac:grpSpMk id="6" creationId="{C434467B-2F7A-3E8B-366D-E1C945455EB0}"/>
          </ac:grpSpMkLst>
        </pc:grpChg>
        <pc:grpChg chg="add del mod">
          <ac:chgData name="Sudhanshu Mudliyar" userId="a8abdbc16158e420" providerId="LiveId" clId="{53B0B496-2890-4869-91EC-20E0BA985D2B}" dt="2024-03-24T12:28:07.937" v="4480" actId="165"/>
          <ac:grpSpMkLst>
            <pc:docMk/>
            <pc:sldMk cId="172619672" sldId="257"/>
            <ac:grpSpMk id="24" creationId="{9078C354-D2BE-67EE-22E8-2D78AC735573}"/>
          </ac:grpSpMkLst>
        </pc:grpChg>
        <pc:picChg chg="add del mod">
          <ac:chgData name="Sudhanshu Mudliyar" userId="a8abdbc16158e420" providerId="LiveId" clId="{53B0B496-2890-4869-91EC-20E0BA985D2B}" dt="2024-03-23T13:16:18.176" v="251" actId="21"/>
          <ac:picMkLst>
            <pc:docMk/>
            <pc:sldMk cId="172619672" sldId="257"/>
            <ac:picMk id="3" creationId="{590CFACB-1D54-C21D-B790-CE356B664A78}"/>
          </ac:picMkLst>
        </pc:picChg>
        <pc:picChg chg="mod">
          <ac:chgData name="Sudhanshu Mudliyar" userId="a8abdbc16158e420" providerId="LiveId" clId="{53B0B496-2890-4869-91EC-20E0BA985D2B}" dt="2024-03-24T03:32:23.995" v="4036" actId="207"/>
          <ac:picMkLst>
            <pc:docMk/>
            <pc:sldMk cId="172619672" sldId="257"/>
            <ac:picMk id="5" creationId="{CF33BB44-BBC2-D714-A0A5-7401EE4CAB15}"/>
          </ac:picMkLst>
        </pc:picChg>
        <pc:picChg chg="add del mod">
          <ac:chgData name="Sudhanshu Mudliyar" userId="a8abdbc16158e420" providerId="LiveId" clId="{53B0B496-2890-4869-91EC-20E0BA985D2B}" dt="2024-03-23T23:34:36.639" v="843" actId="21"/>
          <ac:picMkLst>
            <pc:docMk/>
            <pc:sldMk cId="172619672" sldId="257"/>
            <ac:picMk id="10" creationId="{D88EBE45-E1AA-1A5B-2D08-690E4FA23C7B}"/>
          </ac:picMkLst>
        </pc:picChg>
        <pc:picChg chg="add del mod">
          <ac:chgData name="Sudhanshu Mudliyar" userId="a8abdbc16158e420" providerId="LiveId" clId="{53B0B496-2890-4869-91EC-20E0BA985D2B}" dt="2024-03-24T03:14:21.694" v="3812" actId="21"/>
          <ac:picMkLst>
            <pc:docMk/>
            <pc:sldMk cId="172619672" sldId="257"/>
            <ac:picMk id="34" creationId="{2515DD5B-9D03-A8DC-A7CB-C9E4D9D395B6}"/>
          </ac:picMkLst>
        </pc:picChg>
        <pc:picChg chg="add del mod">
          <ac:chgData name="Sudhanshu Mudliyar" userId="a8abdbc16158e420" providerId="LiveId" clId="{53B0B496-2890-4869-91EC-20E0BA985D2B}" dt="2024-03-24T03:21:31.756" v="3898" actId="21"/>
          <ac:picMkLst>
            <pc:docMk/>
            <pc:sldMk cId="172619672" sldId="257"/>
            <ac:picMk id="37" creationId="{4A346CC0-612A-C0A5-18A2-FB2BE5253567}"/>
          </ac:picMkLst>
        </pc:picChg>
        <pc:picChg chg="add del mod">
          <ac:chgData name="Sudhanshu Mudliyar" userId="a8abdbc16158e420" providerId="LiveId" clId="{53B0B496-2890-4869-91EC-20E0BA985D2B}" dt="2024-03-24T03:22:07.726" v="3902" actId="21"/>
          <ac:picMkLst>
            <pc:docMk/>
            <pc:sldMk cId="172619672" sldId="257"/>
            <ac:picMk id="39" creationId="{794EA272-959D-A47B-891B-26B6C71406F7}"/>
          </ac:picMkLst>
        </pc:picChg>
        <pc:picChg chg="add del mod">
          <ac:chgData name="Sudhanshu Mudliyar" userId="a8abdbc16158e420" providerId="LiveId" clId="{53B0B496-2890-4869-91EC-20E0BA985D2B}" dt="2024-03-24T03:22:46.321" v="3908" actId="21"/>
          <ac:picMkLst>
            <pc:docMk/>
            <pc:sldMk cId="172619672" sldId="257"/>
            <ac:picMk id="44" creationId="{3AC58EB7-5FA7-2005-D009-57CA175ADF91}"/>
          </ac:picMkLst>
        </pc:picChg>
        <pc:picChg chg="add mod">
          <ac:chgData name="Sudhanshu Mudliyar" userId="a8abdbc16158e420" providerId="LiveId" clId="{53B0B496-2890-4869-91EC-20E0BA985D2B}" dt="2024-03-24T12:29:30.750" v="4496" actId="165"/>
          <ac:picMkLst>
            <pc:docMk/>
            <pc:sldMk cId="172619672" sldId="257"/>
            <ac:picMk id="46" creationId="{CD81D777-72A7-3AEC-07CA-AF5F0D976F73}"/>
          </ac:picMkLst>
        </pc:picChg>
        <pc:picChg chg="add mod topLvl">
          <ac:chgData name="Sudhanshu Mudliyar" userId="a8abdbc16158e420" providerId="LiveId" clId="{53B0B496-2890-4869-91EC-20E0BA985D2B}" dt="2024-03-24T12:30:45.450" v="4504" actId="164"/>
          <ac:picMkLst>
            <pc:docMk/>
            <pc:sldMk cId="172619672" sldId="257"/>
            <ac:picMk id="48" creationId="{9683C3D2-F72E-5193-8C43-A64E38E45F98}"/>
          </ac:picMkLst>
        </pc:picChg>
        <pc:picChg chg="add mod">
          <ac:chgData name="Sudhanshu Mudliyar" userId="a8abdbc16158e420" providerId="LiveId" clId="{53B0B496-2890-4869-91EC-20E0BA985D2B}" dt="2024-03-24T03:25:46.654" v="3921"/>
          <ac:picMkLst>
            <pc:docMk/>
            <pc:sldMk cId="172619672" sldId="257"/>
            <ac:picMk id="49" creationId="{3AC58EB7-5FA7-2005-D009-57CA175ADF91}"/>
          </ac:picMkLst>
        </pc:picChg>
        <pc:cxnChg chg="add mod">
          <ac:chgData name="Sudhanshu Mudliyar" userId="a8abdbc16158e420" providerId="LiveId" clId="{53B0B496-2890-4869-91EC-20E0BA985D2B}" dt="2024-03-24T07:36:47.778" v="4301" actId="1582"/>
          <ac:cxnSpMkLst>
            <pc:docMk/>
            <pc:sldMk cId="172619672" sldId="257"/>
            <ac:cxnSpMk id="7" creationId="{7508EA40-9882-8E42-75CF-31701F07C4D0}"/>
          </ac:cxnSpMkLst>
        </pc:cxnChg>
      </pc:sldChg>
      <pc:sldChg chg="new del">
        <pc:chgData name="Sudhanshu Mudliyar" userId="a8abdbc16158e420" providerId="LiveId" clId="{53B0B496-2890-4869-91EC-20E0BA985D2B}" dt="2024-03-23T13:01:51.161" v="2" actId="2696"/>
        <pc:sldMkLst>
          <pc:docMk/>
          <pc:sldMk cId="4047036639" sldId="258"/>
        </pc:sldMkLst>
      </pc:sldChg>
      <pc:sldChg chg="addSp delSp modSp add mod ord setBg modAnim">
        <pc:chgData name="Sudhanshu Mudliyar" userId="a8abdbc16158e420" providerId="LiveId" clId="{53B0B496-2890-4869-91EC-20E0BA985D2B}" dt="2024-03-24T12:44:39.952" v="4643"/>
        <pc:sldMkLst>
          <pc:docMk/>
          <pc:sldMk cId="2734832122" sldId="259"/>
        </pc:sldMkLst>
        <pc:spChg chg="add mod">
          <ac:chgData name="Sudhanshu Mudliyar" userId="a8abdbc16158e420" providerId="LiveId" clId="{53B0B496-2890-4869-91EC-20E0BA985D2B}" dt="2024-03-24T12:44:28.120" v="4642" actId="208"/>
          <ac:spMkLst>
            <pc:docMk/>
            <pc:sldMk cId="2734832122" sldId="259"/>
            <ac:spMk id="2" creationId="{4A163D89-4996-1F4B-C163-BB1A2C03C816}"/>
          </ac:spMkLst>
        </pc:spChg>
        <pc:spChg chg="add del mod">
          <ac:chgData name="Sudhanshu Mudliyar" userId="a8abdbc16158e420" providerId="LiveId" clId="{53B0B496-2890-4869-91EC-20E0BA985D2B}" dt="2024-03-23T23:19:42.440" v="639" actId="21"/>
          <ac:spMkLst>
            <pc:docMk/>
            <pc:sldMk cId="2734832122" sldId="259"/>
            <ac:spMk id="2" creationId="{9D6CEFEC-CB14-1355-B6DF-283943536921}"/>
          </ac:spMkLst>
        </pc:spChg>
        <pc:spChg chg="add del mod">
          <ac:chgData name="Sudhanshu Mudliyar" userId="a8abdbc16158e420" providerId="LiveId" clId="{53B0B496-2890-4869-91EC-20E0BA985D2B}" dt="2024-03-23T23:19:42.440" v="639" actId="21"/>
          <ac:spMkLst>
            <pc:docMk/>
            <pc:sldMk cId="2734832122" sldId="259"/>
            <ac:spMk id="4" creationId="{D51A1C41-E185-CB11-D2F5-497DD0625930}"/>
          </ac:spMkLst>
        </pc:spChg>
        <pc:spChg chg="add del mod">
          <ac:chgData name="Sudhanshu Mudliyar" userId="a8abdbc16158e420" providerId="LiveId" clId="{53B0B496-2890-4869-91EC-20E0BA985D2B}" dt="2024-03-23T23:19:42.440" v="639" actId="21"/>
          <ac:spMkLst>
            <pc:docMk/>
            <pc:sldMk cId="2734832122" sldId="259"/>
            <ac:spMk id="6" creationId="{5EEAA60D-0C32-5973-8150-1FA325793462}"/>
          </ac:spMkLst>
        </pc:spChg>
        <pc:spChg chg="add del mod">
          <ac:chgData name="Sudhanshu Mudliyar" userId="a8abdbc16158e420" providerId="LiveId" clId="{53B0B496-2890-4869-91EC-20E0BA985D2B}" dt="2024-03-23T23:19:42.440" v="639" actId="21"/>
          <ac:spMkLst>
            <pc:docMk/>
            <pc:sldMk cId="2734832122" sldId="259"/>
            <ac:spMk id="7" creationId="{94AA7019-CEED-1EBC-1A7D-1FE00EDEDCD4}"/>
          </ac:spMkLst>
        </pc:spChg>
        <pc:spChg chg="add del mod">
          <ac:chgData name="Sudhanshu Mudliyar" userId="a8abdbc16158e420" providerId="LiveId" clId="{53B0B496-2890-4869-91EC-20E0BA985D2B}" dt="2024-03-23T23:19:42.440" v="639" actId="21"/>
          <ac:spMkLst>
            <pc:docMk/>
            <pc:sldMk cId="2734832122" sldId="259"/>
            <ac:spMk id="8" creationId="{0ECE634C-5484-0DC1-49F7-906657EFCE49}"/>
          </ac:spMkLst>
        </pc:spChg>
        <pc:spChg chg="add del mod">
          <ac:chgData name="Sudhanshu Mudliyar" userId="a8abdbc16158e420" providerId="LiveId" clId="{53B0B496-2890-4869-91EC-20E0BA985D2B}" dt="2024-03-23T23:19:42.440" v="639" actId="21"/>
          <ac:spMkLst>
            <pc:docMk/>
            <pc:sldMk cId="2734832122" sldId="259"/>
            <ac:spMk id="9" creationId="{2995051B-017E-6AD1-7D05-235C0EA1892D}"/>
          </ac:spMkLst>
        </pc:spChg>
        <pc:spChg chg="add del mod">
          <ac:chgData name="Sudhanshu Mudliyar" userId="a8abdbc16158e420" providerId="LiveId" clId="{53B0B496-2890-4869-91EC-20E0BA985D2B}" dt="2024-03-23T23:19:42.440" v="639" actId="21"/>
          <ac:spMkLst>
            <pc:docMk/>
            <pc:sldMk cId="2734832122" sldId="259"/>
            <ac:spMk id="10" creationId="{388C6B9F-D096-90DC-FA61-5E01830CBF51}"/>
          </ac:spMkLst>
        </pc:spChg>
        <pc:spChg chg="add del mod">
          <ac:chgData name="Sudhanshu Mudliyar" userId="a8abdbc16158e420" providerId="LiveId" clId="{53B0B496-2890-4869-91EC-20E0BA985D2B}" dt="2024-03-23T23:19:42.440" v="639" actId="21"/>
          <ac:spMkLst>
            <pc:docMk/>
            <pc:sldMk cId="2734832122" sldId="259"/>
            <ac:spMk id="13" creationId="{4C680D84-3885-EE0C-B31B-D65CF23806F3}"/>
          </ac:spMkLst>
        </pc:spChg>
        <pc:spChg chg="add del mod">
          <ac:chgData name="Sudhanshu Mudliyar" userId="a8abdbc16158e420" providerId="LiveId" clId="{53B0B496-2890-4869-91EC-20E0BA985D2B}" dt="2024-03-23T23:19:42.440" v="639" actId="21"/>
          <ac:spMkLst>
            <pc:docMk/>
            <pc:sldMk cId="2734832122" sldId="259"/>
            <ac:spMk id="14" creationId="{FE7496A0-AE47-18CC-5CF1-D4B34CA2DBC4}"/>
          </ac:spMkLst>
        </pc:spChg>
        <pc:spChg chg="add del mod">
          <ac:chgData name="Sudhanshu Mudliyar" userId="a8abdbc16158e420" providerId="LiveId" clId="{53B0B496-2890-4869-91EC-20E0BA985D2B}" dt="2024-03-23T23:19:42.440" v="639" actId="21"/>
          <ac:spMkLst>
            <pc:docMk/>
            <pc:sldMk cId="2734832122" sldId="259"/>
            <ac:spMk id="15" creationId="{E76CAB96-839D-704A-DE6C-99D0722A4A32}"/>
          </ac:spMkLst>
        </pc:spChg>
        <pc:spChg chg="add del mod">
          <ac:chgData name="Sudhanshu Mudliyar" userId="a8abdbc16158e420" providerId="LiveId" clId="{53B0B496-2890-4869-91EC-20E0BA985D2B}" dt="2024-03-23T23:19:42.440" v="639" actId="21"/>
          <ac:spMkLst>
            <pc:docMk/>
            <pc:sldMk cId="2734832122" sldId="259"/>
            <ac:spMk id="16" creationId="{3F9BA702-5266-19E3-BBE3-44D09AFEAAB6}"/>
          </ac:spMkLst>
        </pc:spChg>
        <pc:spChg chg="add mod topLvl">
          <ac:chgData name="Sudhanshu Mudliyar" userId="a8abdbc16158e420" providerId="LiveId" clId="{53B0B496-2890-4869-91EC-20E0BA985D2B}" dt="2024-03-24T12:08:27.510" v="4316" actId="165"/>
          <ac:spMkLst>
            <pc:docMk/>
            <pc:sldMk cId="2734832122" sldId="259"/>
            <ac:spMk id="19" creationId="{070306E5-F67F-B936-DB4D-74304CA21A4D}"/>
          </ac:spMkLst>
        </pc:spChg>
        <pc:spChg chg="add mod topLvl">
          <ac:chgData name="Sudhanshu Mudliyar" userId="a8abdbc16158e420" providerId="LiveId" clId="{53B0B496-2890-4869-91EC-20E0BA985D2B}" dt="2024-03-24T12:08:27.510" v="4316" actId="165"/>
          <ac:spMkLst>
            <pc:docMk/>
            <pc:sldMk cId="2734832122" sldId="259"/>
            <ac:spMk id="20" creationId="{2E0E1AFA-EA1E-AC63-3B3E-8070D5B0732B}"/>
          </ac:spMkLst>
        </pc:spChg>
        <pc:spChg chg="add mod topLvl">
          <ac:chgData name="Sudhanshu Mudliyar" userId="a8abdbc16158e420" providerId="LiveId" clId="{53B0B496-2890-4869-91EC-20E0BA985D2B}" dt="2024-03-24T12:08:27.510" v="4316" actId="165"/>
          <ac:spMkLst>
            <pc:docMk/>
            <pc:sldMk cId="2734832122" sldId="259"/>
            <ac:spMk id="21" creationId="{C418D145-0D14-1229-F1F9-B1D48D9D195C}"/>
          </ac:spMkLst>
        </pc:spChg>
        <pc:spChg chg="add mod topLvl">
          <ac:chgData name="Sudhanshu Mudliyar" userId="a8abdbc16158e420" providerId="LiveId" clId="{53B0B496-2890-4869-91EC-20E0BA985D2B}" dt="2024-03-24T12:08:27.510" v="4316" actId="165"/>
          <ac:spMkLst>
            <pc:docMk/>
            <pc:sldMk cId="2734832122" sldId="259"/>
            <ac:spMk id="22" creationId="{FC1EA587-6DEE-D387-857C-9F4057E854D2}"/>
          </ac:spMkLst>
        </pc:spChg>
        <pc:spChg chg="add mod topLvl">
          <ac:chgData name="Sudhanshu Mudliyar" userId="a8abdbc16158e420" providerId="LiveId" clId="{53B0B496-2890-4869-91EC-20E0BA985D2B}" dt="2024-03-24T12:08:27.510" v="4316" actId="165"/>
          <ac:spMkLst>
            <pc:docMk/>
            <pc:sldMk cId="2734832122" sldId="259"/>
            <ac:spMk id="23" creationId="{99E87B98-8336-1771-A5BE-A26F6C5C0576}"/>
          </ac:spMkLst>
        </pc:spChg>
        <pc:spChg chg="add mod topLvl">
          <ac:chgData name="Sudhanshu Mudliyar" userId="a8abdbc16158e420" providerId="LiveId" clId="{53B0B496-2890-4869-91EC-20E0BA985D2B}" dt="2024-03-24T12:08:27.510" v="4316" actId="165"/>
          <ac:spMkLst>
            <pc:docMk/>
            <pc:sldMk cId="2734832122" sldId="259"/>
            <ac:spMk id="24" creationId="{D8378041-A870-9242-0070-C9D42ADBEAB5}"/>
          </ac:spMkLst>
        </pc:spChg>
        <pc:spChg chg="add mod topLvl">
          <ac:chgData name="Sudhanshu Mudliyar" userId="a8abdbc16158e420" providerId="LiveId" clId="{53B0B496-2890-4869-91EC-20E0BA985D2B}" dt="2024-03-24T12:08:27.510" v="4316" actId="165"/>
          <ac:spMkLst>
            <pc:docMk/>
            <pc:sldMk cId="2734832122" sldId="259"/>
            <ac:spMk id="25" creationId="{AB50F994-3847-4147-8FCC-538F5333419D}"/>
          </ac:spMkLst>
        </pc:spChg>
        <pc:spChg chg="add mod topLvl">
          <ac:chgData name="Sudhanshu Mudliyar" userId="a8abdbc16158e420" providerId="LiveId" clId="{53B0B496-2890-4869-91EC-20E0BA985D2B}" dt="2024-03-24T12:08:27.510" v="4316" actId="165"/>
          <ac:spMkLst>
            <pc:docMk/>
            <pc:sldMk cId="2734832122" sldId="259"/>
            <ac:spMk id="27" creationId="{78B91259-B747-8D93-7F64-F07C25E7051C}"/>
          </ac:spMkLst>
        </pc:spChg>
        <pc:spChg chg="add mod topLvl">
          <ac:chgData name="Sudhanshu Mudliyar" userId="a8abdbc16158e420" providerId="LiveId" clId="{53B0B496-2890-4869-91EC-20E0BA985D2B}" dt="2024-03-24T12:08:27.510" v="4316" actId="165"/>
          <ac:spMkLst>
            <pc:docMk/>
            <pc:sldMk cId="2734832122" sldId="259"/>
            <ac:spMk id="28" creationId="{4565183C-203C-92B1-D639-CE0B10AA086F}"/>
          </ac:spMkLst>
        </pc:spChg>
        <pc:spChg chg="add mod topLvl">
          <ac:chgData name="Sudhanshu Mudliyar" userId="a8abdbc16158e420" providerId="LiveId" clId="{53B0B496-2890-4869-91EC-20E0BA985D2B}" dt="2024-03-24T12:08:27.510" v="4316" actId="165"/>
          <ac:spMkLst>
            <pc:docMk/>
            <pc:sldMk cId="2734832122" sldId="259"/>
            <ac:spMk id="29" creationId="{2DF989B8-FC52-64C6-D830-12F7B192E83E}"/>
          </ac:spMkLst>
        </pc:spChg>
        <pc:spChg chg="add mod topLvl">
          <ac:chgData name="Sudhanshu Mudliyar" userId="a8abdbc16158e420" providerId="LiveId" clId="{53B0B496-2890-4869-91EC-20E0BA985D2B}" dt="2024-03-24T12:08:27.510" v="4316" actId="165"/>
          <ac:spMkLst>
            <pc:docMk/>
            <pc:sldMk cId="2734832122" sldId="259"/>
            <ac:spMk id="30" creationId="{AD04B2A1-13C3-1189-E1F6-2B14FD1B264B}"/>
          </ac:spMkLst>
        </pc:spChg>
        <pc:spChg chg="add mod topLvl">
          <ac:chgData name="Sudhanshu Mudliyar" userId="a8abdbc16158e420" providerId="LiveId" clId="{53B0B496-2890-4869-91EC-20E0BA985D2B}" dt="2024-03-24T12:08:27.510" v="4316" actId="165"/>
          <ac:spMkLst>
            <pc:docMk/>
            <pc:sldMk cId="2734832122" sldId="259"/>
            <ac:spMk id="31" creationId="{5CBF9D16-0A8A-689F-D5DE-559198DF8694}"/>
          </ac:spMkLst>
        </pc:spChg>
        <pc:spChg chg="add mod">
          <ac:chgData name="Sudhanshu Mudliyar" userId="a8abdbc16158e420" providerId="LiveId" clId="{53B0B496-2890-4869-91EC-20E0BA985D2B}" dt="2024-03-23T23:25:50.673" v="693"/>
          <ac:spMkLst>
            <pc:docMk/>
            <pc:sldMk cId="2734832122" sldId="259"/>
            <ac:spMk id="32" creationId="{C0979EF9-9623-990F-A160-CA45920EEE98}"/>
          </ac:spMkLst>
        </pc:spChg>
        <pc:spChg chg="add mod">
          <ac:chgData name="Sudhanshu Mudliyar" userId="a8abdbc16158e420" providerId="LiveId" clId="{53B0B496-2890-4869-91EC-20E0BA985D2B}" dt="2024-03-23T23:25:50.673" v="693"/>
          <ac:spMkLst>
            <pc:docMk/>
            <pc:sldMk cId="2734832122" sldId="259"/>
            <ac:spMk id="33" creationId="{7EE8D5F4-6271-89A4-EE15-DDA3DC116111}"/>
          </ac:spMkLst>
        </pc:spChg>
        <pc:spChg chg="add mod">
          <ac:chgData name="Sudhanshu Mudliyar" userId="a8abdbc16158e420" providerId="LiveId" clId="{53B0B496-2890-4869-91EC-20E0BA985D2B}" dt="2024-03-23T23:25:50.673" v="693"/>
          <ac:spMkLst>
            <pc:docMk/>
            <pc:sldMk cId="2734832122" sldId="259"/>
            <ac:spMk id="34" creationId="{AE0A29DE-8743-62B8-679E-1D7A94283C4D}"/>
          </ac:spMkLst>
        </pc:spChg>
        <pc:spChg chg="add mod">
          <ac:chgData name="Sudhanshu Mudliyar" userId="a8abdbc16158e420" providerId="LiveId" clId="{53B0B496-2890-4869-91EC-20E0BA985D2B}" dt="2024-03-23T23:25:50.673" v="693"/>
          <ac:spMkLst>
            <pc:docMk/>
            <pc:sldMk cId="2734832122" sldId="259"/>
            <ac:spMk id="35" creationId="{CDEBBD6A-1D8C-47AF-1599-F8B7A16FD62F}"/>
          </ac:spMkLst>
        </pc:spChg>
        <pc:spChg chg="add mod">
          <ac:chgData name="Sudhanshu Mudliyar" userId="a8abdbc16158e420" providerId="LiveId" clId="{53B0B496-2890-4869-91EC-20E0BA985D2B}" dt="2024-03-23T23:25:50.673" v="693"/>
          <ac:spMkLst>
            <pc:docMk/>
            <pc:sldMk cId="2734832122" sldId="259"/>
            <ac:spMk id="36" creationId="{34314796-2770-7B97-E95B-2C28712FFAD6}"/>
          </ac:spMkLst>
        </pc:spChg>
        <pc:spChg chg="add mod">
          <ac:chgData name="Sudhanshu Mudliyar" userId="a8abdbc16158e420" providerId="LiveId" clId="{53B0B496-2890-4869-91EC-20E0BA985D2B}" dt="2024-03-23T23:25:50.673" v="693"/>
          <ac:spMkLst>
            <pc:docMk/>
            <pc:sldMk cId="2734832122" sldId="259"/>
            <ac:spMk id="37" creationId="{77A6952A-CFED-7B64-E0E2-68C714066203}"/>
          </ac:spMkLst>
        </pc:spChg>
        <pc:spChg chg="add mod">
          <ac:chgData name="Sudhanshu Mudliyar" userId="a8abdbc16158e420" providerId="LiveId" clId="{53B0B496-2890-4869-91EC-20E0BA985D2B}" dt="2024-03-23T23:25:50.673" v="693"/>
          <ac:spMkLst>
            <pc:docMk/>
            <pc:sldMk cId="2734832122" sldId="259"/>
            <ac:spMk id="38" creationId="{1906B33E-7EAB-613E-C871-DC64F38B9D0E}"/>
          </ac:spMkLst>
        </pc:spChg>
        <pc:spChg chg="add mod">
          <ac:chgData name="Sudhanshu Mudliyar" userId="a8abdbc16158e420" providerId="LiveId" clId="{53B0B496-2890-4869-91EC-20E0BA985D2B}" dt="2024-03-23T23:25:50.673" v="693"/>
          <ac:spMkLst>
            <pc:docMk/>
            <pc:sldMk cId="2734832122" sldId="259"/>
            <ac:spMk id="40" creationId="{5D802136-B161-8FED-ED49-81FCE0708614}"/>
          </ac:spMkLst>
        </pc:spChg>
        <pc:spChg chg="add mod">
          <ac:chgData name="Sudhanshu Mudliyar" userId="a8abdbc16158e420" providerId="LiveId" clId="{53B0B496-2890-4869-91EC-20E0BA985D2B}" dt="2024-03-23T23:25:50.673" v="693"/>
          <ac:spMkLst>
            <pc:docMk/>
            <pc:sldMk cId="2734832122" sldId="259"/>
            <ac:spMk id="41" creationId="{66871D88-67E9-013A-2A9D-090A72BC8EB3}"/>
          </ac:spMkLst>
        </pc:spChg>
        <pc:spChg chg="add mod">
          <ac:chgData name="Sudhanshu Mudliyar" userId="a8abdbc16158e420" providerId="LiveId" clId="{53B0B496-2890-4869-91EC-20E0BA985D2B}" dt="2024-03-23T23:25:50.673" v="693"/>
          <ac:spMkLst>
            <pc:docMk/>
            <pc:sldMk cId="2734832122" sldId="259"/>
            <ac:spMk id="42" creationId="{29703B3D-FA69-5B0C-6D83-5ED08467C00F}"/>
          </ac:spMkLst>
        </pc:spChg>
        <pc:spChg chg="add mod">
          <ac:chgData name="Sudhanshu Mudliyar" userId="a8abdbc16158e420" providerId="LiveId" clId="{53B0B496-2890-4869-91EC-20E0BA985D2B}" dt="2024-03-23T23:25:50.673" v="693"/>
          <ac:spMkLst>
            <pc:docMk/>
            <pc:sldMk cId="2734832122" sldId="259"/>
            <ac:spMk id="43" creationId="{372DF6C3-253A-C4F3-E590-49714B236840}"/>
          </ac:spMkLst>
        </pc:spChg>
        <pc:spChg chg="add mod topLvl">
          <ac:chgData name="Sudhanshu Mudliyar" userId="a8abdbc16158e420" providerId="LiveId" clId="{53B0B496-2890-4869-91EC-20E0BA985D2B}" dt="2024-03-24T12:08:27.510" v="4316" actId="165"/>
          <ac:spMkLst>
            <pc:docMk/>
            <pc:sldMk cId="2734832122" sldId="259"/>
            <ac:spMk id="44" creationId="{BB0CF9EC-E6AD-9481-A809-78A94EC81273}"/>
          </ac:spMkLst>
        </pc:spChg>
        <pc:spChg chg="add mod topLvl">
          <ac:chgData name="Sudhanshu Mudliyar" userId="a8abdbc16158e420" providerId="LiveId" clId="{53B0B496-2890-4869-91EC-20E0BA985D2B}" dt="2024-03-24T12:08:27.510" v="4316" actId="165"/>
          <ac:spMkLst>
            <pc:docMk/>
            <pc:sldMk cId="2734832122" sldId="259"/>
            <ac:spMk id="45" creationId="{7C1A9949-2A13-7E57-E9F3-D52034AD96CF}"/>
          </ac:spMkLst>
        </pc:spChg>
        <pc:spChg chg="add mod topLvl">
          <ac:chgData name="Sudhanshu Mudliyar" userId="a8abdbc16158e420" providerId="LiveId" clId="{53B0B496-2890-4869-91EC-20E0BA985D2B}" dt="2024-03-24T12:08:27.510" v="4316" actId="165"/>
          <ac:spMkLst>
            <pc:docMk/>
            <pc:sldMk cId="2734832122" sldId="259"/>
            <ac:spMk id="46" creationId="{0638408E-BB89-9170-FD3A-BB6259026CEC}"/>
          </ac:spMkLst>
        </pc:spChg>
        <pc:spChg chg="add mod topLvl">
          <ac:chgData name="Sudhanshu Mudliyar" userId="a8abdbc16158e420" providerId="LiveId" clId="{53B0B496-2890-4869-91EC-20E0BA985D2B}" dt="2024-03-24T12:08:27.510" v="4316" actId="165"/>
          <ac:spMkLst>
            <pc:docMk/>
            <pc:sldMk cId="2734832122" sldId="259"/>
            <ac:spMk id="47" creationId="{5AB823A7-7DE2-430A-F88C-B4FAB65E57B4}"/>
          </ac:spMkLst>
        </pc:spChg>
        <pc:spChg chg="add del mod">
          <ac:chgData name="Sudhanshu Mudliyar" userId="a8abdbc16158e420" providerId="LiveId" clId="{53B0B496-2890-4869-91EC-20E0BA985D2B}" dt="2024-03-24T03:35:19.438" v="4049" actId="2085"/>
          <ac:spMkLst>
            <pc:docMk/>
            <pc:sldMk cId="2734832122" sldId="259"/>
            <ac:spMk id="48" creationId="{82B4A534-AAF4-842A-A89F-6D2CC9A40324}"/>
          </ac:spMkLst>
        </pc:spChg>
        <pc:spChg chg="add del mod">
          <ac:chgData name="Sudhanshu Mudliyar" userId="a8abdbc16158e420" providerId="LiveId" clId="{53B0B496-2890-4869-91EC-20E0BA985D2B}" dt="2024-03-24T03:35:52.165" v="4052" actId="692"/>
          <ac:spMkLst>
            <pc:docMk/>
            <pc:sldMk cId="2734832122" sldId="259"/>
            <ac:spMk id="49" creationId="{F7794EFA-E8B1-870F-312B-5DCF7CAD0972}"/>
          </ac:spMkLst>
        </pc:spChg>
        <pc:spChg chg="mod">
          <ac:chgData name="Sudhanshu Mudliyar" userId="a8abdbc16158e420" providerId="LiveId" clId="{53B0B496-2890-4869-91EC-20E0BA985D2B}" dt="2024-03-23T23:41:35.682" v="972"/>
          <ac:spMkLst>
            <pc:docMk/>
            <pc:sldMk cId="2734832122" sldId="259"/>
            <ac:spMk id="50" creationId="{2EEAB27D-093D-CA4F-E41B-CFC37FEDF3DA}"/>
          </ac:spMkLst>
        </pc:spChg>
        <pc:spChg chg="mod">
          <ac:chgData name="Sudhanshu Mudliyar" userId="a8abdbc16158e420" providerId="LiveId" clId="{53B0B496-2890-4869-91EC-20E0BA985D2B}" dt="2024-03-23T23:42:09.610" v="976"/>
          <ac:spMkLst>
            <pc:docMk/>
            <pc:sldMk cId="2734832122" sldId="259"/>
            <ac:spMk id="51" creationId="{3C72B60D-CC3F-5F1F-21D3-C44A5B5042E3}"/>
          </ac:spMkLst>
        </pc:spChg>
        <pc:spChg chg="add del mod">
          <ac:chgData name="Sudhanshu Mudliyar" userId="a8abdbc16158e420" providerId="LiveId" clId="{53B0B496-2890-4869-91EC-20E0BA985D2B}" dt="2024-03-24T07:16:52.116" v="4114" actId="21"/>
          <ac:spMkLst>
            <pc:docMk/>
            <pc:sldMk cId="2734832122" sldId="259"/>
            <ac:spMk id="55" creationId="{0D14B870-E99A-1D38-6574-4EF26CBCB58E}"/>
          </ac:spMkLst>
        </pc:spChg>
        <pc:spChg chg="add mod topLvl">
          <ac:chgData name="Sudhanshu Mudliyar" userId="a8abdbc16158e420" providerId="LiveId" clId="{53B0B496-2890-4869-91EC-20E0BA985D2B}" dt="2024-03-24T12:08:27.510" v="4316" actId="165"/>
          <ac:spMkLst>
            <pc:docMk/>
            <pc:sldMk cId="2734832122" sldId="259"/>
            <ac:spMk id="56" creationId="{5277AF66-E99B-8220-2EE8-C46CE2F309EB}"/>
          </ac:spMkLst>
        </pc:spChg>
        <pc:spChg chg="add mod">
          <ac:chgData name="Sudhanshu Mudliyar" userId="a8abdbc16158e420" providerId="LiveId" clId="{53B0B496-2890-4869-91EC-20E0BA985D2B}" dt="2024-03-24T01:18:03.582" v="2454" actId="17032"/>
          <ac:spMkLst>
            <pc:docMk/>
            <pc:sldMk cId="2734832122" sldId="259"/>
            <ac:spMk id="101" creationId="{461522B0-5DC2-DC22-734B-D37CD9EBB8B8}"/>
          </ac:spMkLst>
        </pc:spChg>
        <pc:grpChg chg="add mod">
          <ac:chgData name="Sudhanshu Mudliyar" userId="a8abdbc16158e420" providerId="LiveId" clId="{53B0B496-2890-4869-91EC-20E0BA985D2B}" dt="2024-03-24T00:38:03.215" v="1874" actId="207"/>
          <ac:grpSpMkLst>
            <pc:docMk/>
            <pc:sldMk cId="2734832122" sldId="259"/>
            <ac:grpSpMk id="52" creationId="{35BB22AD-F9B8-2B9C-A069-1A4F7CCE6551}"/>
          </ac:grpSpMkLst>
        </pc:grpChg>
        <pc:grpChg chg="add mod">
          <ac:chgData name="Sudhanshu Mudliyar" userId="a8abdbc16158e420" providerId="LiveId" clId="{53B0B496-2890-4869-91EC-20E0BA985D2B}" dt="2024-03-24T01:08:40.843" v="2047" actId="164"/>
          <ac:grpSpMkLst>
            <pc:docMk/>
            <pc:sldMk cId="2734832122" sldId="259"/>
            <ac:grpSpMk id="107" creationId="{5B10682F-9F5E-2C50-78E5-666AEAECE7B1}"/>
          </ac:grpSpMkLst>
        </pc:grpChg>
        <pc:grpChg chg="add del mod">
          <ac:chgData name="Sudhanshu Mudliyar" userId="a8abdbc16158e420" providerId="LiveId" clId="{53B0B496-2890-4869-91EC-20E0BA985D2B}" dt="2024-03-24T12:08:27.510" v="4316" actId="165"/>
          <ac:grpSpMkLst>
            <pc:docMk/>
            <pc:sldMk cId="2734832122" sldId="259"/>
            <ac:grpSpMk id="113" creationId="{A8B9542E-76EB-CDFD-39FF-C9DC21B52B1B}"/>
          </ac:grpSpMkLst>
        </pc:grpChg>
        <pc:picChg chg="add mod">
          <ac:chgData name="Sudhanshu Mudliyar" userId="a8abdbc16158e420" providerId="LiveId" clId="{53B0B496-2890-4869-91EC-20E0BA985D2B}" dt="2024-03-24T07:30:28.608" v="4288"/>
          <ac:picMkLst>
            <pc:docMk/>
            <pc:sldMk cId="2734832122" sldId="259"/>
            <ac:picMk id="3" creationId="{4719E249-9010-041F-BBDE-FD55039CE8D9}"/>
          </ac:picMkLst>
        </pc:picChg>
        <pc:picChg chg="add del mod">
          <ac:chgData name="Sudhanshu Mudliyar" userId="a8abdbc16158e420" providerId="LiveId" clId="{53B0B496-2890-4869-91EC-20E0BA985D2B}" dt="2024-03-23T23:19:15.350" v="637" actId="21"/>
          <ac:picMkLst>
            <pc:docMk/>
            <pc:sldMk cId="2734832122" sldId="259"/>
            <ac:picMk id="3" creationId="{57B05511-E9FF-AB7B-B30F-F3EFA337D446}"/>
          </ac:picMkLst>
        </pc:picChg>
        <pc:picChg chg="mod">
          <ac:chgData name="Sudhanshu Mudliyar" userId="a8abdbc16158e420" providerId="LiveId" clId="{53B0B496-2890-4869-91EC-20E0BA985D2B}" dt="2024-03-24T00:23:14.103" v="1835" actId="207"/>
          <ac:picMkLst>
            <pc:docMk/>
            <pc:sldMk cId="2734832122" sldId="259"/>
            <ac:picMk id="5" creationId="{CF33BB44-BBC2-D714-A0A5-7401EE4CAB15}"/>
          </ac:picMkLst>
        </pc:picChg>
        <pc:picChg chg="add del mod">
          <ac:chgData name="Sudhanshu Mudliyar" userId="a8abdbc16158e420" providerId="LiveId" clId="{53B0B496-2890-4869-91EC-20E0BA985D2B}" dt="2024-03-23T23:19:42.440" v="639" actId="21"/>
          <ac:picMkLst>
            <pc:docMk/>
            <pc:sldMk cId="2734832122" sldId="259"/>
            <ac:picMk id="12" creationId="{3FCF8112-626D-F79E-E173-05F01D725843}"/>
          </ac:picMkLst>
        </pc:picChg>
        <pc:picChg chg="add mod topLvl">
          <ac:chgData name="Sudhanshu Mudliyar" userId="a8abdbc16158e420" providerId="LiveId" clId="{53B0B496-2890-4869-91EC-20E0BA985D2B}" dt="2024-03-24T12:08:27.510" v="4316" actId="165"/>
          <ac:picMkLst>
            <pc:docMk/>
            <pc:sldMk cId="2734832122" sldId="259"/>
            <ac:picMk id="18" creationId="{5B0286CD-4FB8-6D66-04F4-3DDC47D046F3}"/>
          </ac:picMkLst>
        </pc:picChg>
        <pc:picChg chg="add mod topLvl">
          <ac:chgData name="Sudhanshu Mudliyar" userId="a8abdbc16158e420" providerId="LiveId" clId="{53B0B496-2890-4869-91EC-20E0BA985D2B}" dt="2024-03-24T12:08:27.510" v="4316" actId="165"/>
          <ac:picMkLst>
            <pc:docMk/>
            <pc:sldMk cId="2734832122" sldId="259"/>
            <ac:picMk id="26" creationId="{5C2FEBB6-AF26-123F-013C-DA0F89642E71}"/>
          </ac:picMkLst>
        </pc:picChg>
        <pc:picChg chg="add mod">
          <ac:chgData name="Sudhanshu Mudliyar" userId="a8abdbc16158e420" providerId="LiveId" clId="{53B0B496-2890-4869-91EC-20E0BA985D2B}" dt="2024-03-23T23:25:50.673" v="693"/>
          <ac:picMkLst>
            <pc:docMk/>
            <pc:sldMk cId="2734832122" sldId="259"/>
            <ac:picMk id="39" creationId="{4F8A9304-6E4B-8305-BF4D-F4DE79C8FCA1}"/>
          </ac:picMkLst>
        </pc:picChg>
        <pc:cxnChg chg="add del mod">
          <ac:chgData name="Sudhanshu Mudliyar" userId="a8abdbc16158e420" providerId="LiveId" clId="{53B0B496-2890-4869-91EC-20E0BA985D2B}" dt="2024-03-24T00:09:06.959" v="1590" actId="21"/>
          <ac:cxnSpMkLst>
            <pc:docMk/>
            <pc:sldMk cId="2734832122" sldId="259"/>
            <ac:cxnSpMk id="54" creationId="{8C6F1959-D9D3-89EA-0F87-C5B4A5858C6B}"/>
          </ac:cxnSpMkLst>
        </pc:cxnChg>
        <pc:cxnChg chg="add mod topLvl">
          <ac:chgData name="Sudhanshu Mudliyar" userId="a8abdbc16158e420" providerId="LiveId" clId="{53B0B496-2890-4869-91EC-20E0BA985D2B}" dt="2024-03-24T12:08:27.510" v="4316" actId="165"/>
          <ac:cxnSpMkLst>
            <pc:docMk/>
            <pc:sldMk cId="2734832122" sldId="259"/>
            <ac:cxnSpMk id="58" creationId="{8D6278BD-F794-F77D-9529-CCA7D9403516}"/>
          </ac:cxnSpMkLst>
        </pc:cxnChg>
        <pc:cxnChg chg="add mod topLvl">
          <ac:chgData name="Sudhanshu Mudliyar" userId="a8abdbc16158e420" providerId="LiveId" clId="{53B0B496-2890-4869-91EC-20E0BA985D2B}" dt="2024-03-24T12:08:27.510" v="4316" actId="165"/>
          <ac:cxnSpMkLst>
            <pc:docMk/>
            <pc:sldMk cId="2734832122" sldId="259"/>
            <ac:cxnSpMk id="60" creationId="{EED9A5AB-B891-DE28-53D4-E8B708BF1581}"/>
          </ac:cxnSpMkLst>
        </pc:cxnChg>
        <pc:cxnChg chg="add del">
          <ac:chgData name="Sudhanshu Mudliyar" userId="a8abdbc16158e420" providerId="LiveId" clId="{53B0B496-2890-4869-91EC-20E0BA985D2B}" dt="2024-03-24T01:06:12.470" v="2036" actId="21"/>
          <ac:cxnSpMkLst>
            <pc:docMk/>
            <pc:sldMk cId="2734832122" sldId="259"/>
            <ac:cxnSpMk id="62" creationId="{F89B7A21-DC6A-6BA5-650B-D49C222E5787}"/>
          </ac:cxnSpMkLst>
        </pc:cxnChg>
        <pc:cxnChg chg="add del">
          <ac:chgData name="Sudhanshu Mudliyar" userId="a8abdbc16158e420" providerId="LiveId" clId="{53B0B496-2890-4869-91EC-20E0BA985D2B}" dt="2024-03-24T01:06:15.394" v="2037" actId="21"/>
          <ac:cxnSpMkLst>
            <pc:docMk/>
            <pc:sldMk cId="2734832122" sldId="259"/>
            <ac:cxnSpMk id="64" creationId="{65040CEC-83A0-64B2-42E2-34DEF9FEE81A}"/>
          </ac:cxnSpMkLst>
        </pc:cxnChg>
        <pc:cxnChg chg="add mod topLvl">
          <ac:chgData name="Sudhanshu Mudliyar" userId="a8abdbc16158e420" providerId="LiveId" clId="{53B0B496-2890-4869-91EC-20E0BA985D2B}" dt="2024-03-24T12:08:27.510" v="4316" actId="165"/>
          <ac:cxnSpMkLst>
            <pc:docMk/>
            <pc:sldMk cId="2734832122" sldId="259"/>
            <ac:cxnSpMk id="66" creationId="{7A10D5F2-EA78-F557-F251-FC216B83EEB7}"/>
          </ac:cxnSpMkLst>
        </pc:cxnChg>
        <pc:cxnChg chg="add mod topLvl">
          <ac:chgData name="Sudhanshu Mudliyar" userId="a8abdbc16158e420" providerId="LiveId" clId="{53B0B496-2890-4869-91EC-20E0BA985D2B}" dt="2024-03-24T12:08:27.510" v="4316" actId="165"/>
          <ac:cxnSpMkLst>
            <pc:docMk/>
            <pc:sldMk cId="2734832122" sldId="259"/>
            <ac:cxnSpMk id="69" creationId="{0A033067-E08F-00A3-3929-E5DCBBCFCC97}"/>
          </ac:cxnSpMkLst>
        </pc:cxnChg>
        <pc:cxnChg chg="add mod topLvl">
          <ac:chgData name="Sudhanshu Mudliyar" userId="a8abdbc16158e420" providerId="LiveId" clId="{53B0B496-2890-4869-91EC-20E0BA985D2B}" dt="2024-03-24T12:08:27.510" v="4316" actId="165"/>
          <ac:cxnSpMkLst>
            <pc:docMk/>
            <pc:sldMk cId="2734832122" sldId="259"/>
            <ac:cxnSpMk id="71" creationId="{1821647A-AD7E-A111-AA53-819E3695F8C6}"/>
          </ac:cxnSpMkLst>
        </pc:cxnChg>
        <pc:cxnChg chg="add mod topLvl">
          <ac:chgData name="Sudhanshu Mudliyar" userId="a8abdbc16158e420" providerId="LiveId" clId="{53B0B496-2890-4869-91EC-20E0BA985D2B}" dt="2024-03-24T12:08:27.510" v="4316" actId="165"/>
          <ac:cxnSpMkLst>
            <pc:docMk/>
            <pc:sldMk cId="2734832122" sldId="259"/>
            <ac:cxnSpMk id="73" creationId="{824F5750-274A-4E0A-F34E-DB74169D37CD}"/>
          </ac:cxnSpMkLst>
        </pc:cxnChg>
        <pc:cxnChg chg="add mod topLvl">
          <ac:chgData name="Sudhanshu Mudliyar" userId="a8abdbc16158e420" providerId="LiveId" clId="{53B0B496-2890-4869-91EC-20E0BA985D2B}" dt="2024-03-24T12:08:27.510" v="4316" actId="165"/>
          <ac:cxnSpMkLst>
            <pc:docMk/>
            <pc:sldMk cId="2734832122" sldId="259"/>
            <ac:cxnSpMk id="75" creationId="{F70816C2-3CD8-C26A-1C8F-59629BA52276}"/>
          </ac:cxnSpMkLst>
        </pc:cxnChg>
        <pc:cxnChg chg="add mod topLvl">
          <ac:chgData name="Sudhanshu Mudliyar" userId="a8abdbc16158e420" providerId="LiveId" clId="{53B0B496-2890-4869-91EC-20E0BA985D2B}" dt="2024-03-24T12:08:27.510" v="4316" actId="165"/>
          <ac:cxnSpMkLst>
            <pc:docMk/>
            <pc:sldMk cId="2734832122" sldId="259"/>
            <ac:cxnSpMk id="77" creationId="{B8A01F30-D0C6-B0AD-A6A9-E8DB86852BEF}"/>
          </ac:cxnSpMkLst>
        </pc:cxnChg>
        <pc:cxnChg chg="add mod topLvl">
          <ac:chgData name="Sudhanshu Mudliyar" userId="a8abdbc16158e420" providerId="LiveId" clId="{53B0B496-2890-4869-91EC-20E0BA985D2B}" dt="2024-03-24T12:08:27.510" v="4316" actId="165"/>
          <ac:cxnSpMkLst>
            <pc:docMk/>
            <pc:sldMk cId="2734832122" sldId="259"/>
            <ac:cxnSpMk id="79" creationId="{B2F75661-F800-B7A5-5F4A-F04BB1ACC6BC}"/>
          </ac:cxnSpMkLst>
        </pc:cxnChg>
        <pc:cxnChg chg="add del">
          <ac:chgData name="Sudhanshu Mudliyar" userId="a8abdbc16158e420" providerId="LiveId" clId="{53B0B496-2890-4869-91EC-20E0BA985D2B}" dt="2024-03-24T00:11:21.966" v="1598" actId="21"/>
          <ac:cxnSpMkLst>
            <pc:docMk/>
            <pc:sldMk cId="2734832122" sldId="259"/>
            <ac:cxnSpMk id="81" creationId="{C107137E-AC5F-5772-7626-4B61BD66B965}"/>
          </ac:cxnSpMkLst>
        </pc:cxnChg>
        <pc:cxnChg chg="add mod topLvl">
          <ac:chgData name="Sudhanshu Mudliyar" userId="a8abdbc16158e420" providerId="LiveId" clId="{53B0B496-2890-4869-91EC-20E0BA985D2B}" dt="2024-03-24T12:08:27.510" v="4316" actId="165"/>
          <ac:cxnSpMkLst>
            <pc:docMk/>
            <pc:sldMk cId="2734832122" sldId="259"/>
            <ac:cxnSpMk id="83" creationId="{4AA7225B-51E4-A807-4761-06128A7BAFA9}"/>
          </ac:cxnSpMkLst>
        </pc:cxnChg>
        <pc:cxnChg chg="add mod topLvl">
          <ac:chgData name="Sudhanshu Mudliyar" userId="a8abdbc16158e420" providerId="LiveId" clId="{53B0B496-2890-4869-91EC-20E0BA985D2B}" dt="2024-03-24T12:08:27.510" v="4316" actId="165"/>
          <ac:cxnSpMkLst>
            <pc:docMk/>
            <pc:sldMk cId="2734832122" sldId="259"/>
            <ac:cxnSpMk id="86" creationId="{EDB88EA0-756C-616C-E919-9ECA94D3246B}"/>
          </ac:cxnSpMkLst>
        </pc:cxnChg>
        <pc:cxnChg chg="add mod topLvl">
          <ac:chgData name="Sudhanshu Mudliyar" userId="a8abdbc16158e420" providerId="LiveId" clId="{53B0B496-2890-4869-91EC-20E0BA985D2B}" dt="2024-03-24T12:08:27.510" v="4316" actId="165"/>
          <ac:cxnSpMkLst>
            <pc:docMk/>
            <pc:sldMk cId="2734832122" sldId="259"/>
            <ac:cxnSpMk id="88" creationId="{5BF32F47-BB31-B1E1-3F2B-991EABDAA014}"/>
          </ac:cxnSpMkLst>
        </pc:cxnChg>
        <pc:cxnChg chg="add del mod">
          <ac:chgData name="Sudhanshu Mudliyar" userId="a8abdbc16158e420" providerId="LiveId" clId="{53B0B496-2890-4869-91EC-20E0BA985D2B}" dt="2024-03-24T00:16:27.595" v="1619" actId="21"/>
          <ac:cxnSpMkLst>
            <pc:docMk/>
            <pc:sldMk cId="2734832122" sldId="259"/>
            <ac:cxnSpMk id="91" creationId="{EE4320C5-4ADA-FC49-73EE-AF8205E53E71}"/>
          </ac:cxnSpMkLst>
        </pc:cxnChg>
        <pc:cxnChg chg="add del mod">
          <ac:chgData name="Sudhanshu Mudliyar" userId="a8abdbc16158e420" providerId="LiveId" clId="{53B0B496-2890-4869-91EC-20E0BA985D2B}" dt="2024-03-24T00:16:35.818" v="1621" actId="21"/>
          <ac:cxnSpMkLst>
            <pc:docMk/>
            <pc:sldMk cId="2734832122" sldId="259"/>
            <ac:cxnSpMk id="96" creationId="{B75FB0B6-2D27-74C7-73D2-9C5F1A86C130}"/>
          </ac:cxnSpMkLst>
        </pc:cxnChg>
        <pc:cxnChg chg="add mod">
          <ac:chgData name="Sudhanshu Mudliyar" userId="a8abdbc16158e420" providerId="LiveId" clId="{53B0B496-2890-4869-91EC-20E0BA985D2B}" dt="2024-03-24T03:37:41.891" v="4068" actId="14100"/>
          <ac:cxnSpMkLst>
            <pc:docMk/>
            <pc:sldMk cId="2734832122" sldId="259"/>
            <ac:cxnSpMk id="98" creationId="{B851D589-DE3D-04C3-4236-93931A43786A}"/>
          </ac:cxnSpMkLst>
        </pc:cxnChg>
        <pc:cxnChg chg="add mod">
          <ac:chgData name="Sudhanshu Mudliyar" userId="a8abdbc16158e420" providerId="LiveId" clId="{53B0B496-2890-4869-91EC-20E0BA985D2B}" dt="2024-03-24T03:37:46.275" v="4069" actId="1076"/>
          <ac:cxnSpMkLst>
            <pc:docMk/>
            <pc:sldMk cId="2734832122" sldId="259"/>
            <ac:cxnSpMk id="100" creationId="{A160AD6C-2A53-613A-3DFA-E0A87207A4BB}"/>
          </ac:cxnSpMkLst>
        </pc:cxnChg>
        <pc:cxnChg chg="add mod topLvl">
          <ac:chgData name="Sudhanshu Mudliyar" userId="a8abdbc16158e420" providerId="LiveId" clId="{53B0B496-2890-4869-91EC-20E0BA985D2B}" dt="2024-03-24T12:08:27.510" v="4316" actId="165"/>
          <ac:cxnSpMkLst>
            <pc:docMk/>
            <pc:sldMk cId="2734832122" sldId="259"/>
            <ac:cxnSpMk id="103" creationId="{01C33DDE-398E-82F4-EBA5-0C7E8B47B09D}"/>
          </ac:cxnSpMkLst>
        </pc:cxnChg>
        <pc:cxnChg chg="add mod topLvl">
          <ac:chgData name="Sudhanshu Mudliyar" userId="a8abdbc16158e420" providerId="LiveId" clId="{53B0B496-2890-4869-91EC-20E0BA985D2B}" dt="2024-03-24T12:08:27.510" v="4316" actId="165"/>
          <ac:cxnSpMkLst>
            <pc:docMk/>
            <pc:sldMk cId="2734832122" sldId="259"/>
            <ac:cxnSpMk id="105" creationId="{E0527AAE-0207-E9FF-B90A-1C7072A3532A}"/>
          </ac:cxnSpMkLst>
        </pc:cxnChg>
      </pc:sldChg>
      <pc:sldChg chg="new del">
        <pc:chgData name="Sudhanshu Mudliyar" userId="a8abdbc16158e420" providerId="LiveId" clId="{53B0B496-2890-4869-91EC-20E0BA985D2B}" dt="2024-03-24T13:18:18.986" v="4663" actId="2696"/>
        <pc:sldMkLst>
          <pc:docMk/>
          <pc:sldMk cId="2136161924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71DDD-C2ED-4590-A03A-085E642A047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506D2-7D39-4E1D-9B5D-5D6B87DFC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45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506D2-7D39-4E1D-9B5D-5D6B87DFC99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39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07D1-5C37-D9F1-BD27-6044D8918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F82EF-212A-A140-914A-649EC2107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1DE75-57F3-8122-EF3B-51B5A55B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86E0-2F53-3036-448B-9712AF39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2F66B-788F-03D8-B2BF-A5595709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5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83F7-7489-33AB-2A9D-A7A69917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93AD6-4C37-07C8-98DF-8AB2E77BE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D56E9-8040-79FF-FF30-08CAD518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B18A-7760-939E-BAE0-2028C9E4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1300A-153B-E282-AE2A-90F0E7B2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6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D7636-0A09-72BD-F061-5DBD0E191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FBDDE-772C-0263-A846-A2155CFFD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E064-29A9-884C-2547-3962E527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03A8C-D7F2-6772-D12E-F305ABE9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90995-7295-C4DB-1F91-385E765D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1346-4501-CFBA-68C4-6391F7FF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90CD-7D64-5711-BFFA-C7567FAD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F172A-4797-373D-9356-E836EDF6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4B68-B5D5-499A-75C1-09EC52A8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BFE1A-3CD6-590E-F2EE-B083DBDB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1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F1FE-7D28-73A4-BBAB-B3C82549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41CBD-3EA0-EBB7-5EBE-134A811FB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4EEB3-0228-1457-EF94-EF5D681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3E51E-4568-E430-8388-0BE2278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DCCF5-9D9E-EC76-EF78-AA3D1084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8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E4E2-0AF7-9313-BB33-8ABC6BAF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15C4-AC3F-6034-8F9A-119A9B32D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2CDBD-EEF0-54E6-04E0-E25B5C950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E3529-56AA-6DC9-F30E-8C439AB0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9F929-2FC8-FEC2-1243-F03A3948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B2F10-1C2C-FB03-F98C-550F0EF8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EB63-230A-5AAD-0622-42D97DA5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9C91-D2F9-287F-0919-1EB1CC18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39F9F-43C8-4A30-EE1D-1913057BF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2C418-E432-71E0-3E33-F1EBA4A43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6D97E-7866-87E5-96C7-799267B48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F5631-3385-ED49-212D-3ED4CFE3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0BB34-843A-14D1-D6CB-B93CBBF9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D1F20-CA90-AB9A-A5A9-7E2F25DE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D370-3EE6-2402-3ACB-993C0998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7B90D-CB15-7C72-C9F1-ABFD7E3E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E548C-86DF-352C-B0EF-219586E5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49BD7-6C52-E308-554E-78943F92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3758F-A072-3942-7440-A600299A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D0872-5A96-39BF-186A-71A6CB8D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8ACAB-17BB-9B0E-D89C-C44CDC48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D329-1AAA-C00F-FA1C-EB627CFB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BDE5-1835-FE18-778D-B35E02D1E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D4581-89EF-E0DA-241A-9D1CA9017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543CF-96C7-2B27-7FDC-94B66E94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38C43-A472-3EA0-7C62-20E6E239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E5337-0C40-E987-ACAD-13674A6B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36F9-D32A-B024-62DD-91317AC0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DBC87-2D8F-30C0-0BCF-1379DEF01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2E449-77E8-8E4C-26C2-FD99915BD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E1D8A-B2CA-0AD6-D412-19A0DAA8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56858-EE39-D053-BC47-BC84E6CA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F3296-1220-DFB0-CC07-963EB876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7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A617D-ED1F-E34D-25C3-BC02FDE7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A9361-BC7C-AABF-E56E-C7FCEA635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AC36-F19E-27CC-74E9-1E43DB965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6783-29A3-5D57-62FD-CECA9BC24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9A9BD-FB3E-46C5-B9CC-3C6070BE6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5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emf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youtu.be/YaCMNsFx_j4?feature=shared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oO6ukAL1Vow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AC4E24-4D92-7EB2-C315-EAE5B7BB6D21}"/>
              </a:ext>
            </a:extLst>
          </p:cNvPr>
          <p:cNvGrpSpPr/>
          <p:nvPr/>
        </p:nvGrpSpPr>
        <p:grpSpPr>
          <a:xfrm>
            <a:off x="-1504" y="0"/>
            <a:ext cx="12191980" cy="6856718"/>
            <a:chOff x="-1504" y="0"/>
            <a:chExt cx="12191980" cy="6856718"/>
          </a:xfrm>
        </p:grpSpPr>
        <p:pic>
          <p:nvPicPr>
            <p:cNvPr id="5" name="Picture 4" descr="A group of men standing in front of a blue background&#10;&#10;Description automatically generated">
              <a:extLst>
                <a:ext uri="{FF2B5EF4-FFF2-40B4-BE49-F238E27FC236}">
                  <a16:creationId xmlns:a16="http://schemas.microsoft.com/office/drawing/2014/main" id="{A5A62350-B189-DE10-F7B9-D89CCD3126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78" b="96204" l="3021" r="99375">
                          <a14:foregroundMark x1="76927" y1="30741" x2="55260" y2="22037"/>
                          <a14:foregroundMark x1="55260" y1="22037" x2="26146" y2="35648"/>
                          <a14:foregroundMark x1="26146" y1="35648" x2="24948" y2="79352"/>
                          <a14:foregroundMark x1="24948" y1="79352" x2="44688" y2="77778"/>
                          <a14:foregroundMark x1="44688" y1="77778" x2="49531" y2="43796"/>
                          <a14:foregroundMark x1="49531" y1="43796" x2="48698" y2="38889"/>
                          <a14:foregroundMark x1="98229" y1="1019" x2="3385" y2="6574"/>
                          <a14:foregroundMark x1="3385" y1="6574" x2="4219" y2="64815"/>
                          <a14:foregroundMark x1="4219" y1="64815" x2="6875" y2="76204"/>
                          <a14:foregroundMark x1="6875" y1="76204" x2="13385" y2="88426"/>
                          <a14:foregroundMark x1="13385" y1="88426" x2="41354" y2="85741"/>
                          <a14:foregroundMark x1="41354" y1="85741" x2="38594" y2="59907"/>
                          <a14:foregroundMark x1="38594" y1="59907" x2="40990" y2="53796"/>
                          <a14:foregroundMark x1="40990" y1="53796" x2="18698" y2="37685"/>
                          <a14:foregroundMark x1="18698" y1="37685" x2="13385" y2="25741"/>
                          <a14:foregroundMark x1="13385" y1="25741" x2="12135" y2="32500"/>
                          <a14:foregroundMark x1="12135" y1="32500" x2="17969" y2="38611"/>
                          <a14:foregroundMark x1="17969" y1="38611" x2="34844" y2="24259"/>
                          <a14:foregroundMark x1="34844" y1="24259" x2="77500" y2="10093"/>
                          <a14:foregroundMark x1="77500" y1="10093" x2="78229" y2="22315"/>
                          <a14:foregroundMark x1="78229" y1="22315" x2="88906" y2="19907"/>
                          <a14:foregroundMark x1="88906" y1="19907" x2="76510" y2="21944"/>
                          <a14:foregroundMark x1="76510" y1="21944" x2="87292" y2="27130"/>
                          <a14:foregroundMark x1="87292" y1="27130" x2="74323" y2="50648"/>
                          <a14:foregroundMark x1="74323" y1="50648" x2="74515" y2="62525"/>
                          <a14:foregroundMark x1="77392" y1="62639" x2="88073" y2="59352"/>
                          <a14:foregroundMark x1="88073" y1="59352" x2="94844" y2="13889"/>
                          <a14:foregroundMark x1="94844" y1="13889" x2="98229" y2="8889"/>
                          <a14:foregroundMark x1="98229" y1="8889" x2="99115" y2="48519"/>
                          <a14:foregroundMark x1="99115" y1="48519" x2="97188" y2="59352"/>
                          <a14:foregroundMark x1="97188" y1="59352" x2="93679" y2="62567"/>
                          <a14:foregroundMark x1="63958" y1="73333" x2="61771" y2="87870"/>
                          <a14:foregroundMark x1="61771" y1="87870" x2="63854" y2="94444"/>
                          <a14:foregroundMark x1="63854" y1="94444" x2="73646" y2="99167"/>
                          <a14:foregroundMark x1="73646" y1="99167" x2="94531" y2="94537"/>
                          <a14:foregroundMark x1="94531" y1="94537" x2="94792" y2="94537"/>
                          <a14:foregroundMark x1="61198" y1="92315" x2="20990" y2="92593"/>
                          <a14:foregroundMark x1="20990" y1="92593" x2="6823" y2="86204"/>
                          <a14:foregroundMark x1="6823" y1="86204" x2="5052" y2="70000"/>
                          <a14:foregroundMark x1="5052" y1="70000" x2="8438" y2="42593"/>
                          <a14:foregroundMark x1="8438" y1="42593" x2="15208" y2="35926"/>
                          <a14:foregroundMark x1="15208" y1="35926" x2="18490" y2="78426"/>
                          <a14:foregroundMark x1="18490" y1="78426" x2="17188" y2="81204"/>
                          <a14:foregroundMark x1="25313" y1="5463" x2="17500" y2="8426"/>
                          <a14:foregroundMark x1="17500" y1="8426" x2="11406" y2="18241"/>
                          <a14:foregroundMark x1="11406" y1="18241" x2="20521" y2="25463"/>
                          <a14:foregroundMark x1="20521" y1="25463" x2="21198" y2="10556"/>
                          <a14:foregroundMark x1="21198" y1="10556" x2="8490" y2="14074"/>
                          <a14:foregroundMark x1="8490" y1="14074" x2="5156" y2="10463"/>
                          <a14:foregroundMark x1="5156" y1="10463" x2="1510" y2="51296"/>
                          <a14:foregroundMark x1="1510" y1="51296" x2="4167" y2="94537"/>
                          <a14:foregroundMark x1="4167" y1="94537" x2="8125" y2="98426"/>
                          <a14:foregroundMark x1="8125" y1="98426" x2="15052" y2="99074"/>
                          <a14:foregroundMark x1="15052" y1="99074" x2="40052" y2="93056"/>
                          <a14:foregroundMark x1="40052" y1="93056" x2="52812" y2="97222"/>
                          <a14:foregroundMark x1="52812" y1="97222" x2="58698" y2="96296"/>
                          <a14:foregroundMark x1="58698" y1="96296" x2="60729" y2="94907"/>
                          <a14:foregroundMark x1="2604" y1="5185" x2="417" y2="44074"/>
                          <a14:foregroundMark x1="417" y1="44074" x2="2240" y2="95000"/>
                          <a14:foregroundMark x1="2240" y1="95000" x2="3385" y2="10741"/>
                          <a14:foregroundMark x1="3385" y1="10741" x2="2813" y2="24444"/>
                          <a14:foregroundMark x1="2813" y1="24444" x2="8698" y2="24722"/>
                          <a14:foregroundMark x1="8698" y1="24722" x2="3021" y2="53426"/>
                          <a14:foregroundMark x1="3021" y1="53426" x2="3021" y2="79167"/>
                          <a14:foregroundMark x1="1563" y1="2870" x2="10885" y2="833"/>
                          <a14:foregroundMark x1="10885" y1="833" x2="29896" y2="1852"/>
                          <a14:foregroundMark x1="29896" y1="1852" x2="43281" y2="741"/>
                          <a14:foregroundMark x1="43281" y1="741" x2="68750" y2="2130"/>
                          <a14:foregroundMark x1="68750" y1="2130" x2="70938" y2="12870"/>
                          <a14:foregroundMark x1="70938" y1="12870" x2="66771" y2="16296"/>
                          <a14:foregroundMark x1="66771" y1="16296" x2="70990" y2="16944"/>
                          <a14:foregroundMark x1="70990" y1="16944" x2="82240" y2="2130"/>
                          <a14:foregroundMark x1="82240" y1="2130" x2="86354" y2="926"/>
                          <a14:foregroundMark x1="86354" y1="926" x2="98125" y2="9907"/>
                          <a14:foregroundMark x1="98125" y1="9907" x2="98802" y2="17407"/>
                          <a14:foregroundMark x1="98802" y1="17407" x2="97813" y2="10185"/>
                          <a14:foregroundMark x1="97813" y1="10185" x2="98021" y2="7778"/>
                          <a14:foregroundMark x1="90104" y1="10185" x2="68542" y2="19444"/>
                          <a14:foregroundMark x1="68542" y1="19444" x2="85104" y2="13889"/>
                          <a14:foregroundMark x1="85104" y1="13889" x2="88906" y2="16389"/>
                          <a14:foregroundMark x1="88906" y1="16389" x2="88802" y2="16389"/>
                          <a14:foregroundMark x1="91042" y1="13611" x2="92760" y2="15463"/>
                          <a14:foregroundMark x1="92448" y1="16481" x2="92604" y2="15648"/>
                          <a14:foregroundMark x1="65833" y1="19537" x2="72344" y2="19630"/>
                          <a14:foregroundMark x1="72344" y1="19630" x2="65365" y2="18333"/>
                          <a14:foregroundMark x1="65365" y1="18333" x2="69896" y2="25278"/>
                          <a14:foregroundMark x1="69896" y1="25278" x2="73542" y2="22593"/>
                          <a14:foregroundMark x1="73542" y1="22593" x2="65417" y2="19815"/>
                          <a14:foregroundMark x1="1042" y1="278" x2="8958" y2="648"/>
                          <a14:foregroundMark x1="8958" y1="648" x2="15573" y2="0"/>
                          <a14:foregroundMark x1="15573" y1="0" x2="39688" y2="1759"/>
                          <a14:foregroundMark x1="39688" y1="1759" x2="20417" y2="5648"/>
                          <a14:foregroundMark x1="20417" y1="5648" x2="14583" y2="1667"/>
                          <a14:foregroundMark x1="14583" y1="1667" x2="9479" y2="2315"/>
                          <a14:foregroundMark x1="9479" y1="2315" x2="20156" y2="463"/>
                          <a14:foregroundMark x1="20156" y1="463" x2="52812" y2="648"/>
                          <a14:foregroundMark x1="52812" y1="648" x2="64948" y2="648"/>
                          <a14:foregroundMark x1="64948" y1="648" x2="58229" y2="1296"/>
                          <a14:foregroundMark x1="58229" y1="1296" x2="70260" y2="1852"/>
                          <a14:foregroundMark x1="70260" y1="1852" x2="93854" y2="278"/>
                          <a14:foregroundMark x1="93854" y1="278" x2="99375" y2="463"/>
                          <a14:backgroundMark x1="66615" y1="63704" x2="65625" y2="76944"/>
                          <a14:backgroundMark x1="65625" y1="76944" x2="68490" y2="82130"/>
                          <a14:backgroundMark x1="68490" y1="82130" x2="80104" y2="80185"/>
                          <a14:backgroundMark x1="80104" y1="80185" x2="83646" y2="72407"/>
                          <a14:backgroundMark x1="83646" y1="72407" x2="79531" y2="68148"/>
                          <a14:backgroundMark x1="79531" y1="68148" x2="69896" y2="68889"/>
                          <a14:backgroundMark x1="69896" y1="68889" x2="70313" y2="79630"/>
                          <a14:backgroundMark x1="70313" y1="79630" x2="89531" y2="77315"/>
                          <a14:backgroundMark x1="89531" y1="77315" x2="89531" y2="65463"/>
                          <a14:backgroundMark x1="89531" y1="65463" x2="82135" y2="67778"/>
                          <a14:backgroundMark x1="82135" y1="67778" x2="70990" y2="65370"/>
                          <a14:backgroundMark x1="70990" y1="65370" x2="86563" y2="67963"/>
                          <a14:backgroundMark x1="86563" y1="67963" x2="91875" y2="67778"/>
                          <a14:backgroundMark x1="91875" y1="67778" x2="95417" y2="71852"/>
                          <a14:backgroundMark x1="95417" y1="71852" x2="94635" y2="80648"/>
                          <a14:backgroundMark x1="94635" y1="80648" x2="69271" y2="83148"/>
                          <a14:backgroundMark x1="68542" y1="69259" x2="67813" y2="69167"/>
                          <a14:backgroundMark x1="70677" y1="65648" x2="67448" y2="69444"/>
                          <a14:backgroundMark x1="64583" y1="71944" x2="64688" y2="72870"/>
                          <a14:backgroundMark x1="74115" y1="63704" x2="77188" y2="63241"/>
                          <a14:backgroundMark x1="90000" y1="64352" x2="90417" y2="65556"/>
                          <a14:backgroundMark x1="91302" y1="64352" x2="92760" y2="63426"/>
                          <a14:backgroundMark x1="92656" y1="63519" x2="93385" y2="63426"/>
                        </a14:backgroundRemoval>
                      </a14:imgEffect>
                    </a14:imgLayer>
                  </a14:imgProps>
                </a:ext>
              </a:extLst>
            </a:blip>
            <a:srcRect t="19"/>
            <a:stretch/>
          </p:blipFill>
          <p:spPr>
            <a:xfrm>
              <a:off x="-1504" y="0"/>
              <a:ext cx="12191980" cy="6856718"/>
            </a:xfrm>
            <a:prstGeom prst="rect">
              <a:avLst/>
            </a:prstGeom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AA2F628-67FD-4DFC-4856-37C168126825}"/>
                </a:ext>
              </a:extLst>
            </p:cNvPr>
            <p:cNvSpPr/>
            <p:nvPr/>
          </p:nvSpPr>
          <p:spPr>
            <a:xfrm>
              <a:off x="5476568" y="4303429"/>
              <a:ext cx="6577781" cy="1641988"/>
            </a:xfrm>
            <a:prstGeom prst="roundRect">
              <a:avLst/>
            </a:prstGeom>
            <a:solidFill>
              <a:srgbClr val="E8CF19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b="1" dirty="0">
                <a:solidFill>
                  <a:schemeClr val="tx1"/>
                </a:solidFill>
              </a:endParaRPr>
            </a:p>
            <a:p>
              <a:pPr algn="just"/>
              <a:r>
                <a:rPr lang="en-US" b="1" dirty="0">
                  <a:solidFill>
                    <a:schemeClr val="tx1"/>
                  </a:solidFill>
                </a:rPr>
                <a:t>Problem Statement No – 6 : </a:t>
              </a:r>
              <a:r>
                <a:rPr lang="en-US" b="1" dirty="0">
                  <a:solidFill>
                    <a:srgbClr val="08558C"/>
                  </a:solidFill>
                </a:rPr>
                <a:t>Cost Efficient Sourcing of Material with Geotagging</a:t>
              </a:r>
            </a:p>
            <a:p>
              <a:pPr algn="just"/>
              <a:r>
                <a:rPr lang="en-US" b="1" dirty="0">
                  <a:solidFill>
                    <a:schemeClr val="tx1"/>
                  </a:solidFill>
                </a:rPr>
                <a:t>Team Name : </a:t>
              </a:r>
              <a:r>
                <a:rPr lang="en-US" b="1" dirty="0">
                  <a:solidFill>
                    <a:srgbClr val="08558C"/>
                  </a:solidFill>
                </a:rPr>
                <a:t>Case_X</a:t>
              </a:r>
            </a:p>
            <a:p>
              <a:pPr algn="just"/>
              <a:r>
                <a:rPr lang="en-US" b="1" dirty="0">
                  <a:solidFill>
                    <a:schemeClr val="tx1"/>
                  </a:solidFill>
                </a:rPr>
                <a:t>Campus Name : </a:t>
              </a:r>
              <a:r>
                <a:rPr lang="en-US" b="1" dirty="0">
                  <a:solidFill>
                    <a:srgbClr val="08558C"/>
                  </a:solidFill>
                </a:rPr>
                <a:t>National Institute of Technology , Raipur</a:t>
              </a:r>
            </a:p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90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33BB44-BBC2-D714-A0A5-7401EE4CA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89" y="21421"/>
            <a:ext cx="2828925" cy="7817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35BB22AD-F9B8-2B9C-A069-1A4F7CCE6551}"/>
              </a:ext>
            </a:extLst>
          </p:cNvPr>
          <p:cNvGrpSpPr/>
          <p:nvPr/>
        </p:nvGrpSpPr>
        <p:grpSpPr>
          <a:xfrm>
            <a:off x="332584" y="3373091"/>
            <a:ext cx="2385168" cy="2764691"/>
            <a:chOff x="418269" y="1001064"/>
            <a:chExt cx="2385168" cy="2764691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2B4A534-AAF4-842A-A89F-6D2CC9A40324}"/>
                </a:ext>
              </a:extLst>
            </p:cNvPr>
            <p:cNvSpPr/>
            <p:nvPr/>
          </p:nvSpPr>
          <p:spPr>
            <a:xfrm>
              <a:off x="482662" y="1415845"/>
              <a:ext cx="2245289" cy="23499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  <a:p>
              <a:r>
                <a:rPr lang="en-US" sz="1400" b="1" dirty="0">
                  <a:solidFill>
                    <a:srgbClr val="08558C"/>
                  </a:solidFill>
                </a:rPr>
                <a:t>DISTANCE</a:t>
              </a:r>
            </a:p>
            <a:p>
              <a:endParaRPr lang="en-US" sz="1400" b="1" dirty="0">
                <a:solidFill>
                  <a:srgbClr val="08558C"/>
                </a:solidFill>
              </a:endParaRPr>
            </a:p>
            <a:p>
              <a:r>
                <a:rPr lang="en-US" sz="1400" b="1" dirty="0">
                  <a:solidFill>
                    <a:srgbClr val="08558C"/>
                  </a:solidFill>
                </a:rPr>
                <a:t>MARKET COST</a:t>
              </a:r>
            </a:p>
            <a:p>
              <a:endParaRPr lang="en-US" sz="1400" b="1" dirty="0">
                <a:solidFill>
                  <a:srgbClr val="08558C"/>
                </a:solidFill>
              </a:endParaRPr>
            </a:p>
            <a:p>
              <a:r>
                <a:rPr lang="en-US" sz="1400" b="1" dirty="0">
                  <a:solidFill>
                    <a:srgbClr val="08558C"/>
                  </a:solidFill>
                </a:rPr>
                <a:t>QUANTITY</a:t>
              </a:r>
            </a:p>
            <a:p>
              <a:endParaRPr lang="en-US" sz="1400" b="1" dirty="0">
                <a:solidFill>
                  <a:srgbClr val="08558C"/>
                </a:solidFill>
              </a:endParaRPr>
            </a:p>
            <a:p>
              <a:r>
                <a:rPr lang="en-US" sz="1400" b="1" dirty="0">
                  <a:solidFill>
                    <a:srgbClr val="08558C"/>
                  </a:solidFill>
                </a:rPr>
                <a:t>QUALITY</a:t>
              </a:r>
            </a:p>
            <a:p>
              <a:endParaRPr lang="en-US" sz="1400" b="1" dirty="0">
                <a:solidFill>
                  <a:srgbClr val="08558C"/>
                </a:solidFill>
              </a:endParaRPr>
            </a:p>
            <a:p>
              <a:r>
                <a:rPr lang="en-IN" sz="1400" b="1" dirty="0">
                  <a:solidFill>
                    <a:srgbClr val="08558C"/>
                  </a:solidFill>
                </a:rPr>
                <a:t>PETROL PRICE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7794EFA-E8B1-870F-312B-5DCF7CAD0972}"/>
                </a:ext>
              </a:extLst>
            </p:cNvPr>
            <p:cNvSpPr/>
            <p:nvPr/>
          </p:nvSpPr>
          <p:spPr>
            <a:xfrm>
              <a:off x="418269" y="1001064"/>
              <a:ext cx="2385168" cy="624982"/>
            </a:xfrm>
            <a:prstGeom prst="rect">
              <a:avLst/>
            </a:prstGeom>
            <a:grpFill/>
            <a:ln>
              <a:solidFill>
                <a:srgbClr val="08558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8558C"/>
                  </a:solidFill>
                </a:rPr>
                <a:t>IMPORTANT FEATURES</a:t>
              </a:r>
              <a:endParaRPr lang="en-IN" sz="1600" b="1" dirty="0">
                <a:solidFill>
                  <a:srgbClr val="08558C"/>
                </a:solidFill>
              </a:endParaRPr>
            </a:p>
          </p:txBody>
        </p:sp>
      </p:grp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B851D589-DE3D-04C3-4236-93931A43786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717752" y="1761252"/>
            <a:ext cx="349913" cy="1924330"/>
          </a:xfrm>
          <a:prstGeom prst="bentConnector2">
            <a:avLst/>
          </a:prstGeom>
          <a:ln w="28575" cap="flat" cmpd="sng" algn="ctr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160AD6C-2A53-613A-3DFA-E0A87207A4BB}"/>
              </a:ext>
            </a:extLst>
          </p:cNvPr>
          <p:cNvCxnSpPr/>
          <p:nvPr/>
        </p:nvCxnSpPr>
        <p:spPr>
          <a:xfrm>
            <a:off x="3067665" y="1761252"/>
            <a:ext cx="387220" cy="0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61522B0-5DC2-DC22-734B-D37CD9EBB8B8}"/>
              </a:ext>
            </a:extLst>
          </p:cNvPr>
          <p:cNvSpPr txBox="1"/>
          <p:nvPr/>
        </p:nvSpPr>
        <p:spPr>
          <a:xfrm>
            <a:off x="329421" y="1691148"/>
            <a:ext cx="237529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8558C"/>
                </a:solidFill>
              </a:rPr>
              <a:t>Cost efficient  Material Sourcing Model </a:t>
            </a:r>
            <a:endParaRPr lang="en-IN" sz="1400" b="1" i="1" dirty="0">
              <a:solidFill>
                <a:srgbClr val="08558C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B0286CD-4FB8-6D66-04F4-3DDC47D04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95" b="91069" l="1341" r="98659">
                        <a14:foregroundMark x1="19512" y1="17703" x2="19512" y2="28238"/>
                        <a14:foregroundMark x1="33586" y1="29631" x2="32805" y2="25997"/>
                        <a14:foregroundMark x1="0" y1="18182" x2="9512" y2="21053"/>
                        <a14:foregroundMark x1="9512" y1="21053" x2="8049" y2="27113"/>
                        <a14:foregroundMark x1="3049" y1="21053" x2="2439" y2="21372"/>
                        <a14:foregroundMark x1="5488" y1="26156" x2="7195" y2="26156"/>
                        <a14:foregroundMark x1="41220" y1="1754" x2="40244" y2="3828"/>
                        <a14:foregroundMark x1="56098" y1="2392" x2="56220" y2="2233"/>
                        <a14:foregroundMark x1="56220" y1="1595" x2="55732" y2="7177"/>
                        <a14:foregroundMark x1="47805" y1="19298" x2="48049" y2="19777"/>
                        <a14:foregroundMark x1="61951" y1="18820" x2="64024" y2="26475"/>
                        <a14:foregroundMark x1="64024" y1="26475" x2="70366" y2="26316"/>
                        <a14:foregroundMark x1="70366" y1="26316" x2="67317" y2="19298"/>
                        <a14:foregroundMark x1="67317" y1="19298" x2="62317" y2="18501"/>
                        <a14:foregroundMark x1="87073" y1="19298" x2="79878" y2="22169"/>
                        <a14:foregroundMark x1="79878" y1="22169" x2="85976" y2="24561"/>
                        <a14:foregroundMark x1="85976" y1="24561" x2="91220" y2="21372"/>
                        <a14:foregroundMark x1="91220" y1="21372" x2="86463" y2="20255"/>
                        <a14:foregroundMark x1="94756" y1="23604" x2="94146" y2="23764"/>
                        <a14:foregroundMark x1="31663" y1="54347" x2="31571" y2="53907"/>
                        <a14:foregroundMark x1="7683" y1="47368" x2="9756" y2="54705"/>
                        <a14:foregroundMark x1="8902" y1="48006" x2="10976" y2="50558"/>
                        <a14:foregroundMark x1="7927" y1="46730" x2="8049" y2="52153"/>
                        <a14:foregroundMark x1="51463" y1="45774" x2="47683" y2="52791"/>
                        <a14:foregroundMark x1="47683" y1="52791" x2="53415" y2="56938"/>
                        <a14:foregroundMark x1="53415" y1="56938" x2="59146" y2="52472"/>
                        <a14:foregroundMark x1="59146" y1="52472" x2="54146" y2="47209"/>
                        <a14:foregroundMark x1="54146" y1="47209" x2="52073" y2="46093"/>
                        <a14:foregroundMark x1="72805" y1="48485" x2="77927" y2="55183"/>
                        <a14:foregroundMark x1="77927" y1="55183" x2="73415" y2="49123"/>
                        <a14:foregroundMark x1="73415" y1="49123" x2="73293" y2="49123"/>
                        <a14:foregroundMark x1="91098" y1="62839" x2="95122" y2="70016"/>
                        <a14:foregroundMark x1="95122" y1="70016" x2="91341" y2="63636"/>
                        <a14:foregroundMark x1="91341" y1="63636" x2="91341" y2="63636"/>
                        <a14:foregroundMark x1="98902" y1="63477" x2="99146" y2="68900"/>
                        <a14:foregroundMark x1="73171" y1="50399" x2="73415" y2="55502"/>
                        <a14:foregroundMark x1="6341" y1="84530" x2="6463" y2="84530"/>
                        <a14:foregroundMark x1="42073" y1="83732" x2="45244" y2="85646"/>
                        <a14:foregroundMark x1="33293" y1="90590" x2="33293" y2="90590"/>
                        <a14:foregroundMark x1="29756" y1="90750" x2="29756" y2="90750"/>
                        <a14:foregroundMark x1="25976" y1="90431" x2="25976" y2="90431"/>
                        <a14:foregroundMark x1="18659" y1="90909" x2="18659" y2="90909"/>
                        <a14:foregroundMark x1="22317" y1="90590" x2="22317" y2="90590"/>
                        <a14:foregroundMark x1="14634" y1="91069" x2="14634" y2="91069"/>
                        <a14:foregroundMark x1="11098" y1="90590" x2="11098" y2="90590"/>
                        <a14:foregroundMark x1="53293" y1="3987" x2="53293" y2="3509"/>
                        <a14:foregroundMark x1="59024" y1="4466" x2="58902" y2="3668"/>
                        <a14:foregroundMark x1="55732" y1="7974" x2="56341" y2="7974"/>
                        <a14:foregroundMark x1="50000" y1="24561" x2="50000" y2="23604"/>
                        <a14:foregroundMark x1="50000" y1="23604" x2="50000" y2="23604"/>
                        <a14:foregroundMark x1="50000" y1="23604" x2="49878" y2="25199"/>
                        <a14:foregroundMark x1="10610" y1="54067" x2="11091" y2="54842"/>
                        <a14:foregroundMark x1="11098" y1="54864" x2="12561" y2="57097"/>
                        <a14:foregroundMark x1="27620" y1="46571" x2="24526" y2="52313"/>
                        <a14:foregroundMark x1="27792" y1="46252" x2="27620" y2="46571"/>
                        <a14:foregroundMark x1="28049" y1="45774" x2="27792" y2="46252"/>
                        <a14:foregroundMark x1="25043" y1="53748" x2="28659" y2="58214"/>
                        <a14:foregroundMark x1="29246" y1="57604" x2="33415" y2="53270"/>
                        <a14:foregroundMark x1="33415" y1="53270" x2="30488" y2="46411"/>
                        <a14:foregroundMark x1="28370" y1="46411" x2="28049" y2="46411"/>
                        <a14:foregroundMark x1="30488" y1="46411" x2="30006" y2="46411"/>
                        <a14:foregroundMark x1="30473" y1="49112" x2="30976" y2="50239"/>
                        <a14:foregroundMark x1="30244" y1="50558" x2="31098" y2="52153"/>
                        <a14:foregroundMark x1="30244" y1="52472" x2="30610" y2="54545"/>
                        <a14:foregroundMark x1="29146" y1="47209" x2="29146" y2="47209"/>
                        <a14:foregroundMark x1="29146" y1="47209" x2="28659" y2="46411"/>
                        <a14:foregroundMark x1="29756" y1="47049" x2="30488" y2="46411"/>
                        <a14:foregroundMark x1="27927" y1="45933" x2="29146" y2="46890"/>
                        <a14:foregroundMark x1="30000" y1="46571" x2="29268" y2="47687"/>
                        <a14:foregroundMark x1="5854" y1="51037" x2="7195" y2="54386"/>
                        <a14:backgroundMark x1="29512" y1="32376" x2="20488" y2="31100"/>
                        <a14:backgroundMark x1="19878" y1="31898" x2="21829" y2="34609"/>
                        <a14:backgroundMark x1="22439" y1="35247" x2="27683" y2="40191"/>
                        <a14:backgroundMark x1="27683" y1="40191" x2="33171" y2="34450"/>
                        <a14:backgroundMark x1="33171" y1="34450" x2="33902" y2="31260"/>
                        <a14:backgroundMark x1="33537" y1="30781" x2="33537" y2="30781"/>
                        <a14:backgroundMark x1="32927" y1="32057" x2="34146" y2="30781"/>
                        <a14:backgroundMark x1="33659" y1="30781" x2="34390" y2="30941"/>
                        <a14:backgroundMark x1="33415" y1="29984" x2="33780" y2="29984"/>
                        <a14:backgroundMark x1="19634" y1="30303" x2="22195" y2="35726"/>
                        <a14:backgroundMark x1="20000" y1="30622" x2="19268" y2="30303"/>
                        <a14:backgroundMark x1="48171" y1="22807" x2="49051" y2="23604"/>
                        <a14:backgroundMark x1="24390" y1="52313" x2="24390" y2="53748"/>
                        <a14:backgroundMark x1="29512" y1="58054" x2="28659" y2="58373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4167" y="284706"/>
            <a:ext cx="8251108" cy="6309079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0306E5-F67F-B936-DB4D-74304CA21A4D}"/>
              </a:ext>
            </a:extLst>
          </p:cNvPr>
          <p:cNvSpPr txBox="1"/>
          <p:nvPr/>
        </p:nvSpPr>
        <p:spPr>
          <a:xfrm>
            <a:off x="3438064" y="2212130"/>
            <a:ext cx="835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8558C"/>
                </a:solidFill>
              </a:rPr>
              <a:t>Dataset</a:t>
            </a:r>
            <a:endParaRPr lang="en-IN" sz="1400" b="1" dirty="0">
              <a:solidFill>
                <a:srgbClr val="08558C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E1AFA-EA1E-AC63-3B3E-8070D5B0732B}"/>
              </a:ext>
            </a:extLst>
          </p:cNvPr>
          <p:cNvSpPr txBox="1"/>
          <p:nvPr/>
        </p:nvSpPr>
        <p:spPr>
          <a:xfrm>
            <a:off x="4727703" y="1499642"/>
            <a:ext cx="1661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preprocessing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18D145-0D14-1229-F1F9-B1D48D9D195C}"/>
              </a:ext>
            </a:extLst>
          </p:cNvPr>
          <p:cNvSpPr txBox="1"/>
          <p:nvPr/>
        </p:nvSpPr>
        <p:spPr>
          <a:xfrm>
            <a:off x="6525854" y="2258297"/>
            <a:ext cx="171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8558C"/>
                </a:solidFill>
              </a:rPr>
              <a:t>Feature Engineering</a:t>
            </a:r>
            <a:endParaRPr lang="en-IN" sz="1400" b="1" dirty="0">
              <a:solidFill>
                <a:srgbClr val="08558C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1EA587-6DEE-D387-857C-9F4057E854D2}"/>
              </a:ext>
            </a:extLst>
          </p:cNvPr>
          <p:cNvSpPr txBox="1"/>
          <p:nvPr/>
        </p:nvSpPr>
        <p:spPr>
          <a:xfrm>
            <a:off x="8147332" y="2285597"/>
            <a:ext cx="1546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8558C"/>
                </a:solidFill>
              </a:rPr>
              <a:t>Feature Scaling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E87B98-8336-1771-A5BE-A26F6C5C0576}"/>
              </a:ext>
            </a:extLst>
          </p:cNvPr>
          <p:cNvSpPr txBox="1"/>
          <p:nvPr/>
        </p:nvSpPr>
        <p:spPr>
          <a:xfrm>
            <a:off x="10076643" y="1463473"/>
            <a:ext cx="90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Splitting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378041-A870-9242-0070-C9D42ADBEAB5}"/>
              </a:ext>
            </a:extLst>
          </p:cNvPr>
          <p:cNvSpPr txBox="1"/>
          <p:nvPr/>
        </p:nvSpPr>
        <p:spPr>
          <a:xfrm>
            <a:off x="10745390" y="4860177"/>
            <a:ext cx="98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8558C"/>
                </a:solidFill>
              </a:rPr>
              <a:t>Test Data</a:t>
            </a:r>
            <a:endParaRPr lang="en-IN" sz="1400" b="1" dirty="0">
              <a:solidFill>
                <a:srgbClr val="08558C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50F994-3847-4147-8FCC-538F5333419D}"/>
              </a:ext>
            </a:extLst>
          </p:cNvPr>
          <p:cNvSpPr txBox="1"/>
          <p:nvPr/>
        </p:nvSpPr>
        <p:spPr>
          <a:xfrm>
            <a:off x="9139455" y="3959246"/>
            <a:ext cx="1202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8558C"/>
                </a:solidFill>
              </a:rPr>
              <a:t>Trained Data</a:t>
            </a:r>
            <a:endParaRPr lang="en-IN" sz="1400" b="1" dirty="0">
              <a:solidFill>
                <a:srgbClr val="08558C"/>
              </a:solidFill>
            </a:endParaRPr>
          </a:p>
        </p:txBody>
      </p:sp>
      <p:pic>
        <p:nvPicPr>
          <p:cNvPr id="26" name="Graphic 25" descr="Marker with solid fill">
            <a:extLst>
              <a:ext uri="{FF2B5EF4-FFF2-40B4-BE49-F238E27FC236}">
                <a16:creationId xmlns:a16="http://schemas.microsoft.com/office/drawing/2014/main" id="{5C2FEBB6-AF26-123F-013C-DA0F89642E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7014" y="5321710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B91259-B747-8D93-7F64-F07C25E7051C}"/>
              </a:ext>
            </a:extLst>
          </p:cNvPr>
          <p:cNvSpPr txBox="1"/>
          <p:nvPr/>
        </p:nvSpPr>
        <p:spPr>
          <a:xfrm>
            <a:off x="6707670" y="4033481"/>
            <a:ext cx="2488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8558C"/>
                </a:solidFill>
              </a:rPr>
              <a:t>Random Forest Regression</a:t>
            </a:r>
            <a:endParaRPr lang="en-IN" sz="1400" b="1" dirty="0">
              <a:solidFill>
                <a:srgbClr val="08558C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65183C-203C-92B1-D639-CE0B10AA086F}"/>
              </a:ext>
            </a:extLst>
          </p:cNvPr>
          <p:cNvSpPr txBox="1"/>
          <p:nvPr/>
        </p:nvSpPr>
        <p:spPr>
          <a:xfrm>
            <a:off x="4629288" y="2864767"/>
            <a:ext cx="257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8558C"/>
                </a:solidFill>
              </a:rPr>
              <a:t>Machine Learning Model(.pkl)</a:t>
            </a:r>
            <a:endParaRPr lang="en-IN" sz="1400" b="1" dirty="0">
              <a:solidFill>
                <a:srgbClr val="08558C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F989B8-FC52-64C6-D830-12F7B192E83E}"/>
              </a:ext>
            </a:extLst>
          </p:cNvPr>
          <p:cNvSpPr txBox="1"/>
          <p:nvPr/>
        </p:nvSpPr>
        <p:spPr>
          <a:xfrm>
            <a:off x="3341717" y="3915907"/>
            <a:ext cx="2206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8558C"/>
                </a:solidFill>
              </a:rPr>
              <a:t>Cost Prediction Analysis</a:t>
            </a:r>
          </a:p>
          <a:p>
            <a:r>
              <a:rPr lang="en-US" sz="1400" b="1" dirty="0">
                <a:solidFill>
                  <a:srgbClr val="08558C"/>
                </a:solidFill>
              </a:rPr>
              <a:t>For Supplier Rating</a:t>
            </a:r>
            <a:endParaRPr lang="en-IN" sz="1400" b="1" dirty="0">
              <a:solidFill>
                <a:srgbClr val="08558C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04B2A1-13C3-1189-E1F6-2B14FD1B264B}"/>
              </a:ext>
            </a:extLst>
          </p:cNvPr>
          <p:cNvSpPr txBox="1"/>
          <p:nvPr/>
        </p:nvSpPr>
        <p:spPr>
          <a:xfrm>
            <a:off x="3438064" y="4908687"/>
            <a:ext cx="2579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8558C"/>
                </a:solidFill>
              </a:rPr>
              <a:t>GEOTAGGING (Using  geopy)</a:t>
            </a:r>
            <a:endParaRPr lang="en-IN" sz="1400" b="1" dirty="0">
              <a:solidFill>
                <a:srgbClr val="08558C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BF9D16-0A8A-689F-D5DE-559198DF8694}"/>
              </a:ext>
            </a:extLst>
          </p:cNvPr>
          <p:cNvSpPr txBox="1"/>
          <p:nvPr/>
        </p:nvSpPr>
        <p:spPr>
          <a:xfrm>
            <a:off x="4913724" y="391860"/>
            <a:ext cx="1645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8558C"/>
                </a:solidFill>
              </a:rPr>
              <a:t>Feature Selection</a:t>
            </a:r>
            <a:endParaRPr lang="en-IN" sz="1400" b="1" dirty="0">
              <a:solidFill>
                <a:srgbClr val="08558C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0CF9EC-E6AD-9481-A809-78A94EC81273}"/>
              </a:ext>
            </a:extLst>
          </p:cNvPr>
          <p:cNvSpPr txBox="1"/>
          <p:nvPr/>
        </p:nvSpPr>
        <p:spPr>
          <a:xfrm>
            <a:off x="8286628" y="285482"/>
            <a:ext cx="1645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8558C"/>
                </a:solidFill>
              </a:rPr>
              <a:t>Feature Extraction</a:t>
            </a:r>
            <a:endParaRPr lang="en-IN" sz="1400" b="1" dirty="0">
              <a:solidFill>
                <a:srgbClr val="08558C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1A9949-2A13-7E57-E9F3-D52034AD96CF}"/>
              </a:ext>
            </a:extLst>
          </p:cNvPr>
          <p:cNvSpPr txBox="1"/>
          <p:nvPr/>
        </p:nvSpPr>
        <p:spPr>
          <a:xfrm>
            <a:off x="3421833" y="6082221"/>
            <a:ext cx="112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8558C"/>
                </a:solidFill>
              </a:rPr>
              <a:t>Destination</a:t>
            </a:r>
            <a:endParaRPr lang="en-IN" sz="1400" b="1" dirty="0">
              <a:solidFill>
                <a:srgbClr val="08558C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38408E-BB89-9170-FD3A-BB6259026CEC}"/>
              </a:ext>
            </a:extLst>
          </p:cNvPr>
          <p:cNvSpPr txBox="1"/>
          <p:nvPr/>
        </p:nvSpPr>
        <p:spPr>
          <a:xfrm>
            <a:off x="6461906" y="6137782"/>
            <a:ext cx="766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8558C"/>
                </a:solidFill>
              </a:rPr>
              <a:t>Source</a:t>
            </a:r>
            <a:endParaRPr lang="en-IN" sz="1400" b="1" dirty="0">
              <a:solidFill>
                <a:srgbClr val="08558C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B823A7-7DE2-430A-F88C-B4FAB65E57B4}"/>
              </a:ext>
            </a:extLst>
          </p:cNvPr>
          <p:cNvSpPr txBox="1"/>
          <p:nvPr/>
        </p:nvSpPr>
        <p:spPr>
          <a:xfrm>
            <a:off x="4261132" y="4535407"/>
            <a:ext cx="164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8558C"/>
                </a:solidFill>
              </a:rPr>
              <a:t>Source Geolocation</a:t>
            </a:r>
            <a:endParaRPr lang="en-IN" sz="1200" b="1" dirty="0">
              <a:solidFill>
                <a:srgbClr val="08558C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277AF66-E99B-8220-2EE8-C46CE2F309EB}"/>
              </a:ext>
            </a:extLst>
          </p:cNvPr>
          <p:cNvSpPr/>
          <p:nvPr/>
        </p:nvSpPr>
        <p:spPr>
          <a:xfrm>
            <a:off x="3438064" y="4908687"/>
            <a:ext cx="4172106" cy="1664607"/>
          </a:xfrm>
          <a:prstGeom prst="rect">
            <a:avLst/>
          </a:prstGeom>
          <a:noFill/>
          <a:ln w="19050" cap="flat" cmpd="sng" algn="ctr">
            <a:solidFill>
              <a:srgbClr val="08558C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72106"/>
                      <a:gd name="connsiteY0" fmla="*/ 0 h 1664607"/>
                      <a:gd name="connsiteX1" fmla="*/ 653630 w 4172106"/>
                      <a:gd name="connsiteY1" fmla="*/ 0 h 1664607"/>
                      <a:gd name="connsiteX2" fmla="*/ 1223818 w 4172106"/>
                      <a:gd name="connsiteY2" fmla="*/ 0 h 1664607"/>
                      <a:gd name="connsiteX3" fmla="*/ 2002611 w 4172106"/>
                      <a:gd name="connsiteY3" fmla="*/ 0 h 1664607"/>
                      <a:gd name="connsiteX4" fmla="*/ 2656241 w 4172106"/>
                      <a:gd name="connsiteY4" fmla="*/ 0 h 1664607"/>
                      <a:gd name="connsiteX5" fmla="*/ 3309871 w 4172106"/>
                      <a:gd name="connsiteY5" fmla="*/ 0 h 1664607"/>
                      <a:gd name="connsiteX6" fmla="*/ 4172106 w 4172106"/>
                      <a:gd name="connsiteY6" fmla="*/ 0 h 1664607"/>
                      <a:gd name="connsiteX7" fmla="*/ 4172106 w 4172106"/>
                      <a:gd name="connsiteY7" fmla="*/ 521577 h 1664607"/>
                      <a:gd name="connsiteX8" fmla="*/ 4172106 w 4172106"/>
                      <a:gd name="connsiteY8" fmla="*/ 1076446 h 1664607"/>
                      <a:gd name="connsiteX9" fmla="*/ 4172106 w 4172106"/>
                      <a:gd name="connsiteY9" fmla="*/ 1664607 h 1664607"/>
                      <a:gd name="connsiteX10" fmla="*/ 3560197 w 4172106"/>
                      <a:gd name="connsiteY10" fmla="*/ 1664607 h 1664607"/>
                      <a:gd name="connsiteX11" fmla="*/ 2864846 w 4172106"/>
                      <a:gd name="connsiteY11" fmla="*/ 1664607 h 1664607"/>
                      <a:gd name="connsiteX12" fmla="*/ 2211216 w 4172106"/>
                      <a:gd name="connsiteY12" fmla="*/ 1664607 h 1664607"/>
                      <a:gd name="connsiteX13" fmla="*/ 1432423 w 4172106"/>
                      <a:gd name="connsiteY13" fmla="*/ 1664607 h 1664607"/>
                      <a:gd name="connsiteX14" fmla="*/ 653630 w 4172106"/>
                      <a:gd name="connsiteY14" fmla="*/ 1664607 h 1664607"/>
                      <a:gd name="connsiteX15" fmla="*/ 0 w 4172106"/>
                      <a:gd name="connsiteY15" fmla="*/ 1664607 h 1664607"/>
                      <a:gd name="connsiteX16" fmla="*/ 0 w 4172106"/>
                      <a:gd name="connsiteY16" fmla="*/ 1109738 h 1664607"/>
                      <a:gd name="connsiteX17" fmla="*/ 0 w 4172106"/>
                      <a:gd name="connsiteY17" fmla="*/ 571515 h 1664607"/>
                      <a:gd name="connsiteX18" fmla="*/ 0 w 4172106"/>
                      <a:gd name="connsiteY18" fmla="*/ 0 h 16646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172106" h="1664607" extrusionOk="0">
                        <a:moveTo>
                          <a:pt x="0" y="0"/>
                        </a:moveTo>
                        <a:cubicBezTo>
                          <a:pt x="158701" y="-1370"/>
                          <a:pt x="342057" y="30426"/>
                          <a:pt x="653630" y="0"/>
                        </a:cubicBezTo>
                        <a:cubicBezTo>
                          <a:pt x="965203" y="-30426"/>
                          <a:pt x="976198" y="16379"/>
                          <a:pt x="1223818" y="0"/>
                        </a:cubicBezTo>
                        <a:cubicBezTo>
                          <a:pt x="1471438" y="-16379"/>
                          <a:pt x="1760181" y="7036"/>
                          <a:pt x="2002611" y="0"/>
                        </a:cubicBezTo>
                        <a:cubicBezTo>
                          <a:pt x="2245041" y="-7036"/>
                          <a:pt x="2437537" y="2963"/>
                          <a:pt x="2656241" y="0"/>
                        </a:cubicBezTo>
                        <a:cubicBezTo>
                          <a:pt x="2874945" y="-2963"/>
                          <a:pt x="3123856" y="-23887"/>
                          <a:pt x="3309871" y="0"/>
                        </a:cubicBezTo>
                        <a:cubicBezTo>
                          <a:pt x="3495886" y="23887"/>
                          <a:pt x="3844548" y="-34416"/>
                          <a:pt x="4172106" y="0"/>
                        </a:cubicBezTo>
                        <a:cubicBezTo>
                          <a:pt x="4183864" y="195717"/>
                          <a:pt x="4176349" y="321882"/>
                          <a:pt x="4172106" y="521577"/>
                        </a:cubicBezTo>
                        <a:cubicBezTo>
                          <a:pt x="4167863" y="721272"/>
                          <a:pt x="4193217" y="809217"/>
                          <a:pt x="4172106" y="1076446"/>
                        </a:cubicBezTo>
                        <a:cubicBezTo>
                          <a:pt x="4150995" y="1343675"/>
                          <a:pt x="4157764" y="1422656"/>
                          <a:pt x="4172106" y="1664607"/>
                        </a:cubicBezTo>
                        <a:cubicBezTo>
                          <a:pt x="4036165" y="1693045"/>
                          <a:pt x="3857567" y="1646907"/>
                          <a:pt x="3560197" y="1664607"/>
                        </a:cubicBezTo>
                        <a:cubicBezTo>
                          <a:pt x="3262827" y="1682307"/>
                          <a:pt x="3185790" y="1655702"/>
                          <a:pt x="2864846" y="1664607"/>
                        </a:cubicBezTo>
                        <a:cubicBezTo>
                          <a:pt x="2543902" y="1673512"/>
                          <a:pt x="2430113" y="1674083"/>
                          <a:pt x="2211216" y="1664607"/>
                        </a:cubicBezTo>
                        <a:cubicBezTo>
                          <a:pt x="1992319" y="1655132"/>
                          <a:pt x="1760288" y="1677431"/>
                          <a:pt x="1432423" y="1664607"/>
                        </a:cubicBezTo>
                        <a:cubicBezTo>
                          <a:pt x="1104558" y="1651783"/>
                          <a:pt x="1016421" y="1652935"/>
                          <a:pt x="653630" y="1664607"/>
                        </a:cubicBezTo>
                        <a:cubicBezTo>
                          <a:pt x="290839" y="1676279"/>
                          <a:pt x="259540" y="1633826"/>
                          <a:pt x="0" y="1664607"/>
                        </a:cubicBezTo>
                        <a:cubicBezTo>
                          <a:pt x="13140" y="1491530"/>
                          <a:pt x="-25703" y="1258452"/>
                          <a:pt x="0" y="1109738"/>
                        </a:cubicBezTo>
                        <a:cubicBezTo>
                          <a:pt x="25703" y="961024"/>
                          <a:pt x="-5017" y="764499"/>
                          <a:pt x="0" y="571515"/>
                        </a:cubicBezTo>
                        <a:cubicBezTo>
                          <a:pt x="5017" y="378531"/>
                          <a:pt x="-26768" y="2461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D6278BD-F794-F77D-9529-CCA7D9403516}"/>
              </a:ext>
            </a:extLst>
          </p:cNvPr>
          <p:cNvCxnSpPr>
            <a:endCxn id="20" idx="1"/>
          </p:cNvCxnSpPr>
          <p:nvPr/>
        </p:nvCxnSpPr>
        <p:spPr>
          <a:xfrm>
            <a:off x="4261132" y="1761252"/>
            <a:ext cx="466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ED9A5AB-B891-DE28-53D4-E8B708BF1581}"/>
              </a:ext>
            </a:extLst>
          </p:cNvPr>
          <p:cNvCxnSpPr/>
          <p:nvPr/>
        </p:nvCxnSpPr>
        <p:spPr>
          <a:xfrm>
            <a:off x="6460558" y="1795922"/>
            <a:ext cx="4942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10D5F2-EA78-F557-F251-FC216B83EEB7}"/>
              </a:ext>
            </a:extLst>
          </p:cNvPr>
          <p:cNvCxnSpPr/>
          <p:nvPr/>
        </p:nvCxnSpPr>
        <p:spPr>
          <a:xfrm>
            <a:off x="7777316" y="1840321"/>
            <a:ext cx="668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033067-E08F-00A3-3929-E5DCBBCFCC97}"/>
              </a:ext>
            </a:extLst>
          </p:cNvPr>
          <p:cNvCxnSpPr/>
          <p:nvPr/>
        </p:nvCxnSpPr>
        <p:spPr>
          <a:xfrm>
            <a:off x="9320981" y="1761252"/>
            <a:ext cx="4701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821647A-AD7E-A111-AA53-819E3695F8C6}"/>
              </a:ext>
            </a:extLst>
          </p:cNvPr>
          <p:cNvCxnSpPr>
            <a:cxnSpLocks/>
          </p:cNvCxnSpPr>
          <p:nvPr/>
        </p:nvCxnSpPr>
        <p:spPr>
          <a:xfrm rot="5400000">
            <a:off x="9497803" y="2396801"/>
            <a:ext cx="1216869" cy="84753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24F5750-274A-4E0A-F34E-DB74169D37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97074" y="2845344"/>
            <a:ext cx="2045063" cy="7633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816C2-3CD8-C26A-1C8F-59629BA52276}"/>
              </a:ext>
            </a:extLst>
          </p:cNvPr>
          <p:cNvCxnSpPr/>
          <p:nvPr/>
        </p:nvCxnSpPr>
        <p:spPr>
          <a:xfrm flipH="1">
            <a:off x="8561880" y="3564271"/>
            <a:ext cx="7510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8A01F30-D0C6-B0AD-A6A9-E8DB86852BEF}"/>
              </a:ext>
            </a:extLst>
          </p:cNvPr>
          <p:cNvCxnSpPr/>
          <p:nvPr/>
        </p:nvCxnSpPr>
        <p:spPr>
          <a:xfrm flipH="1">
            <a:off x="6247925" y="3564271"/>
            <a:ext cx="9194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2F75661-F800-B7A5-5F4A-F04BB1ACC6BC}"/>
              </a:ext>
            </a:extLst>
          </p:cNvPr>
          <p:cNvCxnSpPr/>
          <p:nvPr/>
        </p:nvCxnSpPr>
        <p:spPr>
          <a:xfrm flipH="1">
            <a:off x="4450094" y="3564271"/>
            <a:ext cx="8738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AA7225B-51E4-A807-4761-06128A7BAFA9}"/>
              </a:ext>
            </a:extLst>
          </p:cNvPr>
          <p:cNvCxnSpPr>
            <a:cxnSpLocks/>
          </p:cNvCxnSpPr>
          <p:nvPr/>
        </p:nvCxnSpPr>
        <p:spPr>
          <a:xfrm flipH="1" flipV="1">
            <a:off x="6204155" y="4597540"/>
            <a:ext cx="4715450" cy="12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DB88EA0-756C-616C-E919-9ECA94D3246B}"/>
              </a:ext>
            </a:extLst>
          </p:cNvPr>
          <p:cNvCxnSpPr/>
          <p:nvPr/>
        </p:nvCxnSpPr>
        <p:spPr>
          <a:xfrm flipH="1" flipV="1">
            <a:off x="6017342" y="4039549"/>
            <a:ext cx="186813" cy="55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BF32F47-BB31-B1E1-3F2B-991EABDAA014}"/>
              </a:ext>
            </a:extLst>
          </p:cNvPr>
          <p:cNvCxnSpPr>
            <a:cxnSpLocks/>
          </p:cNvCxnSpPr>
          <p:nvPr/>
        </p:nvCxnSpPr>
        <p:spPr>
          <a:xfrm>
            <a:off x="5819471" y="4125192"/>
            <a:ext cx="0" cy="831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1C33DDE-398E-82F4-EBA5-0C7E8B47B09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04659" y="848305"/>
            <a:ext cx="586150" cy="514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0527AAE-0207-E9FF-B90A-1C7072A353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48839" y="814306"/>
            <a:ext cx="609934" cy="60614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719E249-9010-041F-BBDE-FD55039CE8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346" b="89720" l="5734" r="95953">
                        <a14:foregroundMark x1="38954" y1="47664" x2="38111" y2="59346"/>
                        <a14:foregroundMark x1="44014" y1="50467" x2="44698" y2="49993"/>
                        <a14:foregroundMark x1="43339" y1="50935" x2="44014" y2="50467"/>
                        <a14:foregroundMark x1="56324" y1="49533" x2="56117" y2="51971"/>
                        <a14:foregroundMark x1="76399" y1="60045" x2="77066" y2="62617"/>
                        <a14:foregroundMark x1="73187" y1="47664" x2="73760" y2="49872"/>
                        <a14:foregroundMark x1="87521" y1="39252" x2="92212" y2="51469"/>
                        <a14:foregroundMark x1="29005" y1="40187" x2="29005" y2="62150"/>
                        <a14:foregroundMark x1="45531" y1="45327" x2="45531" y2="45327"/>
                        <a14:foregroundMark x1="45868" y1="46729" x2="45868" y2="46729"/>
                        <a14:foregroundMark x1="45868" y1="46729" x2="45868" y2="46729"/>
                        <a14:foregroundMark x1="45868" y1="47664" x2="45868" y2="47664"/>
                        <a14:foregroundMark x1="46037" y1="45794" x2="46037" y2="45794"/>
                        <a14:foregroundMark x1="46206" y1="47664" x2="45025" y2="48131"/>
                        <a14:foregroundMark x1="46543" y1="47664" x2="46543" y2="47664"/>
                        <a14:foregroundMark x1="46543" y1="46262" x2="46543" y2="46262"/>
                        <a14:foregroundMark x1="46543" y1="46262" x2="46543" y2="46262"/>
                        <a14:foregroundMark x1="46543" y1="46262" x2="46543" y2="46262"/>
                        <a14:foregroundMark x1="46543" y1="46262" x2="46543" y2="46262"/>
                        <a14:foregroundMark x1="46543" y1="46262" x2="46543" y2="46262"/>
                        <a14:foregroundMark x1="46543" y1="46262" x2="46543" y2="46262"/>
                        <a14:foregroundMark x1="46543" y1="46262" x2="46543" y2="46262"/>
                        <a14:foregroundMark x1="46543" y1="46262" x2="46543" y2="46262"/>
                        <a14:foregroundMark x1="46543" y1="46262" x2="46543" y2="46262"/>
                        <a14:foregroundMark x1="46543" y1="46262" x2="46543" y2="46262"/>
                        <a14:foregroundMark x1="46543" y1="46262" x2="46543" y2="46262"/>
                        <a14:foregroundMark x1="46543" y1="46262" x2="46206" y2="46262"/>
                        <a14:foregroundMark x1="59359" y1="46262" x2="59865" y2="50935"/>
                        <a14:foregroundMark x1="67791" y1="47664" x2="68128" y2="57477"/>
                        <a14:foregroundMark x1="69477" y1="49065" x2="70320" y2="46262"/>
                        <a14:foregroundMark x1="46543" y1="49065" x2="44857" y2="46729"/>
                        <a14:foregroundMark x1="44857" y1="46729" x2="46543" y2="47664"/>
                        <a14:foregroundMark x1="79595" y1="68692" x2="84654" y2="68224"/>
                        <a14:foregroundMark x1="77403" y1="60748" x2="77572" y2="58879"/>
                        <a14:foregroundMark x1="20523" y1="51384" x2="21232" y2="51114"/>
                        <a14:foregroundMark x1="7177" y1="56460" x2="7398" y2="56376"/>
                        <a14:foregroundMark x1="6408" y1="57477" x2="6408" y2="57477"/>
                        <a14:foregroundMark x1="6408" y1="55140" x2="6408" y2="55140"/>
                        <a14:foregroundMark x1="6577" y1="57009" x2="6577" y2="57009"/>
                        <a14:foregroundMark x1="6408" y1="57944" x2="6408" y2="57944"/>
                        <a14:foregroundMark x1="6745" y1="56542" x2="6745" y2="56542"/>
                        <a14:foregroundMark x1="6745" y1="56542" x2="6745" y2="56542"/>
                        <a14:foregroundMark x1="6745" y1="56542" x2="6745" y2="56542"/>
                        <a14:foregroundMark x1="6408" y1="56542" x2="6408" y2="57009"/>
                        <a14:foregroundMark x1="6408" y1="56075" x2="6408" y2="56542"/>
                        <a14:foregroundMark x1="6408" y1="55607" x2="6408" y2="56075"/>
                        <a14:foregroundMark x1="13997" y1="41589" x2="13997" y2="41589"/>
                        <a14:foregroundMark x1="13997" y1="41589" x2="13997" y2="41589"/>
                        <a14:foregroundMark x1="22766" y1="49533" x2="22766" y2="49533"/>
                        <a14:foregroundMark x1="22934" y1="50467" x2="22934" y2="50467"/>
                        <a14:foregroundMark x1="22934" y1="50467" x2="23609" y2="50467"/>
                        <a14:foregroundMark x1="84486" y1="68224" x2="84486" y2="68224"/>
                        <a14:foregroundMark x1="85160" y1="68692" x2="84148" y2="68692"/>
                        <a14:foregroundMark x1="84148" y1="68692" x2="85160" y2="68692"/>
                        <a14:foregroundMark x1="85160" y1="68692" x2="85666" y2="68692"/>
                        <a14:foregroundMark x1="79427" y1="68692" x2="79933" y2="68692"/>
                        <a14:foregroundMark x1="84654" y1="68692" x2="85329" y2="68692"/>
                        <a14:backgroundMark x1="45868" y1="53271" x2="45868" y2="53271"/>
                        <a14:backgroundMark x1="55143" y1="54206" x2="55143" y2="54206"/>
                        <a14:backgroundMark x1="56661" y1="54206" x2="56661" y2="54206"/>
                        <a14:backgroundMark x1="55987" y1="54206" x2="55987" y2="54206"/>
                        <a14:backgroundMark x1="55987" y1="54206" x2="55987" y2="54206"/>
                        <a14:backgroundMark x1="55987" y1="54206" x2="55987" y2="54206"/>
                        <a14:backgroundMark x1="55987" y1="54206" x2="55818" y2="56542"/>
                        <a14:backgroundMark x1="55649" y1="53271" x2="55649" y2="55140"/>
                        <a14:backgroundMark x1="61889" y1="49300" x2="61889" y2="55140"/>
                        <a14:backgroundMark x1="75379" y1="51402" x2="75379" y2="51402"/>
                        <a14:backgroundMark x1="75379" y1="51402" x2="75379" y2="51402"/>
                        <a14:backgroundMark x1="73862" y1="52804" x2="73862" y2="52804"/>
                        <a14:backgroundMark x1="73862" y1="52804" x2="73862" y2="52804"/>
                        <a14:backgroundMark x1="74874" y1="59346" x2="75211" y2="58411"/>
                        <a14:backgroundMark x1="76223" y1="57009" x2="75717" y2="57944"/>
                        <a14:backgroundMark x1="92243" y1="51402" x2="95447" y2="60280"/>
                        <a14:backgroundMark x1="97302" y1="57477" x2="96965" y2="64019"/>
                        <a14:backgroundMark x1="9275" y1="41589" x2="17875" y2="42056"/>
                        <a14:backgroundMark x1="8938" y1="40187" x2="8432" y2="43925"/>
                        <a14:backgroundMark x1="8432" y1="43925" x2="7926" y2="45794"/>
                        <a14:backgroundMark x1="55987" y1="56542" x2="55312" y2="55140"/>
                        <a14:backgroundMark x1="69309" y1="46262" x2="69184" y2="47297"/>
                        <a14:backgroundMark x1="76054" y1="59346" x2="76560" y2="59346"/>
                        <a14:backgroundMark x1="92917" y1="51402" x2="92074" y2="50467"/>
                        <a14:backgroundMark x1="86341" y1="70093" x2="86341" y2="68224"/>
                        <a14:backgroundMark x1="78921" y1="70093" x2="79319" y2="69159"/>
                        <a14:backgroundMark x1="86003" y1="67224" x2="86003" y2="68224"/>
                        <a14:backgroundMark x1="60034" y1="43925" x2="60444" y2="45386"/>
                        <a14:backgroundMark x1="55818" y1="53271" x2="56375" y2="53271"/>
                        <a14:backgroundMark x1="13491" y1="56542" x2="12479" y2="56542"/>
                        <a14:backgroundMark x1="10677" y1="55607" x2="16526" y2="56542"/>
                        <a14:backgroundMark x1="8750" y1="55299" x2="9993" y2="55498"/>
                        <a14:backgroundMark x1="17201" y1="54206" x2="19730" y2="54206"/>
                        <a14:backgroundMark x1="17369" y1="52804" x2="17875" y2="51869"/>
                        <a14:backgroundMark x1="21079" y1="51869" x2="21320" y2="51726"/>
                        <a14:backgroundMark x1="6998" y1="55607" x2="6914" y2="55140"/>
                        <a14:backgroundMark x1="20742" y1="52336" x2="20742" y2="52336"/>
                        <a14:backgroundMark x1="20742" y1="52336" x2="20236" y2="52336"/>
                        <a14:backgroundMark x1="7083" y1="56542" x2="7083" y2="56542"/>
                        <a14:backgroundMark x1="7589" y1="56075" x2="7589" y2="56075"/>
                        <a14:backgroundMark x1="22091" y1="52804" x2="22091" y2="52804"/>
                        <a14:backgroundMark x1="23440" y1="47196" x2="23308" y2="48840"/>
                        <a14:backgroundMark x1="21754" y1="51402" x2="22524" y2="52255"/>
                        <a14:backgroundMark x1="23777" y1="49065" x2="23777" y2="49065"/>
                        <a14:backgroundMark x1="23777" y1="50467" x2="23777" y2="50467"/>
                        <a14:backgroundMark x1="12142" y1="35981" x2="12142" y2="35981"/>
                        <a14:backgroundMark x1="12142" y1="35981" x2="12142" y2="37383"/>
                      </a14:backgroundRemoval>
                    </a14:imgEffect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531" y="1123971"/>
            <a:ext cx="1554829" cy="5611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163D89-4996-1F4B-C163-BB1A2C03C816}"/>
              </a:ext>
            </a:extLst>
          </p:cNvPr>
          <p:cNvSpPr/>
          <p:nvPr/>
        </p:nvSpPr>
        <p:spPr>
          <a:xfrm>
            <a:off x="7934632" y="5167954"/>
            <a:ext cx="3598607" cy="1332095"/>
          </a:xfrm>
          <a:prstGeom prst="rect">
            <a:avLst/>
          </a:prstGeom>
          <a:noFill/>
          <a:ln>
            <a:solidFill>
              <a:srgbClr val="0855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rgbClr val="08558C"/>
                </a:solidFill>
              </a:rPr>
              <a:t>Random Forest Regression is a supervised machine learning algorithm which is used to predict estimated cost</a:t>
            </a:r>
            <a:endParaRPr lang="en-IN" dirty="0">
              <a:solidFill>
                <a:srgbClr val="085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3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44" grpId="0"/>
      <p:bldP spid="45" grpId="0"/>
      <p:bldP spid="46" grpId="0"/>
      <p:bldP spid="47" grpId="0"/>
      <p:bldP spid="56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33BB44-BBC2-D714-A0A5-7401EE4C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1762"/>
            <a:ext cx="2828925" cy="781791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4D20E98-EFBC-F628-5D50-5E430FF6CA22}"/>
              </a:ext>
            </a:extLst>
          </p:cNvPr>
          <p:cNvSpPr txBox="1"/>
          <p:nvPr/>
        </p:nvSpPr>
        <p:spPr>
          <a:xfrm>
            <a:off x="3901440" y="579120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08558C"/>
                </a:solidFill>
              </a:rPr>
              <a:t>APPROACH</a:t>
            </a:r>
            <a:endParaRPr lang="en-IN" sz="2000" b="1" i="1" dirty="0">
              <a:solidFill>
                <a:srgbClr val="08558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7810AE-B5B3-834F-F26F-DEDE027AE352}"/>
              </a:ext>
            </a:extLst>
          </p:cNvPr>
          <p:cNvSpPr txBox="1"/>
          <p:nvPr/>
        </p:nvSpPr>
        <p:spPr>
          <a:xfrm>
            <a:off x="975360" y="1239520"/>
            <a:ext cx="5020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8558C"/>
                </a:solidFill>
              </a:rPr>
              <a:t>7 STEP STRATEGIC SOURCING </a:t>
            </a:r>
            <a:r>
              <a:rPr lang="en-US" sz="1400" dirty="0">
                <a:solidFill>
                  <a:srgbClr val="08558C"/>
                </a:solidFill>
              </a:rPr>
              <a:t>using Machine Learning Model</a:t>
            </a:r>
            <a:endParaRPr lang="en-IN" sz="1400" dirty="0">
              <a:solidFill>
                <a:srgbClr val="08558C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9E0CC646-439C-4335-2E85-C94D6802A2A1}"/>
              </a:ext>
            </a:extLst>
          </p:cNvPr>
          <p:cNvSpPr/>
          <p:nvPr/>
        </p:nvSpPr>
        <p:spPr>
          <a:xfrm>
            <a:off x="294206" y="1817672"/>
            <a:ext cx="2016887" cy="1150286"/>
          </a:xfrm>
          <a:prstGeom prst="chevr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1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8558C"/>
                </a:solidFill>
              </a:rPr>
              <a:t>Spend</a:t>
            </a:r>
          </a:p>
          <a:p>
            <a:pPr algn="ctr"/>
            <a:r>
              <a:rPr lang="en-US" sz="1200" b="1" dirty="0">
                <a:solidFill>
                  <a:srgbClr val="08558C"/>
                </a:solidFill>
              </a:rPr>
              <a:t>Category</a:t>
            </a:r>
            <a:endParaRPr lang="en-IN" sz="1200" b="1" dirty="0">
              <a:solidFill>
                <a:srgbClr val="08558C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241AF264-8F71-F50E-56CA-BD66760A2899}"/>
              </a:ext>
            </a:extLst>
          </p:cNvPr>
          <p:cNvSpPr/>
          <p:nvPr/>
        </p:nvSpPr>
        <p:spPr>
          <a:xfrm>
            <a:off x="1914778" y="1817672"/>
            <a:ext cx="2016885" cy="1150286"/>
          </a:xfrm>
          <a:prstGeom prst="chevr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1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8558C"/>
                </a:solidFill>
              </a:rPr>
              <a:t>Market Analysis</a:t>
            </a:r>
            <a:endParaRPr lang="en-IN" sz="1200" b="1" dirty="0">
              <a:solidFill>
                <a:srgbClr val="08558C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DEF20FE4-05DC-1DFF-8192-B6D282C5A61D}"/>
              </a:ext>
            </a:extLst>
          </p:cNvPr>
          <p:cNvSpPr/>
          <p:nvPr/>
        </p:nvSpPr>
        <p:spPr>
          <a:xfrm>
            <a:off x="3525406" y="1817672"/>
            <a:ext cx="2026827" cy="1150286"/>
          </a:xfrm>
          <a:prstGeom prst="chevr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1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8558C"/>
                </a:solidFill>
              </a:rPr>
              <a:t>Strategy Develop</a:t>
            </a:r>
            <a:endParaRPr lang="en-IN" sz="1200" b="1" dirty="0">
              <a:solidFill>
                <a:srgbClr val="08558C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572B63B9-BB8B-FD09-9E36-F7CAE0E4EE75}"/>
              </a:ext>
            </a:extLst>
          </p:cNvPr>
          <p:cNvSpPr/>
          <p:nvPr/>
        </p:nvSpPr>
        <p:spPr>
          <a:xfrm>
            <a:off x="5145980" y="1812924"/>
            <a:ext cx="2026827" cy="1150286"/>
          </a:xfrm>
          <a:prstGeom prst="chevr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1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8558C"/>
                </a:solidFill>
              </a:rPr>
              <a:t>Best</a:t>
            </a:r>
          </a:p>
          <a:p>
            <a:pPr algn="ctr"/>
            <a:r>
              <a:rPr lang="en-US" sz="1200" b="1" dirty="0">
                <a:solidFill>
                  <a:srgbClr val="08558C"/>
                </a:solidFill>
              </a:rPr>
              <a:t>Supplier</a:t>
            </a:r>
            <a:endParaRPr lang="en-IN" sz="1200" b="1" dirty="0">
              <a:solidFill>
                <a:srgbClr val="08558C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97428BC0-9887-A509-2264-D04CEC85F219}"/>
              </a:ext>
            </a:extLst>
          </p:cNvPr>
          <p:cNvSpPr/>
          <p:nvPr/>
        </p:nvSpPr>
        <p:spPr>
          <a:xfrm>
            <a:off x="6766550" y="1812924"/>
            <a:ext cx="2026827" cy="1150286"/>
          </a:xfrm>
          <a:prstGeom prst="chevr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1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8558C"/>
                </a:solidFill>
              </a:rPr>
              <a:t>Negotiate</a:t>
            </a:r>
          </a:p>
          <a:p>
            <a:pPr algn="ctr"/>
            <a:r>
              <a:rPr lang="en-US" sz="1200" b="1" dirty="0">
                <a:solidFill>
                  <a:srgbClr val="08558C"/>
                </a:solidFill>
              </a:rPr>
              <a:t>term</a:t>
            </a:r>
            <a:endParaRPr lang="en-IN" sz="1200" b="1" dirty="0">
              <a:solidFill>
                <a:srgbClr val="08558C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A7F265A7-D8FF-76E0-EAA4-F89313C8B750}"/>
              </a:ext>
            </a:extLst>
          </p:cNvPr>
          <p:cNvSpPr/>
          <p:nvPr/>
        </p:nvSpPr>
        <p:spPr>
          <a:xfrm>
            <a:off x="8387125" y="1806694"/>
            <a:ext cx="2016884" cy="1150286"/>
          </a:xfrm>
          <a:prstGeom prst="chevr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1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8558C"/>
                </a:solidFill>
              </a:rPr>
              <a:t>Execute</a:t>
            </a:r>
            <a:endParaRPr lang="en-IN" sz="1200" b="1" dirty="0">
              <a:solidFill>
                <a:srgbClr val="08558C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AF60AB77-A3DF-20C0-F366-7D292C3F082B}"/>
              </a:ext>
            </a:extLst>
          </p:cNvPr>
          <p:cNvSpPr/>
          <p:nvPr/>
        </p:nvSpPr>
        <p:spPr>
          <a:xfrm>
            <a:off x="9997754" y="1806694"/>
            <a:ext cx="2016884" cy="1150286"/>
          </a:xfrm>
          <a:prstGeom prst="chevr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1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8558C"/>
                </a:solidFill>
              </a:rPr>
              <a:t>Analysis</a:t>
            </a:r>
            <a:endParaRPr lang="en-IN" sz="1200" b="1" dirty="0">
              <a:solidFill>
                <a:srgbClr val="08558C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6438D5-AC18-2FA7-B2FB-CF14A34C39D8}"/>
              </a:ext>
            </a:extLst>
          </p:cNvPr>
          <p:cNvSpPr txBox="1"/>
          <p:nvPr/>
        </p:nvSpPr>
        <p:spPr>
          <a:xfrm>
            <a:off x="147141" y="3105834"/>
            <a:ext cx="1620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08558C"/>
                </a:solidFill>
              </a:rPr>
              <a:t>Categories in quality ,type of material define</a:t>
            </a:r>
            <a:endParaRPr lang="en-IN" sz="1200" b="1" dirty="0">
              <a:solidFill>
                <a:srgbClr val="08558C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1C29C4-824F-E0A3-BD29-530F5CA2E072}"/>
              </a:ext>
            </a:extLst>
          </p:cNvPr>
          <p:cNvSpPr txBox="1"/>
          <p:nvPr/>
        </p:nvSpPr>
        <p:spPr>
          <a:xfrm>
            <a:off x="1864052" y="3105834"/>
            <a:ext cx="145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08558C"/>
                </a:solidFill>
              </a:rPr>
              <a:t>Market cost is based on current cost of material</a:t>
            </a:r>
            <a:endParaRPr lang="en-IN" sz="1200" b="1" dirty="0">
              <a:solidFill>
                <a:srgbClr val="08558C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75DFFD-6C3D-01B7-F86C-C8F17792D1D7}"/>
              </a:ext>
            </a:extLst>
          </p:cNvPr>
          <p:cNvSpPr txBox="1"/>
          <p:nvPr/>
        </p:nvSpPr>
        <p:spPr>
          <a:xfrm>
            <a:off x="3413046" y="3105834"/>
            <a:ext cx="1484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08558C"/>
                </a:solidFill>
              </a:rPr>
              <a:t>Based on Features </a:t>
            </a:r>
          </a:p>
          <a:p>
            <a:pPr algn="just"/>
            <a:r>
              <a:rPr lang="en-US" sz="1200" b="1" dirty="0">
                <a:solidFill>
                  <a:srgbClr val="08558C"/>
                </a:solidFill>
              </a:rPr>
              <a:t>Cost prediction helps to develop strategy</a:t>
            </a:r>
            <a:endParaRPr lang="en-IN" sz="1200" b="1" dirty="0">
              <a:solidFill>
                <a:srgbClr val="08558C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0946F6-FB75-22C1-164A-65303BD2EB34}"/>
              </a:ext>
            </a:extLst>
          </p:cNvPr>
          <p:cNvSpPr txBox="1"/>
          <p:nvPr/>
        </p:nvSpPr>
        <p:spPr>
          <a:xfrm>
            <a:off x="5089798" y="3105834"/>
            <a:ext cx="1453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08558C"/>
                </a:solidFill>
              </a:rPr>
              <a:t>Based cost on cost prediction rating will show best supplier or not</a:t>
            </a:r>
            <a:endParaRPr lang="en-IN" sz="1200" b="1" dirty="0">
              <a:solidFill>
                <a:srgbClr val="08558C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78FF9E-9848-AA2B-8112-723A1D09E391}"/>
              </a:ext>
            </a:extLst>
          </p:cNvPr>
          <p:cNvSpPr txBox="1"/>
          <p:nvPr/>
        </p:nvSpPr>
        <p:spPr>
          <a:xfrm>
            <a:off x="6710368" y="3105834"/>
            <a:ext cx="155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08558C"/>
                </a:solidFill>
              </a:rPr>
              <a:t>Rating will help to create Negotiating terms</a:t>
            </a:r>
            <a:endParaRPr lang="en-IN" sz="1200" b="1" dirty="0">
              <a:solidFill>
                <a:srgbClr val="08558C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0D9DCE-A25E-1B8F-ECF9-F2FF000FEE13}"/>
              </a:ext>
            </a:extLst>
          </p:cNvPr>
          <p:cNvSpPr txBox="1"/>
          <p:nvPr/>
        </p:nvSpPr>
        <p:spPr>
          <a:xfrm>
            <a:off x="8437496" y="3105834"/>
            <a:ext cx="1453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08558C"/>
                </a:solidFill>
              </a:rPr>
              <a:t>Order is done along Geotagging from source to destination</a:t>
            </a:r>
            <a:endParaRPr lang="en-IN" sz="1200" b="1" dirty="0">
              <a:solidFill>
                <a:srgbClr val="08558C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CDA97F-CC89-333F-C26C-070D92B350E5}"/>
              </a:ext>
            </a:extLst>
          </p:cNvPr>
          <p:cNvSpPr txBox="1"/>
          <p:nvPr/>
        </p:nvSpPr>
        <p:spPr>
          <a:xfrm>
            <a:off x="10058598" y="3123483"/>
            <a:ext cx="1453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08558C"/>
                </a:solidFill>
              </a:rPr>
              <a:t>Analyze geolocation and time for future supply</a:t>
            </a:r>
            <a:endParaRPr lang="en-IN" sz="1200" b="1" dirty="0">
              <a:solidFill>
                <a:srgbClr val="08558C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94440F-989A-EF48-4610-E5EA76D926E3}"/>
              </a:ext>
            </a:extLst>
          </p:cNvPr>
          <p:cNvSpPr txBox="1"/>
          <p:nvPr/>
        </p:nvSpPr>
        <p:spPr>
          <a:xfrm>
            <a:off x="2311093" y="4204213"/>
            <a:ext cx="3434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08558C"/>
                </a:solidFill>
              </a:rPr>
              <a:t>SCALABILITY</a:t>
            </a:r>
            <a:endParaRPr lang="en-IN" sz="2000" b="1" i="1" dirty="0">
              <a:solidFill>
                <a:srgbClr val="08558C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9FF6E-9274-01B4-F5D5-C99D0EC173C6}"/>
              </a:ext>
            </a:extLst>
          </p:cNvPr>
          <p:cNvSpPr txBox="1"/>
          <p:nvPr/>
        </p:nvSpPr>
        <p:spPr>
          <a:xfrm>
            <a:off x="467003" y="6275846"/>
            <a:ext cx="3434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08558C"/>
                </a:solidFill>
              </a:rPr>
              <a:t>Classification ML Algorithm for Rating System</a:t>
            </a:r>
            <a:endParaRPr lang="en-IN" sz="1200" b="1" dirty="0">
              <a:solidFill>
                <a:srgbClr val="08558C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519E33-380D-C359-884B-33E92EC25CA7}"/>
              </a:ext>
            </a:extLst>
          </p:cNvPr>
          <p:cNvGrpSpPr/>
          <p:nvPr/>
        </p:nvGrpSpPr>
        <p:grpSpPr>
          <a:xfrm>
            <a:off x="781634" y="4833126"/>
            <a:ext cx="2728342" cy="1258054"/>
            <a:chOff x="1914778" y="4795520"/>
            <a:chExt cx="2728342" cy="125805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D7EA43-199A-49F3-053E-C75643654355}"/>
                </a:ext>
              </a:extLst>
            </p:cNvPr>
            <p:cNvSpPr/>
            <p:nvPr/>
          </p:nvSpPr>
          <p:spPr>
            <a:xfrm>
              <a:off x="1914778" y="4795520"/>
              <a:ext cx="2728342" cy="125805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1000">
                  <a:schemeClr val="accent1">
                    <a:lumMod val="45000"/>
                    <a:lumOff val="55000"/>
                  </a:schemeClr>
                </a:gs>
                <a:gs pos="8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D81D777-72A7-3AEC-07CA-AF5F0D976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8558C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241040" y="5253126"/>
              <a:ext cx="2152650" cy="295275"/>
            </a:xfrm>
            <a:prstGeom prst="rect">
              <a:avLst/>
            </a:prstGeom>
            <a:noFill/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434467B-2F7A-3E8B-366D-E1C945455EB0}"/>
              </a:ext>
            </a:extLst>
          </p:cNvPr>
          <p:cNvGrpSpPr/>
          <p:nvPr/>
        </p:nvGrpSpPr>
        <p:grpSpPr>
          <a:xfrm>
            <a:off x="4618965" y="4833126"/>
            <a:ext cx="2728342" cy="1258054"/>
            <a:chOff x="4618965" y="4833126"/>
            <a:chExt cx="2728342" cy="125805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B27BBCA-6064-1EF6-2686-673E6E252846}"/>
                </a:ext>
              </a:extLst>
            </p:cNvPr>
            <p:cNvSpPr/>
            <p:nvPr/>
          </p:nvSpPr>
          <p:spPr>
            <a:xfrm>
              <a:off x="4618965" y="4833126"/>
              <a:ext cx="2728342" cy="125805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1000">
                  <a:schemeClr val="accent1">
                    <a:lumMod val="45000"/>
                    <a:lumOff val="55000"/>
                  </a:schemeClr>
                </a:gs>
                <a:gs pos="8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8" name="Graphic 47" descr="Earth Globe - Asia with solid fill">
              <a:extLst>
                <a:ext uri="{FF2B5EF4-FFF2-40B4-BE49-F238E27FC236}">
                  <a16:creationId xmlns:a16="http://schemas.microsoft.com/office/drawing/2014/main" id="{9683C3D2-F72E-5193-8C43-A64E38E45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38486" y="4981169"/>
              <a:ext cx="914400" cy="9144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EE498DB-9F6D-CFE7-4F24-F87A8BBA2914}"/>
              </a:ext>
            </a:extLst>
          </p:cNvPr>
          <p:cNvSpPr txBox="1"/>
          <p:nvPr/>
        </p:nvSpPr>
        <p:spPr>
          <a:xfrm>
            <a:off x="4278467" y="6260030"/>
            <a:ext cx="3434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8558C"/>
                </a:solidFill>
              </a:rPr>
              <a:t>Google Map API for Live map Geotagging</a:t>
            </a:r>
            <a:endParaRPr lang="en-IN" sz="1200" b="1" dirty="0">
              <a:solidFill>
                <a:srgbClr val="08558C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08EA40-9882-8E42-75CF-31701F07C4D0}"/>
              </a:ext>
            </a:extLst>
          </p:cNvPr>
          <p:cNvCxnSpPr/>
          <p:nvPr/>
        </p:nvCxnSpPr>
        <p:spPr>
          <a:xfrm>
            <a:off x="7620000" y="4404268"/>
            <a:ext cx="0" cy="2311164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5E2555-5936-7EE1-CE00-8823BD315335}"/>
              </a:ext>
            </a:extLst>
          </p:cNvPr>
          <p:cNvSpPr txBox="1"/>
          <p:nvPr/>
        </p:nvSpPr>
        <p:spPr>
          <a:xfrm>
            <a:off x="8270240" y="4306529"/>
            <a:ext cx="30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8558C"/>
                </a:solidFill>
              </a:rPr>
              <a:t>WORKING MODEL</a:t>
            </a:r>
            <a:endParaRPr lang="en-IN" b="1" i="1" dirty="0">
              <a:solidFill>
                <a:srgbClr val="08558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2EFF9-1051-EBA8-9098-9FDC593A1ED1}"/>
              </a:ext>
            </a:extLst>
          </p:cNvPr>
          <p:cNvSpPr txBox="1"/>
          <p:nvPr/>
        </p:nvSpPr>
        <p:spPr>
          <a:xfrm>
            <a:off x="7895303" y="4906297"/>
            <a:ext cx="1995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8558C"/>
                </a:solidFill>
              </a:rPr>
              <a:t>Working Prototype Video :</a:t>
            </a:r>
            <a:endParaRPr lang="en-IN" sz="1200" dirty="0">
              <a:solidFill>
                <a:srgbClr val="08558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95939-EFF5-70C4-5062-FAC15E941110}"/>
              </a:ext>
            </a:extLst>
          </p:cNvPr>
          <p:cNvSpPr txBox="1"/>
          <p:nvPr/>
        </p:nvSpPr>
        <p:spPr>
          <a:xfrm>
            <a:off x="8032955" y="5388077"/>
            <a:ext cx="265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8558C"/>
                </a:solidFill>
                <a:hlinkClick r:id="rId6"/>
              </a:rPr>
              <a:t>Working Prototype</a:t>
            </a:r>
            <a:endParaRPr lang="en-IN" dirty="0">
              <a:solidFill>
                <a:srgbClr val="08558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DE95B-7226-FCAF-C4EC-0335DE344A87}"/>
              </a:ext>
            </a:extLst>
          </p:cNvPr>
          <p:cNvSpPr txBox="1"/>
          <p:nvPr/>
        </p:nvSpPr>
        <p:spPr>
          <a:xfrm>
            <a:off x="8032955" y="5895569"/>
            <a:ext cx="265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Frontend Prototype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1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/>
      <p:bldP spid="50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206</Words>
  <Application>Microsoft Office PowerPoint</Application>
  <PresentationFormat>Widescreen</PresentationFormat>
  <Paragraphs>64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Vansh Kathuria</dc:creator>
  <cp:lastModifiedBy>Sudhanshu Mudliyar</cp:lastModifiedBy>
  <cp:revision>2</cp:revision>
  <dcterms:created xsi:type="dcterms:W3CDTF">2024-03-05T12:18:35Z</dcterms:created>
  <dcterms:modified xsi:type="dcterms:W3CDTF">2024-03-24T18:22:19Z</dcterms:modified>
</cp:coreProperties>
</file>