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371D1F-0F67-4DF4-AD33-96164FC18ECF}">
  <a:tblStyle styleId="{EC371D1F-0F67-4DF4-AD33-96164FC18E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7.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7.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7.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7.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1.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1.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3.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5.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0.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0.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7.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9.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3.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{EC371D1F-0F67-4DF4-AD33-96164FC18ECF}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{EC371D1F-0F67-4DF4-AD33-96164FC18ECF}</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{EC371D1F-0F67-4DF4-AD33-96164FC18ECF}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{EC371D1F-0F67-4DF4-AD33-96164FC18ECF}</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{EC371D1F-0F67-4DF4-AD33-96164FC18ECF}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