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F5ECC6-3048-4C03-8907-1EDB009A06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132D9C-0C71-4065-870B-F645831199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11/26/2023 5:05:32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883A01B-2C23-4655-94E2-3A848EB56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2023-11-26T11:35:32Z</dcterms:created>
  <dcterms:modified xsi:type="dcterms:W3CDTF">2023-11-26T11:35:32Z</dcterms:modified>
</cp:coreProperties>
</file>