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2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6E58A-32A5-4FC9-9676-D8CD5131F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639D2CC-68D6-43C5-B53D-060510D65AF4}">
      <dgm:prSet custT="1"/>
      <dgm:spPr>
        <a:solidFill>
          <a:srgbClr val="FFCC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IN" sz="6400" b="1" dirty="0" smtClean="0">
              <a:solidFill>
                <a:srgbClr val="0070C0"/>
              </a:solidFill>
            </a:rPr>
            <a:t>About The Project</a:t>
          </a:r>
          <a:endParaRPr lang="en-GB" sz="6400" dirty="0">
            <a:solidFill>
              <a:srgbClr val="0070C0"/>
            </a:solidFill>
          </a:endParaRPr>
        </a:p>
      </dgm:t>
    </dgm:pt>
    <dgm:pt modelId="{0C5E4283-95AD-42CC-AE99-B497CD6D87C4}" type="sibTrans" cxnId="{BD85BC7B-9278-4ABF-AEC2-071BAAEFC8E2}">
      <dgm:prSet/>
      <dgm:spPr/>
      <dgm:t>
        <a:bodyPr/>
        <a:lstStyle/>
        <a:p>
          <a:endParaRPr lang="en-GB"/>
        </a:p>
      </dgm:t>
    </dgm:pt>
    <dgm:pt modelId="{186053B9-94E8-4541-8B6C-AF945EEB1B4F}" type="parTrans" cxnId="{BD85BC7B-9278-4ABF-AEC2-071BAAEFC8E2}">
      <dgm:prSet/>
      <dgm:spPr/>
      <dgm:t>
        <a:bodyPr/>
        <a:lstStyle/>
        <a:p>
          <a:endParaRPr lang="en-GB"/>
        </a:p>
      </dgm:t>
    </dgm:pt>
    <dgm:pt modelId="{467C7347-EA6E-49F2-A8AC-EE637A8A5BBE}">
      <dgm:prSet custT="1"/>
      <dgm:spPr/>
      <dgm:t>
        <a:bodyPr/>
        <a:lstStyle/>
        <a:p>
          <a:pPr algn="just"/>
          <a:r>
            <a:rPr lang="en-IN" sz="2600" dirty="0" smtClean="0">
              <a:latin typeface="+mn-lt"/>
            </a:rPr>
            <a:t>IN THIS PROJECT WE TRY TO HELP STUDENTS TO FIND ALL IMPORTENT DETAILS LIKE </a:t>
          </a:r>
          <a:r>
            <a:rPr lang="en-IN" sz="2600" dirty="0" smtClean="0">
              <a:latin typeface="+mn-lt"/>
            </a:rPr>
            <a:t>STUDENT DETAILS, </a:t>
          </a:r>
          <a:r>
            <a:rPr lang="en-IN" sz="2600" dirty="0" smtClean="0">
              <a:latin typeface="+mn-lt"/>
            </a:rPr>
            <a:t>SYLLABUS, ROUTINE,ETC.</a:t>
          </a:r>
          <a:endParaRPr lang="en-GB" sz="2600" dirty="0">
            <a:latin typeface="+mn-lt"/>
          </a:endParaRPr>
        </a:p>
      </dgm:t>
    </dgm:pt>
    <dgm:pt modelId="{35CEE18A-B7AC-4E99-B73E-C35858B0E9BE}" type="parTrans" cxnId="{23C75AB5-2001-4FEA-8056-F50F96F4645A}">
      <dgm:prSet/>
      <dgm:spPr/>
      <dgm:t>
        <a:bodyPr/>
        <a:lstStyle/>
        <a:p>
          <a:endParaRPr lang="en-GB"/>
        </a:p>
      </dgm:t>
    </dgm:pt>
    <dgm:pt modelId="{0096E3B3-6531-456A-8B0C-1D59E0F8E80B}" type="sibTrans" cxnId="{23C75AB5-2001-4FEA-8056-F50F96F4645A}">
      <dgm:prSet/>
      <dgm:spPr/>
      <dgm:t>
        <a:bodyPr/>
        <a:lstStyle/>
        <a:p>
          <a:endParaRPr lang="en-GB"/>
        </a:p>
      </dgm:t>
    </dgm:pt>
    <dgm:pt modelId="{81D4A4B2-FFF4-42F9-8DCC-5902A990DDA5}">
      <dgm:prSet/>
      <dgm:spPr/>
      <dgm:t>
        <a:bodyPr/>
        <a:lstStyle/>
        <a:p>
          <a:pPr algn="just"/>
          <a:endParaRPr lang="en-GB" sz="1300" dirty="0"/>
        </a:p>
      </dgm:t>
    </dgm:pt>
    <dgm:pt modelId="{87964121-5F9B-4213-8774-EEBB25807E35}" type="parTrans" cxnId="{4A883047-A8D2-4C18-B77B-345E9C67CAA5}">
      <dgm:prSet/>
      <dgm:spPr/>
      <dgm:t>
        <a:bodyPr/>
        <a:lstStyle/>
        <a:p>
          <a:endParaRPr lang="en-GB"/>
        </a:p>
      </dgm:t>
    </dgm:pt>
    <dgm:pt modelId="{24E08992-571B-4578-83DD-B2A47B90ED9D}" type="sibTrans" cxnId="{4A883047-A8D2-4C18-B77B-345E9C67CAA5}">
      <dgm:prSet/>
      <dgm:spPr/>
      <dgm:t>
        <a:bodyPr/>
        <a:lstStyle/>
        <a:p>
          <a:endParaRPr lang="en-GB"/>
        </a:p>
      </dgm:t>
    </dgm:pt>
    <dgm:pt modelId="{3C7C8C6D-F67F-44BD-8A69-921EC19532E5}">
      <dgm:prSet custT="1"/>
      <dgm:spPr/>
      <dgm:t>
        <a:bodyPr/>
        <a:lstStyle/>
        <a:p>
          <a:pPr algn="just"/>
          <a:endParaRPr lang="en-GB" sz="2600" dirty="0"/>
        </a:p>
      </dgm:t>
    </dgm:pt>
    <dgm:pt modelId="{15E39B9D-1781-4D28-81A1-DFDC7DD11BDA}" type="parTrans" cxnId="{9A17B3B0-6859-4EF5-AA3A-853B0163287B}">
      <dgm:prSet/>
      <dgm:spPr/>
      <dgm:t>
        <a:bodyPr/>
        <a:lstStyle/>
        <a:p>
          <a:endParaRPr lang="en-GB"/>
        </a:p>
      </dgm:t>
    </dgm:pt>
    <dgm:pt modelId="{4B0DCC95-9C2E-4DA8-8CDC-B5BB7C345885}" type="sibTrans" cxnId="{9A17B3B0-6859-4EF5-AA3A-853B0163287B}">
      <dgm:prSet/>
      <dgm:spPr/>
      <dgm:t>
        <a:bodyPr/>
        <a:lstStyle/>
        <a:p>
          <a:endParaRPr lang="en-GB"/>
        </a:p>
      </dgm:t>
    </dgm:pt>
    <dgm:pt modelId="{C88A0DC3-D4CD-476D-8A12-ADB47283D0C1}">
      <dgm:prSet custT="1"/>
      <dgm:spPr/>
      <dgm:t>
        <a:bodyPr/>
        <a:lstStyle/>
        <a:p>
          <a:pPr algn="just"/>
          <a:r>
            <a:rPr lang="en-IN" sz="2600" dirty="0" smtClean="0">
              <a:latin typeface="+mn-lt"/>
            </a:rPr>
            <a:t>THIS IS </a:t>
          </a:r>
          <a:r>
            <a:rPr lang="en-IN" sz="2600" b="1" u="none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CUI(character user interface)</a:t>
          </a:r>
          <a:r>
            <a:rPr lang="en-IN" sz="2600" dirty="0" smtClean="0">
              <a:latin typeface="+mn-lt"/>
            </a:rPr>
            <a:t> </a:t>
          </a:r>
          <a:r>
            <a:rPr lang="en-IN" sz="2600" dirty="0" smtClean="0">
              <a:latin typeface="+mn-lt"/>
            </a:rPr>
            <a:t>BASED PROJECT  .</a:t>
          </a:r>
          <a:endParaRPr lang="en-GB" sz="2600" dirty="0">
            <a:latin typeface="+mn-lt"/>
          </a:endParaRPr>
        </a:p>
      </dgm:t>
    </dgm:pt>
    <dgm:pt modelId="{208DBFD4-2721-4164-A3F1-F594BD80EE96}" type="parTrans" cxnId="{088A1E21-E19E-44A6-B5D8-612CF8DC2AE0}">
      <dgm:prSet/>
      <dgm:spPr/>
      <dgm:t>
        <a:bodyPr/>
        <a:lstStyle/>
        <a:p>
          <a:endParaRPr lang="en-GB"/>
        </a:p>
      </dgm:t>
    </dgm:pt>
    <dgm:pt modelId="{DA2C2AD4-802C-43B7-B7D2-753F77605629}" type="sibTrans" cxnId="{088A1E21-E19E-44A6-B5D8-612CF8DC2AE0}">
      <dgm:prSet/>
      <dgm:spPr/>
      <dgm:t>
        <a:bodyPr/>
        <a:lstStyle/>
        <a:p>
          <a:endParaRPr lang="en-GB"/>
        </a:p>
      </dgm:t>
    </dgm:pt>
    <dgm:pt modelId="{24070EA0-1BB3-48F6-AB37-E2CAFFB62CED}">
      <dgm:prSet custT="1"/>
      <dgm:spPr/>
      <dgm:t>
        <a:bodyPr/>
        <a:lstStyle/>
        <a:p>
          <a:pPr algn="just"/>
          <a:r>
            <a:rPr lang="en-IN" sz="2600" dirty="0" smtClean="0">
              <a:latin typeface="+mn-lt"/>
            </a:rPr>
            <a:t>FOR MAKE THIS PROJECT WE USE C LANGUAGE.</a:t>
          </a:r>
          <a:endParaRPr lang="en-GB" sz="2600" dirty="0">
            <a:latin typeface="+mn-lt"/>
          </a:endParaRPr>
        </a:p>
      </dgm:t>
    </dgm:pt>
    <dgm:pt modelId="{95839D91-9D5F-4B5B-A49C-069B03C61861}" type="parTrans" cxnId="{1097DD90-1D5A-4D50-87D1-24AD9D8B3018}">
      <dgm:prSet/>
      <dgm:spPr/>
      <dgm:t>
        <a:bodyPr/>
        <a:lstStyle/>
        <a:p>
          <a:endParaRPr lang="en-GB"/>
        </a:p>
      </dgm:t>
    </dgm:pt>
    <dgm:pt modelId="{0806CB35-8B0D-4247-B936-7E8F71181EA6}" type="sibTrans" cxnId="{1097DD90-1D5A-4D50-87D1-24AD9D8B3018}">
      <dgm:prSet/>
      <dgm:spPr/>
      <dgm:t>
        <a:bodyPr/>
        <a:lstStyle/>
        <a:p>
          <a:endParaRPr lang="en-GB"/>
        </a:p>
      </dgm:t>
    </dgm:pt>
    <dgm:pt modelId="{15151E50-27F3-449D-BCA5-3D50D6C77687}" type="pres">
      <dgm:prSet presAssocID="{59E6E58A-32A5-4FC9-9676-D8CD5131F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7F0D853-91DA-4769-9FFF-1444F357C1BC}" type="pres">
      <dgm:prSet presAssocID="{E639D2CC-68D6-43C5-B53D-060510D65AF4}" presName="composite" presStyleCnt="0"/>
      <dgm:spPr/>
    </dgm:pt>
    <dgm:pt modelId="{5FCDE714-17D8-48EB-A19E-A1BC6F986457}" type="pres">
      <dgm:prSet presAssocID="{E639D2CC-68D6-43C5-B53D-060510D65AF4}" presName="parTx" presStyleLbl="alignNode1" presStyleIdx="0" presStyleCnt="1" custLinFactNeighborX="-2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B44706-3DDB-4B2D-B549-F56D02CF615E}" type="pres">
      <dgm:prSet presAssocID="{E639D2CC-68D6-43C5-B53D-060510D65AF4}" presName="desTx" presStyleLbl="alignAccFollowNode1" presStyleIdx="0" presStyleCnt="1" custLinFactNeighborX="-1248" custLinFactNeighborY="-3298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EFCC4C9-1322-4434-8C0F-F45448A6C940}" type="presOf" srcId="{E639D2CC-68D6-43C5-B53D-060510D65AF4}" destId="{5FCDE714-17D8-48EB-A19E-A1BC6F986457}" srcOrd="0" destOrd="0" presId="urn:microsoft.com/office/officeart/2005/8/layout/hList1"/>
    <dgm:cxn modelId="{44AE0A32-6288-425A-8AF2-D986E3A5D674}" type="presOf" srcId="{81D4A4B2-FFF4-42F9-8DCC-5902A990DDA5}" destId="{52B44706-3DDB-4B2D-B549-F56D02CF615E}" srcOrd="0" destOrd="4" presId="urn:microsoft.com/office/officeart/2005/8/layout/hList1"/>
    <dgm:cxn modelId="{4A883047-A8D2-4C18-B77B-345E9C67CAA5}" srcId="{E639D2CC-68D6-43C5-B53D-060510D65AF4}" destId="{81D4A4B2-FFF4-42F9-8DCC-5902A990DDA5}" srcOrd="4" destOrd="0" parTransId="{87964121-5F9B-4213-8774-EEBB25807E35}" sibTransId="{24E08992-571B-4578-83DD-B2A47B90ED9D}"/>
    <dgm:cxn modelId="{550BBC42-7D9A-4323-A855-A2CC57FAB02B}" type="presOf" srcId="{467C7347-EA6E-49F2-A8AC-EE637A8A5BBE}" destId="{52B44706-3DDB-4B2D-B549-F56D02CF615E}" srcOrd="0" destOrd="0" presId="urn:microsoft.com/office/officeart/2005/8/layout/hList1"/>
    <dgm:cxn modelId="{2AC55898-6C03-488A-AC06-53580D9970CA}" type="presOf" srcId="{24070EA0-1BB3-48F6-AB37-E2CAFFB62CED}" destId="{52B44706-3DDB-4B2D-B549-F56D02CF615E}" srcOrd="0" destOrd="2" presId="urn:microsoft.com/office/officeart/2005/8/layout/hList1"/>
    <dgm:cxn modelId="{23C75AB5-2001-4FEA-8056-F50F96F4645A}" srcId="{E639D2CC-68D6-43C5-B53D-060510D65AF4}" destId="{467C7347-EA6E-49F2-A8AC-EE637A8A5BBE}" srcOrd="0" destOrd="0" parTransId="{35CEE18A-B7AC-4E99-B73E-C35858B0E9BE}" sibTransId="{0096E3B3-6531-456A-8B0C-1D59E0F8E80B}"/>
    <dgm:cxn modelId="{5685EE0C-5031-43F9-A7E6-FC5FD66A84F3}" type="presOf" srcId="{C88A0DC3-D4CD-476D-8A12-ADB47283D0C1}" destId="{52B44706-3DDB-4B2D-B549-F56D02CF615E}" srcOrd="0" destOrd="1" presId="urn:microsoft.com/office/officeart/2005/8/layout/hList1"/>
    <dgm:cxn modelId="{C8478F93-4844-49A7-85C4-B6E99DC15338}" type="presOf" srcId="{3C7C8C6D-F67F-44BD-8A69-921EC19532E5}" destId="{52B44706-3DDB-4B2D-B549-F56D02CF615E}" srcOrd="0" destOrd="3" presId="urn:microsoft.com/office/officeart/2005/8/layout/hList1"/>
    <dgm:cxn modelId="{088A1E21-E19E-44A6-B5D8-612CF8DC2AE0}" srcId="{E639D2CC-68D6-43C5-B53D-060510D65AF4}" destId="{C88A0DC3-D4CD-476D-8A12-ADB47283D0C1}" srcOrd="1" destOrd="0" parTransId="{208DBFD4-2721-4164-A3F1-F594BD80EE96}" sibTransId="{DA2C2AD4-802C-43B7-B7D2-753F77605629}"/>
    <dgm:cxn modelId="{9A17B3B0-6859-4EF5-AA3A-853B0163287B}" srcId="{E639D2CC-68D6-43C5-B53D-060510D65AF4}" destId="{3C7C8C6D-F67F-44BD-8A69-921EC19532E5}" srcOrd="3" destOrd="0" parTransId="{15E39B9D-1781-4D28-81A1-DFDC7DD11BDA}" sibTransId="{4B0DCC95-9C2E-4DA8-8CDC-B5BB7C345885}"/>
    <dgm:cxn modelId="{BD85BC7B-9278-4ABF-AEC2-071BAAEFC8E2}" srcId="{59E6E58A-32A5-4FC9-9676-D8CD5131FA1D}" destId="{E639D2CC-68D6-43C5-B53D-060510D65AF4}" srcOrd="0" destOrd="0" parTransId="{186053B9-94E8-4541-8B6C-AF945EEB1B4F}" sibTransId="{0C5E4283-95AD-42CC-AE99-B497CD6D87C4}"/>
    <dgm:cxn modelId="{C924A043-281B-495E-9356-A6D6EF0C2BDB}" type="presOf" srcId="{59E6E58A-32A5-4FC9-9676-D8CD5131FA1D}" destId="{15151E50-27F3-449D-BCA5-3D50D6C77687}" srcOrd="0" destOrd="0" presId="urn:microsoft.com/office/officeart/2005/8/layout/hList1"/>
    <dgm:cxn modelId="{1097DD90-1D5A-4D50-87D1-24AD9D8B3018}" srcId="{E639D2CC-68D6-43C5-B53D-060510D65AF4}" destId="{24070EA0-1BB3-48F6-AB37-E2CAFFB62CED}" srcOrd="2" destOrd="0" parTransId="{95839D91-9D5F-4B5B-A49C-069B03C61861}" sibTransId="{0806CB35-8B0D-4247-B936-7E8F71181EA6}"/>
    <dgm:cxn modelId="{6EA40995-0E96-433E-B794-4B9174D28733}" type="presParOf" srcId="{15151E50-27F3-449D-BCA5-3D50D6C77687}" destId="{B7F0D853-91DA-4769-9FFF-1444F357C1BC}" srcOrd="0" destOrd="0" presId="urn:microsoft.com/office/officeart/2005/8/layout/hList1"/>
    <dgm:cxn modelId="{B4418E35-46F6-4738-AD48-2BF5DE92FDF3}" type="presParOf" srcId="{B7F0D853-91DA-4769-9FFF-1444F357C1BC}" destId="{5FCDE714-17D8-48EB-A19E-A1BC6F986457}" srcOrd="0" destOrd="0" presId="urn:microsoft.com/office/officeart/2005/8/layout/hList1"/>
    <dgm:cxn modelId="{0FBB6491-EDAD-410D-884B-710569450B4E}" type="presParOf" srcId="{B7F0D853-91DA-4769-9FFF-1444F357C1BC}" destId="{52B44706-3DDB-4B2D-B549-F56D02CF61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E714-17D8-48EB-A19E-A1BC6F986457}">
      <dsp:nvSpPr>
        <dsp:cNvPr id="0" name=""/>
        <dsp:cNvSpPr/>
      </dsp:nvSpPr>
      <dsp:spPr>
        <a:xfrm>
          <a:off x="0" y="0"/>
          <a:ext cx="11472872" cy="1535914"/>
        </a:xfrm>
        <a:prstGeom prst="rect">
          <a:avLst/>
        </a:prstGeom>
        <a:solidFill>
          <a:srgbClr val="FFCC00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260096" rIns="455168" bIns="260096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400" b="1" kern="1200" dirty="0" smtClean="0">
              <a:solidFill>
                <a:srgbClr val="0070C0"/>
              </a:solidFill>
            </a:rPr>
            <a:t>About The Project</a:t>
          </a:r>
          <a:endParaRPr lang="en-GB" sz="6400" kern="1200" dirty="0">
            <a:solidFill>
              <a:srgbClr val="0070C0"/>
            </a:solidFill>
          </a:endParaRPr>
        </a:p>
      </dsp:txBody>
      <dsp:txXfrm>
        <a:off x="0" y="0"/>
        <a:ext cx="11472872" cy="1535914"/>
      </dsp:txXfrm>
    </dsp:sp>
    <dsp:sp modelId="{52B44706-3DDB-4B2D-B549-F56D02CF615E}">
      <dsp:nvSpPr>
        <dsp:cNvPr id="0" name=""/>
        <dsp:cNvSpPr/>
      </dsp:nvSpPr>
      <dsp:spPr>
        <a:xfrm>
          <a:off x="0" y="1524039"/>
          <a:ext cx="11472872" cy="839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>
              <a:latin typeface="+mn-lt"/>
            </a:rPr>
            <a:t>IN THIS PROJECT WE TRY TO HELP STUDENTS TO FIND ALL IMPORTENT DETAILS LIKE </a:t>
          </a:r>
          <a:r>
            <a:rPr lang="en-IN" sz="2600" kern="1200" dirty="0" smtClean="0">
              <a:latin typeface="+mn-lt"/>
            </a:rPr>
            <a:t>STUDENT DETAILS, </a:t>
          </a:r>
          <a:r>
            <a:rPr lang="en-IN" sz="2600" kern="1200" dirty="0" smtClean="0">
              <a:latin typeface="+mn-lt"/>
            </a:rPr>
            <a:t>SYLLABUS, ROUTINE,ETC.</a:t>
          </a:r>
          <a:endParaRPr lang="en-GB" sz="2600" kern="1200" dirty="0">
            <a:latin typeface="+mn-lt"/>
          </a:endParaRPr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>
              <a:latin typeface="+mn-lt"/>
            </a:rPr>
            <a:t>THIS IS </a:t>
          </a:r>
          <a:r>
            <a:rPr lang="en-IN" sz="2600" b="1" u="none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CUI(character user interface)</a:t>
          </a:r>
          <a:r>
            <a:rPr lang="en-IN" sz="2600" kern="1200" dirty="0" smtClean="0">
              <a:latin typeface="+mn-lt"/>
            </a:rPr>
            <a:t> </a:t>
          </a:r>
          <a:r>
            <a:rPr lang="en-IN" sz="2600" kern="1200" dirty="0" smtClean="0">
              <a:latin typeface="+mn-lt"/>
            </a:rPr>
            <a:t>BASED PROJECT  .</a:t>
          </a:r>
          <a:endParaRPr lang="en-GB" sz="2600" kern="1200" dirty="0">
            <a:latin typeface="+mn-lt"/>
          </a:endParaRPr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>
              <a:latin typeface="+mn-lt"/>
            </a:rPr>
            <a:t>FOR MAKE THIS PROJECT WE USE C LANGUAGE.</a:t>
          </a:r>
          <a:endParaRPr lang="en-GB" sz="2600" kern="1200" dirty="0">
            <a:latin typeface="+mn-lt"/>
          </a:endParaRPr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600" kern="1200" dirty="0"/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300" kern="1200" dirty="0"/>
        </a:p>
      </dsp:txBody>
      <dsp:txXfrm>
        <a:off x="0" y="1524039"/>
        <a:ext cx="11472872" cy="839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1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3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62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1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6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8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8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315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81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A8786E-6A97-426B-83C7-D04CF5D6A58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CBF-4A74-47AB-B6D7-32538493F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3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6" y="1092530"/>
            <a:ext cx="874084" cy="819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97" y="296884"/>
            <a:ext cx="6234546" cy="17812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09112714"/>
              </p:ext>
            </p:extLst>
          </p:nvPr>
        </p:nvGraphicFramePr>
        <p:xfrm>
          <a:off x="380011" y="2280064"/>
          <a:ext cx="11495313" cy="237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61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844" y="2873829"/>
            <a:ext cx="2173183" cy="9856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Non-teaching</a:t>
            </a:r>
          </a:p>
          <a:p>
            <a:pPr algn="ctr"/>
            <a:r>
              <a:rPr lang="en-IN" sz="2200" dirty="0" smtClean="0"/>
              <a:t>Staff’s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4365" y="876795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Examination</a:t>
            </a:r>
          </a:p>
          <a:p>
            <a:pPr algn="ctr"/>
            <a:r>
              <a:rPr lang="en-IN" dirty="0" smtClean="0"/>
              <a:t>section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94363" y="1970311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Director/</a:t>
            </a:r>
          </a:p>
          <a:p>
            <a:pPr algn="ctr"/>
            <a:r>
              <a:rPr lang="en-IN" dirty="0" smtClean="0"/>
              <a:t>Principal/H.O.D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4363" y="525087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</a:t>
            </a:r>
          </a:p>
        </p:txBody>
      </p:sp>
      <p:cxnSp>
        <p:nvCxnSpPr>
          <p:cNvPr id="6" name="Elbow Connector 5"/>
          <p:cNvCxnSpPr>
            <a:stCxn id="3" idx="1"/>
            <a:endCxn id="2" idx="3"/>
          </p:cNvCxnSpPr>
          <p:nvPr/>
        </p:nvCxnSpPr>
        <p:spPr>
          <a:xfrm rot="10800000" flipV="1">
            <a:off x="2569027" y="1179615"/>
            <a:ext cx="825338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1"/>
            <a:endCxn id="2" idx="3"/>
          </p:cNvCxnSpPr>
          <p:nvPr/>
        </p:nvCxnSpPr>
        <p:spPr>
          <a:xfrm rot="10800000">
            <a:off x="2569027" y="3366656"/>
            <a:ext cx="825336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4" idx="1"/>
          </p:cNvCxnSpPr>
          <p:nvPr/>
        </p:nvCxnSpPr>
        <p:spPr>
          <a:xfrm flipV="1">
            <a:off x="2569027" y="2273132"/>
            <a:ext cx="825336" cy="1093523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2" idx="3"/>
          </p:cNvCxnSpPr>
          <p:nvPr/>
        </p:nvCxnSpPr>
        <p:spPr>
          <a:xfrm rot="10800000" flipV="1">
            <a:off x="2569027" y="1179615"/>
            <a:ext cx="825338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  <a:endCxn id="5" idx="1"/>
          </p:cNvCxnSpPr>
          <p:nvPr/>
        </p:nvCxnSpPr>
        <p:spPr>
          <a:xfrm>
            <a:off x="2569027" y="3366655"/>
            <a:ext cx="825336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49143" y="947055"/>
            <a:ext cx="2513609" cy="5353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 details</a:t>
            </a:r>
          </a:p>
        </p:txBody>
      </p:sp>
      <p:cxnSp>
        <p:nvCxnSpPr>
          <p:cNvPr id="15" name="Straight Connector 14"/>
          <p:cNvCxnSpPr>
            <a:stCxn id="3" idx="3"/>
            <a:endCxn id="12" idx="1"/>
          </p:cNvCxnSpPr>
          <p:nvPr/>
        </p:nvCxnSpPr>
        <p:spPr>
          <a:xfrm>
            <a:off x="5306292" y="1179616"/>
            <a:ext cx="1442851" cy="3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94363" y="4157351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Admission</a:t>
            </a:r>
          </a:p>
          <a:p>
            <a:pPr algn="ctr"/>
            <a:r>
              <a:rPr lang="en-IN" dirty="0" smtClean="0"/>
              <a:t>section</a:t>
            </a:r>
            <a:endParaRPr lang="en-GB" dirty="0"/>
          </a:p>
        </p:txBody>
      </p:sp>
      <p:cxnSp>
        <p:nvCxnSpPr>
          <p:cNvPr id="23" name="Elbow Connector 22"/>
          <p:cNvCxnSpPr>
            <a:stCxn id="4" idx="1"/>
            <a:endCxn id="2" idx="3"/>
          </p:cNvCxnSpPr>
          <p:nvPr/>
        </p:nvCxnSpPr>
        <p:spPr>
          <a:xfrm rot="10800000" flipV="1">
            <a:off x="2569027" y="2273131"/>
            <a:ext cx="825336" cy="10935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3"/>
            <a:endCxn id="19" idx="1"/>
          </p:cNvCxnSpPr>
          <p:nvPr/>
        </p:nvCxnSpPr>
        <p:spPr>
          <a:xfrm>
            <a:off x="2569027" y="3366655"/>
            <a:ext cx="825336" cy="10935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50326" y="3141020"/>
            <a:ext cx="2313711" cy="4512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Director details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560108" y="3141020"/>
            <a:ext cx="2338465" cy="6234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H.O.D details</a:t>
            </a:r>
          </a:p>
          <a:p>
            <a:pPr algn="ctr"/>
            <a:r>
              <a:rPr lang="en-IN" dirty="0" smtClean="0"/>
              <a:t>Branch </a:t>
            </a:r>
            <a:r>
              <a:rPr lang="en-IN" dirty="0"/>
              <a:t>w</a:t>
            </a:r>
            <a:r>
              <a:rPr lang="en-IN" dirty="0" smtClean="0"/>
              <a:t>ise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55217" y="3141020"/>
            <a:ext cx="2313711" cy="4512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Principal details</a:t>
            </a:r>
            <a:endParaRPr lang="en-GB" dirty="0"/>
          </a:p>
        </p:txBody>
      </p:sp>
      <p:cxnSp>
        <p:nvCxnSpPr>
          <p:cNvPr id="45" name="Elbow Connector 44"/>
          <p:cNvCxnSpPr>
            <a:stCxn id="4" idx="2"/>
            <a:endCxn id="38" idx="0"/>
          </p:cNvCxnSpPr>
          <p:nvPr/>
        </p:nvCxnSpPr>
        <p:spPr>
          <a:xfrm rot="16200000" flipH="1">
            <a:off x="4646221" y="2280058"/>
            <a:ext cx="565067" cy="11568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2"/>
            <a:endCxn id="40" idx="0"/>
          </p:cNvCxnSpPr>
          <p:nvPr/>
        </p:nvCxnSpPr>
        <p:spPr>
          <a:xfrm rot="16200000" flipH="1">
            <a:off x="5948667" y="977613"/>
            <a:ext cx="565067" cy="3761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39" idx="0"/>
          </p:cNvCxnSpPr>
          <p:nvPr/>
        </p:nvCxnSpPr>
        <p:spPr>
          <a:xfrm rot="16200000" flipH="1">
            <a:off x="7257301" y="-331021"/>
            <a:ext cx="565067" cy="6379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49143" y="4192972"/>
            <a:ext cx="2513609" cy="5353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 details</a:t>
            </a:r>
          </a:p>
        </p:txBody>
      </p:sp>
      <p:cxnSp>
        <p:nvCxnSpPr>
          <p:cNvPr id="60" name="Elbow Connector 59"/>
          <p:cNvCxnSpPr>
            <a:stCxn id="19" idx="3"/>
            <a:endCxn id="58" idx="1"/>
          </p:cNvCxnSpPr>
          <p:nvPr/>
        </p:nvCxnSpPr>
        <p:spPr>
          <a:xfrm>
            <a:off x="5306290" y="4460172"/>
            <a:ext cx="1442853" cy="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8878" y="368133"/>
            <a:ext cx="2565069" cy="712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413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081" y="771894"/>
            <a:ext cx="1686296" cy="3087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Gniot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669" y="1769422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GB" dirty="0" smtClean="0"/>
          </a:p>
          <a:p>
            <a:pPr algn="ctr"/>
            <a:r>
              <a:rPr lang="en-IN" dirty="0" smtClean="0"/>
              <a:t>section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3892" y="1769421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 </a:t>
            </a:r>
            <a:endParaRPr lang="en-GB" dirty="0" smtClean="0"/>
          </a:p>
          <a:p>
            <a:pPr algn="ctr"/>
            <a:r>
              <a:rPr lang="en-IN" dirty="0" smtClean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7115" y="1721921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Others </a:t>
            </a:r>
          </a:p>
        </p:txBody>
      </p:sp>
      <p:cxnSp>
        <p:nvCxnSpPr>
          <p:cNvPr id="8" name="Straight Connector 7"/>
          <p:cNvCxnSpPr>
            <a:stCxn id="2" idx="1"/>
          </p:cNvCxnSpPr>
          <p:nvPr/>
        </p:nvCxnSpPr>
        <p:spPr>
          <a:xfrm flipH="1">
            <a:off x="2571006" y="926273"/>
            <a:ext cx="2660075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571007" y="973775"/>
            <a:ext cx="0" cy="795647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</p:cNvCxnSpPr>
          <p:nvPr/>
        </p:nvCxnSpPr>
        <p:spPr>
          <a:xfrm>
            <a:off x="6917377" y="926273"/>
            <a:ext cx="2618514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35892" y="926275"/>
            <a:ext cx="29692" cy="795646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2"/>
            <a:endCxn id="5" idx="0"/>
          </p:cNvCxnSpPr>
          <p:nvPr/>
        </p:nvCxnSpPr>
        <p:spPr>
          <a:xfrm>
            <a:off x="6074229" y="1080652"/>
            <a:ext cx="1" cy="688769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50669" y="263434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GB" dirty="0" smtClean="0"/>
          </a:p>
          <a:p>
            <a:pPr algn="ctr"/>
            <a:r>
              <a:rPr lang="en-IN" dirty="0" smtClean="0"/>
              <a:t>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50669" y="354676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Syllabus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0669" y="4459185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57115" y="263434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Holidays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57115" y="3546764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</a:t>
            </a:r>
          </a:p>
          <a:p>
            <a:pPr algn="ctr"/>
            <a:r>
              <a:rPr lang="en-IN" dirty="0" smtClean="0"/>
              <a:t>details</a:t>
            </a:r>
          </a:p>
        </p:txBody>
      </p:sp>
      <p:cxnSp>
        <p:nvCxnSpPr>
          <p:cNvPr id="7" name="Straight Connector 6"/>
          <p:cNvCxnSpPr>
            <a:stCxn id="3" idx="1"/>
          </p:cNvCxnSpPr>
          <p:nvPr/>
        </p:nvCxnSpPr>
        <p:spPr>
          <a:xfrm flipH="1" flipV="1">
            <a:off x="1246909" y="2024740"/>
            <a:ext cx="403760" cy="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0497791" y="3802081"/>
            <a:ext cx="486887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99403" y="1977240"/>
            <a:ext cx="44536" cy="364968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</p:cNvCxnSpPr>
          <p:nvPr/>
        </p:nvCxnSpPr>
        <p:spPr>
          <a:xfrm flipH="1" flipV="1">
            <a:off x="1246909" y="2889662"/>
            <a:ext cx="403760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04252" y="3802083"/>
            <a:ext cx="0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1"/>
          </p:cNvCxnSpPr>
          <p:nvPr/>
        </p:nvCxnSpPr>
        <p:spPr>
          <a:xfrm flipH="1" flipV="1">
            <a:off x="1205346" y="3802082"/>
            <a:ext cx="445323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1"/>
          </p:cNvCxnSpPr>
          <p:nvPr/>
        </p:nvCxnSpPr>
        <p:spPr>
          <a:xfrm flipH="1" flipV="1">
            <a:off x="1205346" y="4714504"/>
            <a:ext cx="445323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497791" y="2905494"/>
            <a:ext cx="486887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0497790" y="1993074"/>
            <a:ext cx="486887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982451" y="1993074"/>
            <a:ext cx="5196" cy="2721428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69665" y="2671946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Teaching</a:t>
            </a:r>
          </a:p>
          <a:p>
            <a:pPr algn="ctr"/>
            <a:r>
              <a:rPr lang="en-IN" dirty="0" smtClean="0"/>
              <a:t>Staff’s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78204" y="361603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Non-teaching </a:t>
            </a:r>
          </a:p>
          <a:p>
            <a:pPr algn="ctr"/>
            <a:r>
              <a:rPr lang="en-IN" dirty="0" smtClean="0"/>
              <a:t>Staff’s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0669" y="537160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Study</a:t>
            </a:r>
          </a:p>
          <a:p>
            <a:pPr algn="ctr"/>
            <a:r>
              <a:rPr lang="en-IN" dirty="0" smtClean="0"/>
              <a:t>Metirals </a:t>
            </a:r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>
          <a:xfrm flipH="1">
            <a:off x="1202376" y="5626923"/>
            <a:ext cx="448293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94109" y="1977240"/>
            <a:ext cx="8020" cy="2689756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42914" y="3802083"/>
            <a:ext cx="0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1"/>
          </p:cNvCxnSpPr>
          <p:nvPr/>
        </p:nvCxnSpPr>
        <p:spPr>
          <a:xfrm flipH="1" flipV="1">
            <a:off x="4678523" y="2024740"/>
            <a:ext cx="475369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93453" y="2905494"/>
            <a:ext cx="443183" cy="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706253" y="3797129"/>
            <a:ext cx="468234" cy="495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713492" y="4666996"/>
            <a:ext cx="452751" cy="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657115" y="4459185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Admission </a:t>
            </a:r>
          </a:p>
          <a:p>
            <a:pPr algn="ctr"/>
            <a:r>
              <a:rPr lang="en-IN" dirty="0" smtClean="0"/>
              <a:t>Details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10497791" y="4714502"/>
            <a:ext cx="486887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62" idx="3"/>
          </p:cNvCxnSpPr>
          <p:nvPr/>
        </p:nvCxnSpPr>
        <p:spPr>
          <a:xfrm>
            <a:off x="10497791" y="1977241"/>
            <a:ext cx="12700" cy="27372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1"/>
            <a:endCxn id="37" idx="1"/>
          </p:cNvCxnSpPr>
          <p:nvPr/>
        </p:nvCxnSpPr>
        <p:spPr>
          <a:xfrm rot="10800000" flipV="1">
            <a:off x="1650669" y="2024741"/>
            <a:ext cx="12700" cy="360218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" idx="1"/>
            <a:endCxn id="14" idx="1"/>
          </p:cNvCxnSpPr>
          <p:nvPr/>
        </p:nvCxnSpPr>
        <p:spPr>
          <a:xfrm rot="10800000" flipV="1">
            <a:off x="1650669" y="2024741"/>
            <a:ext cx="12700" cy="26897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1"/>
            <a:endCxn id="12" idx="1"/>
          </p:cNvCxnSpPr>
          <p:nvPr/>
        </p:nvCxnSpPr>
        <p:spPr>
          <a:xfrm rot="10800000" flipV="1">
            <a:off x="1650669" y="2024741"/>
            <a:ext cx="12700" cy="177734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" idx="1"/>
            <a:endCxn id="11" idx="1"/>
          </p:cNvCxnSpPr>
          <p:nvPr/>
        </p:nvCxnSpPr>
        <p:spPr>
          <a:xfrm rot="10800000" flipV="1">
            <a:off x="1650669" y="2024741"/>
            <a:ext cx="12700" cy="86492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" idx="1"/>
            <a:endCxn id="3" idx="0"/>
          </p:cNvCxnSpPr>
          <p:nvPr/>
        </p:nvCxnSpPr>
        <p:spPr>
          <a:xfrm rot="10800000" flipV="1">
            <a:off x="2571007" y="926272"/>
            <a:ext cx="2660074" cy="843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3"/>
            <a:endCxn id="18" idx="3"/>
          </p:cNvCxnSpPr>
          <p:nvPr/>
        </p:nvCxnSpPr>
        <p:spPr>
          <a:xfrm>
            <a:off x="10497791" y="1977241"/>
            <a:ext cx="12700" cy="182484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6" idx="0"/>
          </p:cNvCxnSpPr>
          <p:nvPr/>
        </p:nvCxnSpPr>
        <p:spPr>
          <a:xfrm>
            <a:off x="6917378" y="926274"/>
            <a:ext cx="2660075" cy="795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  <a:endCxn id="16" idx="3"/>
          </p:cNvCxnSpPr>
          <p:nvPr/>
        </p:nvCxnSpPr>
        <p:spPr>
          <a:xfrm>
            <a:off x="10497791" y="1977241"/>
            <a:ext cx="12700" cy="91242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6" idx="3"/>
          </p:cNvCxnSpPr>
          <p:nvPr/>
        </p:nvCxnSpPr>
        <p:spPr>
          <a:xfrm rot="16200000" flipH="1">
            <a:off x="5750909" y="2603381"/>
            <a:ext cx="1591293" cy="944650"/>
          </a:xfrm>
          <a:prstGeom prst="bentConnector4">
            <a:avLst>
              <a:gd name="adj1" fmla="val 12127"/>
              <a:gd name="adj2" fmla="val 1241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" idx="2"/>
            <a:endCxn id="32" idx="3"/>
          </p:cNvCxnSpPr>
          <p:nvPr/>
        </p:nvCxnSpPr>
        <p:spPr>
          <a:xfrm rot="16200000" flipH="1">
            <a:off x="6218682" y="2135607"/>
            <a:ext cx="647206" cy="936111"/>
          </a:xfrm>
          <a:prstGeom prst="bentConnector4">
            <a:avLst>
              <a:gd name="adj1" fmla="val 30275"/>
              <a:gd name="adj2" fmla="val 124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" idx="2"/>
            <a:endCxn id="5" idx="0"/>
          </p:cNvCxnSpPr>
          <p:nvPr/>
        </p:nvCxnSpPr>
        <p:spPr>
          <a:xfrm rot="16200000" flipH="1">
            <a:off x="5729845" y="1425035"/>
            <a:ext cx="68876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645246" y="5371603"/>
            <a:ext cx="1840676" cy="510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details</a:t>
            </a:r>
          </a:p>
        </p:txBody>
      </p:sp>
      <p:cxnSp>
        <p:nvCxnSpPr>
          <p:cNvPr id="9" name="Elbow Connector 8"/>
          <p:cNvCxnSpPr>
            <a:stCxn id="6" idx="3"/>
            <a:endCxn id="53" idx="3"/>
          </p:cNvCxnSpPr>
          <p:nvPr/>
        </p:nvCxnSpPr>
        <p:spPr>
          <a:xfrm flipH="1">
            <a:off x="10485922" y="1977241"/>
            <a:ext cx="11869" cy="3649682"/>
          </a:xfrm>
          <a:prstGeom prst="bentConnector3">
            <a:avLst>
              <a:gd name="adj1" fmla="val -1926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00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8248" y="332508"/>
            <a:ext cx="2838204" cy="9975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Student</a:t>
            </a:r>
            <a:endParaRPr lang="en-GB" sz="2600" dirty="0" smtClean="0"/>
          </a:p>
          <a:p>
            <a:pPr algn="ctr"/>
            <a:r>
              <a:rPr lang="en-IN" sz="2600" dirty="0" smtClean="0"/>
              <a:t>section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7" y="2446317"/>
            <a:ext cx="10592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FF00"/>
                </a:solidFill>
              </a:rPr>
              <a:t>In student section we provide all the important details like:-</a:t>
            </a:r>
          </a:p>
          <a:p>
            <a:r>
              <a:rPr lang="en-IN" sz="2400" dirty="0"/>
              <a:t>	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Classmate and other student details.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Syllabus of all branch.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Routine of all branch.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Study materials of all branch.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759" y="304008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Student </a:t>
            </a:r>
          </a:p>
          <a:p>
            <a:pPr algn="ctr"/>
            <a:r>
              <a:rPr lang="en-IN" sz="2200" dirty="0" smtClean="0"/>
              <a:t>details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3275610" y="82929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IT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3275608" y="3016332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CSE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3275608" y="5203371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ETC</a:t>
            </a:r>
            <a:endParaRPr lang="en-GB" sz="2200" dirty="0"/>
          </a:p>
        </p:txBody>
      </p:sp>
      <p:cxnSp>
        <p:nvCxnSpPr>
          <p:cNvPr id="10" name="Elbow Connector 9"/>
          <p:cNvCxnSpPr>
            <a:stCxn id="4" idx="1"/>
          </p:cNvCxnSpPr>
          <p:nvPr/>
        </p:nvCxnSpPr>
        <p:spPr>
          <a:xfrm rot="10800000" flipV="1">
            <a:off x="2220686" y="1132113"/>
            <a:ext cx="1054925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</p:cNvCxnSpPr>
          <p:nvPr/>
        </p:nvCxnSpPr>
        <p:spPr>
          <a:xfrm rot="10800000">
            <a:off x="2220686" y="3319154"/>
            <a:ext cx="1054923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1"/>
          </p:cNvCxnSpPr>
          <p:nvPr/>
        </p:nvCxnSpPr>
        <p:spPr>
          <a:xfrm>
            <a:off x="2220685" y="3319153"/>
            <a:ext cx="1054923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</p:cNvCxnSpPr>
          <p:nvPr/>
        </p:nvCxnSpPr>
        <p:spPr>
          <a:xfrm rot="10800000" flipV="1">
            <a:off x="2220686" y="1132113"/>
            <a:ext cx="1054925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2220685" y="3319153"/>
            <a:ext cx="1054923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1"/>
          </p:cNvCxnSpPr>
          <p:nvPr/>
        </p:nvCxnSpPr>
        <p:spPr>
          <a:xfrm>
            <a:off x="2220685" y="3319153"/>
            <a:ext cx="105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5579" y="829291"/>
            <a:ext cx="1911924" cy="605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First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5578" y="5203371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Second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cxnSp>
        <p:nvCxnSpPr>
          <p:cNvPr id="33" name="Elbow Connector 32"/>
          <p:cNvCxnSpPr>
            <a:stCxn id="4" idx="3"/>
            <a:endCxn id="27" idx="1"/>
          </p:cNvCxnSpPr>
          <p:nvPr/>
        </p:nvCxnSpPr>
        <p:spPr>
          <a:xfrm>
            <a:off x="5187537" y="1132114"/>
            <a:ext cx="758041" cy="43740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7535" y="1132113"/>
            <a:ext cx="7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60570" y="3836718"/>
            <a:ext cx="1512125" cy="48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Student </a:t>
            </a:r>
          </a:p>
          <a:p>
            <a:pPr algn="ctr"/>
            <a:r>
              <a:rPr lang="en-IN" sz="1600" dirty="0" smtClean="0"/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02929" y="3836718"/>
            <a:ext cx="1512125" cy="48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Student </a:t>
            </a:r>
          </a:p>
          <a:p>
            <a:pPr algn="ctr"/>
            <a:r>
              <a:rPr lang="en-IN" sz="1600" dirty="0" smtClean="0"/>
              <a:t>I’d/roll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545289" y="3860469"/>
            <a:ext cx="1512125" cy="48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Student </a:t>
            </a:r>
          </a:p>
          <a:p>
            <a:pPr algn="ctr"/>
            <a:r>
              <a:rPr lang="en-IN" sz="1600" dirty="0" smtClean="0"/>
              <a:t>contact</a:t>
            </a:r>
          </a:p>
        </p:txBody>
      </p:sp>
      <p:cxnSp>
        <p:nvCxnSpPr>
          <p:cNvPr id="48" name="Elbow Connector 47"/>
          <p:cNvCxnSpPr>
            <a:stCxn id="26" idx="3"/>
            <a:endCxn id="53" idx="0"/>
          </p:cNvCxnSpPr>
          <p:nvPr/>
        </p:nvCxnSpPr>
        <p:spPr>
          <a:xfrm>
            <a:off x="7857503" y="1132113"/>
            <a:ext cx="1001487" cy="1581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102927" y="2713511"/>
            <a:ext cx="1512125" cy="48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Sections</a:t>
            </a:r>
          </a:p>
        </p:txBody>
      </p:sp>
      <p:cxnSp>
        <p:nvCxnSpPr>
          <p:cNvPr id="55" name="Elbow Connector 54"/>
          <p:cNvCxnSpPr>
            <a:stCxn id="53" idx="2"/>
            <a:endCxn id="37" idx="0"/>
          </p:cNvCxnSpPr>
          <p:nvPr/>
        </p:nvCxnSpPr>
        <p:spPr>
          <a:xfrm rot="5400000">
            <a:off x="7319159" y="2296886"/>
            <a:ext cx="637307" cy="2442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2"/>
          </p:cNvCxnSpPr>
          <p:nvPr/>
        </p:nvCxnSpPr>
        <p:spPr>
          <a:xfrm rot="16200000" flipH="1">
            <a:off x="9761517" y="2296883"/>
            <a:ext cx="637307" cy="24423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2"/>
            <a:endCxn id="38" idx="0"/>
          </p:cNvCxnSpPr>
          <p:nvPr/>
        </p:nvCxnSpPr>
        <p:spPr>
          <a:xfrm>
            <a:off x="8858990" y="3199411"/>
            <a:ext cx="2" cy="63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12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60" y="3099460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Syllabus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3112" y="912421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IT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3323110" y="3099460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CSE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3323110" y="5286499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ETC</a:t>
            </a:r>
            <a:endParaRPr lang="en-GB" sz="2200" dirty="0"/>
          </a:p>
        </p:txBody>
      </p:sp>
      <p:cxnSp>
        <p:nvCxnSpPr>
          <p:cNvPr id="6" name="Elbow Connector 5"/>
          <p:cNvCxnSpPr>
            <a:stCxn id="3" idx="1"/>
            <a:endCxn id="2" idx="3"/>
          </p:cNvCxnSpPr>
          <p:nvPr/>
        </p:nvCxnSpPr>
        <p:spPr>
          <a:xfrm rot="10800000" flipV="1">
            <a:off x="2268188" y="1215241"/>
            <a:ext cx="1054925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1"/>
            <a:endCxn id="2" idx="3"/>
          </p:cNvCxnSpPr>
          <p:nvPr/>
        </p:nvCxnSpPr>
        <p:spPr>
          <a:xfrm rot="10800000">
            <a:off x="2268188" y="3402282"/>
            <a:ext cx="1054923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4" idx="1"/>
          </p:cNvCxnSpPr>
          <p:nvPr/>
        </p:nvCxnSpPr>
        <p:spPr>
          <a:xfrm>
            <a:off x="2268187" y="3402281"/>
            <a:ext cx="1054923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2" idx="3"/>
          </p:cNvCxnSpPr>
          <p:nvPr/>
        </p:nvCxnSpPr>
        <p:spPr>
          <a:xfrm rot="10800000" flipV="1">
            <a:off x="2268188" y="1215241"/>
            <a:ext cx="1054925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  <a:endCxn id="5" idx="1"/>
          </p:cNvCxnSpPr>
          <p:nvPr/>
        </p:nvCxnSpPr>
        <p:spPr>
          <a:xfrm>
            <a:off x="2268187" y="3402281"/>
            <a:ext cx="1054923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2268187" y="3402281"/>
            <a:ext cx="105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93081" y="912419"/>
            <a:ext cx="1911924" cy="605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First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3080" y="5286499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Second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cxnSp>
        <p:nvCxnSpPr>
          <p:cNvPr id="14" name="Elbow Connector 13"/>
          <p:cNvCxnSpPr>
            <a:stCxn id="3" idx="3"/>
            <a:endCxn id="13" idx="1"/>
          </p:cNvCxnSpPr>
          <p:nvPr/>
        </p:nvCxnSpPr>
        <p:spPr>
          <a:xfrm>
            <a:off x="5235039" y="1215242"/>
            <a:ext cx="758041" cy="43740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35037" y="1215241"/>
            <a:ext cx="7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698676" y="1762000"/>
            <a:ext cx="2535380" cy="109352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/>
              <a:t>Syllabus</a:t>
            </a:r>
            <a:endParaRPr lang="en-IN" sz="3000" dirty="0"/>
          </a:p>
        </p:txBody>
      </p:sp>
      <p:sp>
        <p:nvSpPr>
          <p:cNvPr id="43" name="Rectangle 42"/>
          <p:cNvSpPr/>
          <p:nvPr/>
        </p:nvSpPr>
        <p:spPr>
          <a:xfrm>
            <a:off x="8698676" y="3949039"/>
            <a:ext cx="2535380" cy="109352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Syllabus</a:t>
            </a:r>
          </a:p>
        </p:txBody>
      </p:sp>
      <p:cxnSp>
        <p:nvCxnSpPr>
          <p:cNvPr id="45" name="Elbow Connector 44"/>
          <p:cNvCxnSpPr>
            <a:stCxn id="42" idx="1"/>
            <a:endCxn id="12" idx="3"/>
          </p:cNvCxnSpPr>
          <p:nvPr/>
        </p:nvCxnSpPr>
        <p:spPr>
          <a:xfrm rot="10800000">
            <a:off x="7905006" y="1215241"/>
            <a:ext cx="793671" cy="1093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3"/>
            <a:endCxn id="43" idx="1"/>
          </p:cNvCxnSpPr>
          <p:nvPr/>
        </p:nvCxnSpPr>
        <p:spPr>
          <a:xfrm flipV="1">
            <a:off x="7905007" y="4495800"/>
            <a:ext cx="793669" cy="1093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54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3087584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Routine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9362" y="900545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IT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3299360" y="3087584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CSE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3299360" y="527462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ETC</a:t>
            </a:r>
            <a:endParaRPr lang="en-GB" sz="2200" dirty="0"/>
          </a:p>
        </p:txBody>
      </p:sp>
      <p:cxnSp>
        <p:nvCxnSpPr>
          <p:cNvPr id="6" name="Elbow Connector 5"/>
          <p:cNvCxnSpPr>
            <a:stCxn id="3" idx="1"/>
            <a:endCxn id="2" idx="3"/>
          </p:cNvCxnSpPr>
          <p:nvPr/>
        </p:nvCxnSpPr>
        <p:spPr>
          <a:xfrm rot="10800000" flipV="1">
            <a:off x="2244438" y="1203365"/>
            <a:ext cx="1054925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1"/>
            <a:endCxn id="2" idx="3"/>
          </p:cNvCxnSpPr>
          <p:nvPr/>
        </p:nvCxnSpPr>
        <p:spPr>
          <a:xfrm rot="10800000">
            <a:off x="2244438" y="3390406"/>
            <a:ext cx="1054923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4" idx="1"/>
          </p:cNvCxnSpPr>
          <p:nvPr/>
        </p:nvCxnSpPr>
        <p:spPr>
          <a:xfrm>
            <a:off x="2244437" y="3390405"/>
            <a:ext cx="1054923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2" idx="3"/>
          </p:cNvCxnSpPr>
          <p:nvPr/>
        </p:nvCxnSpPr>
        <p:spPr>
          <a:xfrm rot="10800000" flipV="1">
            <a:off x="2244438" y="1203365"/>
            <a:ext cx="1054925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  <a:endCxn id="5" idx="1"/>
          </p:cNvCxnSpPr>
          <p:nvPr/>
        </p:nvCxnSpPr>
        <p:spPr>
          <a:xfrm>
            <a:off x="2244437" y="3390405"/>
            <a:ext cx="1054923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2244437" y="3390405"/>
            <a:ext cx="105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69331" y="900543"/>
            <a:ext cx="1911924" cy="605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First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69330" y="527462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Second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cxnSp>
        <p:nvCxnSpPr>
          <p:cNvPr id="14" name="Elbow Connector 13"/>
          <p:cNvCxnSpPr>
            <a:stCxn id="3" idx="3"/>
            <a:endCxn id="13" idx="1"/>
          </p:cNvCxnSpPr>
          <p:nvPr/>
        </p:nvCxnSpPr>
        <p:spPr>
          <a:xfrm>
            <a:off x="5211289" y="1203366"/>
            <a:ext cx="758041" cy="43740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11287" y="1203365"/>
            <a:ext cx="7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24404" y="1750124"/>
            <a:ext cx="2535380" cy="109352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/>
              <a:t>Routine</a:t>
            </a:r>
            <a:endParaRPr lang="en-IN" sz="3000" dirty="0"/>
          </a:p>
        </p:txBody>
      </p:sp>
      <p:sp>
        <p:nvSpPr>
          <p:cNvPr id="17" name="Rectangle 16"/>
          <p:cNvSpPr/>
          <p:nvPr/>
        </p:nvSpPr>
        <p:spPr>
          <a:xfrm>
            <a:off x="8724404" y="3937163"/>
            <a:ext cx="2535380" cy="109352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/>
              <a:t>Routine</a:t>
            </a:r>
            <a:endParaRPr lang="en-IN" sz="3000" dirty="0"/>
          </a:p>
        </p:txBody>
      </p:sp>
      <p:cxnSp>
        <p:nvCxnSpPr>
          <p:cNvPr id="18" name="Elbow Connector 17"/>
          <p:cNvCxnSpPr>
            <a:stCxn id="16" idx="1"/>
            <a:endCxn id="12" idx="3"/>
          </p:cNvCxnSpPr>
          <p:nvPr/>
        </p:nvCxnSpPr>
        <p:spPr>
          <a:xfrm rot="10800000">
            <a:off x="7881256" y="1203365"/>
            <a:ext cx="843149" cy="1093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7" idx="1"/>
          </p:cNvCxnSpPr>
          <p:nvPr/>
        </p:nvCxnSpPr>
        <p:spPr>
          <a:xfrm flipV="1">
            <a:off x="7881257" y="4483924"/>
            <a:ext cx="843147" cy="1093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73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844" y="2873829"/>
            <a:ext cx="2173183" cy="9856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Study </a:t>
            </a:r>
          </a:p>
          <a:p>
            <a:pPr algn="ctr"/>
            <a:r>
              <a:rPr lang="en-IN" sz="2200" dirty="0" smtClean="0"/>
              <a:t>materials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4365" y="876795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IT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3394363" y="3063834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CSE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3394363" y="525087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ETC</a:t>
            </a:r>
            <a:endParaRPr lang="en-GB" sz="2200" dirty="0"/>
          </a:p>
        </p:txBody>
      </p:sp>
      <p:cxnSp>
        <p:nvCxnSpPr>
          <p:cNvPr id="6" name="Elbow Connector 5"/>
          <p:cNvCxnSpPr>
            <a:stCxn id="3" idx="1"/>
            <a:endCxn id="2" idx="3"/>
          </p:cNvCxnSpPr>
          <p:nvPr/>
        </p:nvCxnSpPr>
        <p:spPr>
          <a:xfrm rot="10800000" flipV="1">
            <a:off x="2569027" y="1179615"/>
            <a:ext cx="825338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1"/>
            <a:endCxn id="2" idx="3"/>
          </p:cNvCxnSpPr>
          <p:nvPr/>
        </p:nvCxnSpPr>
        <p:spPr>
          <a:xfrm rot="10800000">
            <a:off x="2569027" y="3366656"/>
            <a:ext cx="825336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4" idx="1"/>
          </p:cNvCxnSpPr>
          <p:nvPr/>
        </p:nvCxnSpPr>
        <p:spPr>
          <a:xfrm>
            <a:off x="2569027" y="3366655"/>
            <a:ext cx="825336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2" idx="3"/>
          </p:cNvCxnSpPr>
          <p:nvPr/>
        </p:nvCxnSpPr>
        <p:spPr>
          <a:xfrm rot="10800000" flipV="1">
            <a:off x="2569027" y="1179615"/>
            <a:ext cx="825338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  <a:endCxn id="5" idx="1"/>
          </p:cNvCxnSpPr>
          <p:nvPr/>
        </p:nvCxnSpPr>
        <p:spPr>
          <a:xfrm>
            <a:off x="2569027" y="3366655"/>
            <a:ext cx="825336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2569026" y="3366654"/>
            <a:ext cx="8253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64334" y="876793"/>
            <a:ext cx="1911924" cy="605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First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4333" y="5250873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Second</a:t>
            </a:r>
          </a:p>
          <a:p>
            <a:pPr algn="ctr"/>
            <a:r>
              <a:rPr lang="en-IN" sz="2200" dirty="0" smtClean="0"/>
              <a:t>Shift</a:t>
            </a:r>
          </a:p>
        </p:txBody>
      </p:sp>
      <p:cxnSp>
        <p:nvCxnSpPr>
          <p:cNvPr id="14" name="Elbow Connector 13"/>
          <p:cNvCxnSpPr>
            <a:stCxn id="3" idx="3"/>
            <a:endCxn id="13" idx="1"/>
          </p:cNvCxnSpPr>
          <p:nvPr/>
        </p:nvCxnSpPr>
        <p:spPr>
          <a:xfrm>
            <a:off x="5306292" y="1179616"/>
            <a:ext cx="758041" cy="43740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06290" y="1179615"/>
            <a:ext cx="7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36182" y="2995301"/>
            <a:ext cx="2915391" cy="7427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Lecturenotes.com</a:t>
            </a:r>
            <a:endParaRPr lang="en-IN" dirty="0"/>
          </a:p>
        </p:txBody>
      </p:sp>
      <p:cxnSp>
        <p:nvCxnSpPr>
          <p:cNvPr id="18" name="Elbow Connector 17"/>
          <p:cNvCxnSpPr>
            <a:stCxn id="16" idx="1"/>
            <a:endCxn id="12" idx="3"/>
          </p:cNvCxnSpPr>
          <p:nvPr/>
        </p:nvCxnSpPr>
        <p:spPr>
          <a:xfrm rot="10800000">
            <a:off x="7976258" y="1179616"/>
            <a:ext cx="959924" cy="2187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7976260" y="3366654"/>
            <a:ext cx="959922" cy="2187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62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8879" y="368132"/>
            <a:ext cx="2505692" cy="11637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Faculty </a:t>
            </a:r>
            <a:endParaRPr lang="en-GB" sz="2600" dirty="0" smtClean="0"/>
          </a:p>
          <a:p>
            <a:pPr algn="ctr"/>
            <a:r>
              <a:rPr lang="en-IN" sz="2600" dirty="0" smtClean="0"/>
              <a:t>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166" y="2451634"/>
            <a:ext cx="108797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FF00"/>
                </a:solidFill>
              </a:rPr>
              <a:t>In </a:t>
            </a:r>
            <a:r>
              <a:rPr lang="en-IN" sz="3000" b="1" dirty="0" smtClean="0">
                <a:solidFill>
                  <a:srgbClr val="FFFF00"/>
                </a:solidFill>
              </a:rPr>
              <a:t>faculty </a:t>
            </a:r>
            <a:r>
              <a:rPr lang="en-IN" sz="3000" b="1" dirty="0">
                <a:solidFill>
                  <a:srgbClr val="FFFF00"/>
                </a:solidFill>
              </a:rPr>
              <a:t>section we provide all the important details like:-</a:t>
            </a:r>
          </a:p>
          <a:p>
            <a:r>
              <a:rPr lang="en-IN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teaching </a:t>
            </a:r>
            <a:r>
              <a:rPr lang="en-IN" sz="2400" dirty="0"/>
              <a:t>and </a:t>
            </a:r>
            <a:r>
              <a:rPr lang="en-IN" sz="2400" dirty="0" smtClean="0"/>
              <a:t>non-teaching stuff </a:t>
            </a:r>
            <a:r>
              <a:rPr lang="en-IN" sz="2400" dirty="0"/>
              <a:t>details.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Also make separate section for head of department ,principal sir and director sir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 this section we provide detailed information of </a:t>
            </a:r>
            <a:r>
              <a:rPr lang="en-IN" sz="2400" dirty="0"/>
              <a:t>head of department </a:t>
            </a:r>
            <a:r>
              <a:rPr lang="en-IN" sz="2400" dirty="0" smtClean="0"/>
              <a:t>, principal and director sir.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3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2220681" y="2072242"/>
            <a:ext cx="44536" cy="3649682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226624" y="3897084"/>
            <a:ext cx="445323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226624" y="4809506"/>
            <a:ext cx="445323" cy="1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23654" y="5721925"/>
            <a:ext cx="448293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24000" y="2956956"/>
            <a:ext cx="2173183" cy="9856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Teaching</a:t>
            </a:r>
          </a:p>
          <a:p>
            <a:pPr algn="ctr"/>
            <a:r>
              <a:rPr lang="en-IN" sz="2200" dirty="0" smtClean="0"/>
              <a:t>Staff’s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522521" y="959922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IT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62" name="Rectangle 61"/>
          <p:cNvSpPr/>
          <p:nvPr/>
        </p:nvSpPr>
        <p:spPr>
          <a:xfrm>
            <a:off x="4522519" y="3146961"/>
            <a:ext cx="1925782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CSE</a:t>
            </a:r>
          </a:p>
          <a:p>
            <a:pPr algn="ctr"/>
            <a:r>
              <a:rPr lang="en-IN" sz="2200" dirty="0" smtClean="0"/>
              <a:t>branch</a:t>
            </a:r>
            <a:endParaRPr lang="en-GB" sz="2200" dirty="0"/>
          </a:p>
        </p:txBody>
      </p:sp>
      <p:sp>
        <p:nvSpPr>
          <p:cNvPr id="63" name="Rectangle 62"/>
          <p:cNvSpPr/>
          <p:nvPr/>
        </p:nvSpPr>
        <p:spPr>
          <a:xfrm>
            <a:off x="4522519" y="5334000"/>
            <a:ext cx="1911927" cy="6056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ETC</a:t>
            </a:r>
            <a:endParaRPr lang="en-GB" sz="2200" dirty="0"/>
          </a:p>
        </p:txBody>
      </p:sp>
      <p:cxnSp>
        <p:nvCxnSpPr>
          <p:cNvPr id="64" name="Elbow Connector 63"/>
          <p:cNvCxnSpPr>
            <a:stCxn id="61" idx="1"/>
            <a:endCxn id="60" idx="3"/>
          </p:cNvCxnSpPr>
          <p:nvPr/>
        </p:nvCxnSpPr>
        <p:spPr>
          <a:xfrm rot="10800000" flipV="1">
            <a:off x="3697183" y="1262742"/>
            <a:ext cx="825338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3" idx="1"/>
            <a:endCxn id="60" idx="3"/>
          </p:cNvCxnSpPr>
          <p:nvPr/>
        </p:nvCxnSpPr>
        <p:spPr>
          <a:xfrm rot="10800000">
            <a:off x="3697183" y="3449783"/>
            <a:ext cx="825336" cy="2187039"/>
          </a:xfrm>
          <a:prstGeom prst="bentConnector3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3"/>
            <a:endCxn id="62" idx="1"/>
          </p:cNvCxnSpPr>
          <p:nvPr/>
        </p:nvCxnSpPr>
        <p:spPr>
          <a:xfrm>
            <a:off x="3697183" y="3449782"/>
            <a:ext cx="825336" cy="0"/>
          </a:xfrm>
          <a:prstGeom prst="lin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1" idx="1"/>
            <a:endCxn id="60" idx="3"/>
          </p:cNvCxnSpPr>
          <p:nvPr/>
        </p:nvCxnSpPr>
        <p:spPr>
          <a:xfrm rot="10800000" flipV="1">
            <a:off x="3697183" y="1262742"/>
            <a:ext cx="825338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0" idx="3"/>
            <a:endCxn id="63" idx="1"/>
          </p:cNvCxnSpPr>
          <p:nvPr/>
        </p:nvCxnSpPr>
        <p:spPr>
          <a:xfrm>
            <a:off x="3697183" y="3449782"/>
            <a:ext cx="825336" cy="2187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2" idx="1"/>
          </p:cNvCxnSpPr>
          <p:nvPr/>
        </p:nvCxnSpPr>
        <p:spPr>
          <a:xfrm>
            <a:off x="3697182" y="3449781"/>
            <a:ext cx="8253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294915" y="3078428"/>
            <a:ext cx="2915391" cy="7427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 details</a:t>
            </a:r>
          </a:p>
        </p:txBody>
      </p:sp>
      <p:cxnSp>
        <p:nvCxnSpPr>
          <p:cNvPr id="75" name="Elbow Connector 74"/>
          <p:cNvCxnSpPr>
            <a:stCxn id="74" idx="1"/>
            <a:endCxn id="61" idx="3"/>
          </p:cNvCxnSpPr>
          <p:nvPr/>
        </p:nvCxnSpPr>
        <p:spPr>
          <a:xfrm rot="10800000">
            <a:off x="6434449" y="1262743"/>
            <a:ext cx="1860467" cy="21870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3" idx="3"/>
            <a:endCxn id="74" idx="1"/>
          </p:cNvCxnSpPr>
          <p:nvPr/>
        </p:nvCxnSpPr>
        <p:spPr>
          <a:xfrm flipV="1">
            <a:off x="6434446" y="3449781"/>
            <a:ext cx="1860469" cy="2187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2" idx="3"/>
            <a:endCxn id="74" idx="1"/>
          </p:cNvCxnSpPr>
          <p:nvPr/>
        </p:nvCxnSpPr>
        <p:spPr>
          <a:xfrm flipV="1">
            <a:off x="6448301" y="3449781"/>
            <a:ext cx="18466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555</TotalTime>
  <Words>177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2020-11-06T13:35:27Z</dcterms:created>
  <dcterms:modified xsi:type="dcterms:W3CDTF">2020-12-17T18:28:09Z</dcterms:modified>
</cp:coreProperties>
</file>