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0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E12D-D746-4DA3-A071-1E4388CD1881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507" y="1491639"/>
            <a:ext cx="2116900" cy="713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15825" y="3611974"/>
            <a:ext cx="2567835" cy="9144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9548" y="1498924"/>
            <a:ext cx="1879341" cy="70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744" y="3704832"/>
            <a:ext cx="1751556" cy="73642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数据操作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318875" y="5456169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获取请求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6994389" y="547861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30" idx="0"/>
            <a:endCxn id="4" idx="0"/>
          </p:cNvCxnSpPr>
          <p:nvPr/>
        </p:nvCxnSpPr>
        <p:spPr>
          <a:xfrm rot="16200000" flipV="1">
            <a:off x="5325081" y="-2048484"/>
            <a:ext cx="13569" cy="7093815"/>
          </a:xfrm>
          <a:prstGeom prst="bentConnector3">
            <a:avLst>
              <a:gd name="adj1" fmla="val 10092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4892825" y="3445873"/>
            <a:ext cx="331680" cy="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54488" y="3858841"/>
            <a:ext cx="965025" cy="22745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0" idx="0"/>
          </p:cNvCxnSpPr>
          <p:nvPr/>
        </p:nvCxnSpPr>
        <p:spPr>
          <a:xfrm rot="5400000">
            <a:off x="3932301" y="3788726"/>
            <a:ext cx="929795" cy="2405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3293300" y="3920353"/>
            <a:ext cx="1022525" cy="387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70167" y="1505208"/>
            <a:ext cx="2017210" cy="686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2843407" y="1848370"/>
            <a:ext cx="1816141" cy="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55406" y="490871"/>
            <a:ext cx="1202912" cy="345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触控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6129922" y="504435"/>
            <a:ext cx="1056147" cy="33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" idx="3"/>
            <a:endCxn id="30" idx="2"/>
          </p:cNvCxnSpPr>
          <p:nvPr/>
        </p:nvCxnSpPr>
        <p:spPr>
          <a:xfrm flipV="1">
            <a:off x="6883660" y="2191531"/>
            <a:ext cx="1995112" cy="18776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8" idx="0"/>
          </p:cNvCxnSpPr>
          <p:nvPr/>
        </p:nvCxnSpPr>
        <p:spPr>
          <a:xfrm rot="16200000" flipH="1">
            <a:off x="4696889" y="596594"/>
            <a:ext cx="662302" cy="11423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9" idx="2"/>
            <a:endCxn id="8" idx="0"/>
          </p:cNvCxnSpPr>
          <p:nvPr/>
        </p:nvCxnSpPr>
        <p:spPr>
          <a:xfrm rot="5400000">
            <a:off x="5798761" y="639688"/>
            <a:ext cx="659695" cy="1058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61847" y="2617992"/>
            <a:ext cx="1674745" cy="6623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58" name="肘形连接符 57"/>
          <p:cNvCxnSpPr>
            <a:stCxn id="4" idx="2"/>
            <a:endCxn id="35" idx="0"/>
          </p:cNvCxnSpPr>
          <p:nvPr/>
        </p:nvCxnSpPr>
        <p:spPr>
          <a:xfrm rot="16200000" flipH="1">
            <a:off x="3485643" y="504414"/>
            <a:ext cx="412891" cy="3814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0" idx="2"/>
            <a:endCxn id="35" idx="0"/>
          </p:cNvCxnSpPr>
          <p:nvPr/>
        </p:nvCxnSpPr>
        <p:spPr>
          <a:xfrm rot="5400000">
            <a:off x="7025766" y="764985"/>
            <a:ext cx="426461" cy="3279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V="1">
            <a:off x="5392695" y="2388941"/>
            <a:ext cx="413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0800000" flipV="1">
            <a:off x="3324041" y="4252034"/>
            <a:ext cx="1022525" cy="38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5915874" y="3445873"/>
            <a:ext cx="331680" cy="5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14" y="3152276"/>
            <a:ext cx="1042416" cy="114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(web server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07" y="2900041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接受请求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914824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640" y="3473542"/>
            <a:ext cx="8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3923" y="3962145"/>
            <a:ext cx="821716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468782" y="3200837"/>
            <a:ext cx="2901228" cy="1468061"/>
            <a:chOff x="6363863" y="3295081"/>
            <a:chExt cx="3407383" cy="1184339"/>
          </a:xfrm>
        </p:grpSpPr>
        <p:grpSp>
          <p:nvGrpSpPr>
            <p:cNvPr id="48" name="组合 47"/>
            <p:cNvGrpSpPr/>
            <p:nvPr/>
          </p:nvGrpSpPr>
          <p:grpSpPr>
            <a:xfrm>
              <a:off x="6363863" y="3295081"/>
              <a:ext cx="3407383" cy="1184339"/>
              <a:chOff x="4853972" y="2858359"/>
              <a:chExt cx="5466085" cy="161360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377016" y="3272114"/>
                <a:ext cx="1943041" cy="33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数据存取</a:t>
                </a:r>
                <a:endParaRPr lang="zh-CN" altLang="en-US" sz="1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53972" y="2858359"/>
                <a:ext cx="1464869" cy="16136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单线程事件循环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19209" y="3181611"/>
                <a:ext cx="1433458" cy="9196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线程池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277623" y="3684740"/>
                <a:ext cx="641586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/>
            <p:cNvCxnSpPr/>
            <p:nvPr/>
          </p:nvCxnSpPr>
          <p:spPr>
            <a:xfrm>
              <a:off x="8544839" y="3873749"/>
              <a:ext cx="6415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25841" y="1878903"/>
            <a:ext cx="8706258" cy="4008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5157" y="2084360"/>
            <a:ext cx="6221848" cy="36473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96636" y="3368877"/>
            <a:ext cx="702518" cy="850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30" idx="1"/>
          </p:cNvCxnSpPr>
          <p:nvPr/>
        </p:nvCxnSpPr>
        <p:spPr>
          <a:xfrm flipV="1">
            <a:off x="1867542" y="3794035"/>
            <a:ext cx="329094" cy="3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3808713" y="3950298"/>
            <a:ext cx="1386209" cy="1100400"/>
            <a:chOff x="5053189" y="4522386"/>
            <a:chExt cx="1725137" cy="1527686"/>
          </a:xfrm>
        </p:grpSpPr>
        <p:sp>
          <p:nvSpPr>
            <p:cNvPr id="27" name="矩形 26"/>
            <p:cNvSpPr/>
            <p:nvPr/>
          </p:nvSpPr>
          <p:spPr>
            <a:xfrm>
              <a:off x="5873450" y="4522386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路由导航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68179" y="5090870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系统配置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68180" y="5633914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/>
            <p:cNvCxnSpPr/>
            <p:nvPr/>
          </p:nvCxnSpPr>
          <p:spPr>
            <a:xfrm flipV="1">
              <a:off x="5053189" y="4732650"/>
              <a:ext cx="820261" cy="19017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5053189" y="4922823"/>
              <a:ext cx="814990" cy="37831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>
              <a:off x="5053189" y="4922823"/>
              <a:ext cx="814991" cy="92135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24142" y="2474004"/>
            <a:ext cx="1366544" cy="1233444"/>
            <a:chOff x="4004847" y="2047388"/>
            <a:chExt cx="1761523" cy="995066"/>
          </a:xfrm>
        </p:grpSpPr>
        <p:sp>
          <p:nvSpPr>
            <p:cNvPr id="71" name="矩形 70"/>
            <p:cNvSpPr/>
            <p:nvPr/>
          </p:nvSpPr>
          <p:spPr>
            <a:xfrm>
              <a:off x="4439910" y="2047388"/>
              <a:ext cx="1326458" cy="153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39909" y="2320981"/>
              <a:ext cx="1326460" cy="153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mysql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439909" y="2594576"/>
              <a:ext cx="1326461" cy="96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speInfo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rot="10800000" flipH="1">
              <a:off x="4004847" y="2093626"/>
              <a:ext cx="411700" cy="878041"/>
              <a:chOff x="2276739" y="2724226"/>
              <a:chExt cx="677350" cy="2098406"/>
            </a:xfrm>
          </p:grpSpPr>
          <p:cxnSp>
            <p:nvCxnSpPr>
              <p:cNvPr id="75" name="肘形连接符 74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/>
              <p:nvPr/>
            </p:nvCxnSpPr>
            <p:spPr>
              <a:xfrm flipV="1">
                <a:off x="2276739" y="3411045"/>
                <a:ext cx="677350" cy="24151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/>
              <p:nvPr/>
            </p:nvCxnSpPr>
            <p:spPr>
              <a:xfrm>
                <a:off x="2276739" y="3652556"/>
                <a:ext cx="672997" cy="48043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4427239" y="2887387"/>
              <a:ext cx="1339129" cy="155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…..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884379" y="2942291"/>
            <a:ext cx="929167" cy="1337574"/>
            <a:chOff x="4004848" y="1892596"/>
            <a:chExt cx="1197729" cy="1079071"/>
          </a:xfrm>
        </p:grpSpPr>
        <p:sp>
          <p:nvSpPr>
            <p:cNvPr id="89" name="矩形 88"/>
            <p:cNvSpPr/>
            <p:nvPr/>
          </p:nvSpPr>
          <p:spPr>
            <a:xfrm>
              <a:off x="4418590" y="1892596"/>
              <a:ext cx="783987" cy="36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自定义模块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 flipH="1">
              <a:off x="4004848" y="2093626"/>
              <a:ext cx="409055" cy="878041"/>
              <a:chOff x="2276739" y="2724226"/>
              <a:chExt cx="672998" cy="2098406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肘形连接符 94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矩形 95"/>
          <p:cNvSpPr/>
          <p:nvPr/>
        </p:nvSpPr>
        <p:spPr>
          <a:xfrm>
            <a:off x="3191591" y="4001496"/>
            <a:ext cx="632550" cy="50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ode_module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7193106" y="4001496"/>
            <a:ext cx="2756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5175572" y="3895938"/>
            <a:ext cx="1635218" cy="374254"/>
            <a:chOff x="5175572" y="3895938"/>
            <a:chExt cx="1635218" cy="374254"/>
          </a:xfrm>
        </p:grpSpPr>
        <p:sp>
          <p:nvSpPr>
            <p:cNvPr id="129" name="矩形 128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返回数据，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页面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肘形连接符 130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5180805" y="4313371"/>
            <a:ext cx="1635218" cy="374254"/>
            <a:chOff x="5175572" y="3895938"/>
            <a:chExt cx="1635218" cy="374254"/>
          </a:xfrm>
        </p:grpSpPr>
        <p:sp>
          <p:nvSpPr>
            <p:cNvPr id="135" name="矩形 134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跨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域，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配置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肘形连接符 135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878942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35" idx="3"/>
            <a:endCxn id="22" idx="2"/>
          </p:cNvCxnSpPr>
          <p:nvPr/>
        </p:nvCxnSpPr>
        <p:spPr>
          <a:xfrm flipV="1">
            <a:off x="1591328" y="3866411"/>
            <a:ext cx="1371077" cy="129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67387" y="2869785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发布评论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67" idx="1"/>
          </p:cNvCxnSpPr>
          <p:nvPr/>
        </p:nvCxnSpPr>
        <p:spPr>
          <a:xfrm>
            <a:off x="3793432" y="2143232"/>
            <a:ext cx="7028104" cy="2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2377009"/>
            <a:ext cx="525463" cy="9357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</a:t>
              </a:r>
              <a:r>
                <a:rPr lang="zh-CN" altLang="en-US" dirty="0" smtClean="0"/>
                <a:t>控查看详情</a:t>
              </a:r>
              <a:endParaRPr lang="en-US" altLang="zh-CN" dirty="0" smtClean="0"/>
            </a:p>
          </p:txBody>
        </p:sp>
      </p:grpSp>
      <p:sp>
        <p:nvSpPr>
          <p:cNvPr id="22" name="流程图: 决策 21"/>
          <p:cNvSpPr/>
          <p:nvPr/>
        </p:nvSpPr>
        <p:spPr>
          <a:xfrm>
            <a:off x="2135688" y="2842889"/>
            <a:ext cx="1653434" cy="10235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89122" y="3354650"/>
            <a:ext cx="120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821536" y="195112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35465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161034" y="2985318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1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632031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67387" y="2621309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1172749"/>
            <a:ext cx="403639" cy="189155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</a:t>
              </a:r>
              <a:r>
                <a:rPr lang="zh-CN" altLang="en-US" dirty="0" smtClean="0"/>
                <a:t>详情</a:t>
              </a:r>
              <a:endParaRPr lang="en-US" altLang="zh-CN" dirty="0" smtClean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91328" y="2842889"/>
            <a:ext cx="2197794" cy="2313789"/>
            <a:chOff x="1591328" y="2842889"/>
            <a:chExt cx="2197794" cy="2313789"/>
          </a:xfrm>
        </p:grpSpPr>
        <p:cxnSp>
          <p:nvCxnSpPr>
            <p:cNvPr id="13" name="肘形连接符 12"/>
            <p:cNvCxnSpPr>
              <a:stCxn id="35" idx="3"/>
              <a:endCxn id="22" idx="2"/>
            </p:cNvCxnSpPr>
            <p:nvPr/>
          </p:nvCxnSpPr>
          <p:spPr>
            <a:xfrm flipV="1">
              <a:off x="1591328" y="3507288"/>
              <a:ext cx="1371077" cy="1649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图: 决策 21"/>
            <p:cNvSpPr/>
            <p:nvPr/>
          </p:nvSpPr>
          <p:spPr>
            <a:xfrm>
              <a:off x="2135688" y="2842889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评论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699712" y="74686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07438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778989" y="2879632"/>
            <a:ext cx="1232527" cy="369332"/>
            <a:chOff x="3778989" y="2879632"/>
            <a:chExt cx="1232527" cy="369332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4" idx="3"/>
            <a:endCxn id="67" idx="2"/>
          </p:cNvCxnSpPr>
          <p:nvPr/>
        </p:nvCxnSpPr>
        <p:spPr>
          <a:xfrm flipV="1">
            <a:off x="3793432" y="1172749"/>
            <a:ext cx="7564742" cy="97048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591328" y="4331983"/>
            <a:ext cx="5044333" cy="824695"/>
            <a:chOff x="-1329278" y="2630661"/>
            <a:chExt cx="5044333" cy="824695"/>
          </a:xfrm>
        </p:grpSpPr>
        <p:cxnSp>
          <p:nvCxnSpPr>
            <p:cNvPr id="37" name="肘形连接符 36"/>
            <p:cNvCxnSpPr>
              <a:stCxn id="35" idx="3"/>
              <a:endCxn id="38" idx="0"/>
            </p:cNvCxnSpPr>
            <p:nvPr/>
          </p:nvCxnSpPr>
          <p:spPr>
            <a:xfrm flipV="1">
              <a:off x="-1329278" y="2630661"/>
              <a:ext cx="4217616" cy="824695"/>
            </a:xfrm>
            <a:prstGeom prst="bentConnector4">
              <a:avLst>
                <a:gd name="adj1" fmla="val 32774"/>
                <a:gd name="adj2" fmla="val 1277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决策 37"/>
            <p:cNvSpPr/>
            <p:nvPr/>
          </p:nvSpPr>
          <p:spPr>
            <a:xfrm>
              <a:off x="2061621" y="2630661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发帖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23135" y="4355890"/>
            <a:ext cx="2078388" cy="369332"/>
            <a:chOff x="3778989" y="2879632"/>
            <a:chExt cx="1232527" cy="36933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8701523" y="4157598"/>
            <a:ext cx="1918876" cy="7980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填写信息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0"/>
            <a:endCxn id="30" idx="2"/>
          </p:cNvCxnSpPr>
          <p:nvPr/>
        </p:nvCxnSpPr>
        <p:spPr>
          <a:xfrm flipV="1">
            <a:off x="9660961" y="3507288"/>
            <a:ext cx="0" cy="6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404170" y="4943824"/>
            <a:ext cx="14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38" idx="2"/>
            <a:endCxn id="67" idx="2"/>
          </p:cNvCxnSpPr>
          <p:nvPr/>
        </p:nvCxnSpPr>
        <p:spPr>
          <a:xfrm rot="5400000" flipH="1" flipV="1">
            <a:off x="6671742" y="309951"/>
            <a:ext cx="3823633" cy="5549230"/>
          </a:xfrm>
          <a:prstGeom prst="bentConnector3">
            <a:avLst>
              <a:gd name="adj1" fmla="val -5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8" idx="2"/>
            <a:endCxn id="35" idx="2"/>
          </p:cNvCxnSpPr>
          <p:nvPr/>
        </p:nvCxnSpPr>
        <p:spPr>
          <a:xfrm rot="5400000">
            <a:off x="3030211" y="2764207"/>
            <a:ext cx="546559" cy="5010909"/>
          </a:xfrm>
          <a:prstGeom prst="bentConnector3">
            <a:avLst>
              <a:gd name="adj1" fmla="val 141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1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98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jessica Xu</dc:creator>
  <cp:lastModifiedBy>jessica Xu</cp:lastModifiedBy>
  <cp:revision>99</cp:revision>
  <dcterms:created xsi:type="dcterms:W3CDTF">2018-03-28T04:50:32Z</dcterms:created>
  <dcterms:modified xsi:type="dcterms:W3CDTF">2018-03-28T15:11:15Z</dcterms:modified>
</cp:coreProperties>
</file>