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2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17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8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0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1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2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E12D-D746-4DA3-A071-1E4388CD1881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E36-0FF0-4CE3-A2E9-84614954A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1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6507" y="1491639"/>
            <a:ext cx="2116900" cy="7134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315825" y="3611974"/>
            <a:ext cx="2567835" cy="91440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逻辑控制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59548" y="1498924"/>
            <a:ext cx="1879341" cy="705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1744" y="3704832"/>
            <a:ext cx="1751556" cy="736426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数据操作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2318875" y="5456169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获取请求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6994389" y="5478612"/>
            <a:ext cx="1751556" cy="7364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cxnSp>
        <p:nvCxnSpPr>
          <p:cNvPr id="13" name="肘形连接符 12"/>
          <p:cNvCxnSpPr>
            <a:stCxn id="30" idx="0"/>
            <a:endCxn id="4" idx="0"/>
          </p:cNvCxnSpPr>
          <p:nvPr/>
        </p:nvCxnSpPr>
        <p:spPr>
          <a:xfrm rot="16200000" flipV="1">
            <a:off x="5325081" y="-2048484"/>
            <a:ext cx="13569" cy="7093815"/>
          </a:xfrm>
          <a:prstGeom prst="bentConnector3">
            <a:avLst>
              <a:gd name="adj1" fmla="val 100929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6200000" flipH="1">
            <a:off x="4892825" y="3445873"/>
            <a:ext cx="331680" cy="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6200000" flipH="1">
            <a:off x="6254488" y="3858841"/>
            <a:ext cx="965025" cy="227451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5" idx="2"/>
            <a:endCxn id="10" idx="0"/>
          </p:cNvCxnSpPr>
          <p:nvPr/>
        </p:nvCxnSpPr>
        <p:spPr>
          <a:xfrm rot="5400000">
            <a:off x="3932301" y="3788726"/>
            <a:ext cx="929795" cy="24050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3293300" y="3920353"/>
            <a:ext cx="1022525" cy="387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70167" y="1505208"/>
            <a:ext cx="2017210" cy="686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渲染</a:t>
            </a:r>
            <a:endParaRPr lang="en-US" altLang="zh-CN" dirty="0" smtClean="0"/>
          </a:p>
        </p:txBody>
      </p:sp>
      <p:cxnSp>
        <p:nvCxnSpPr>
          <p:cNvPr id="39" name="直接箭头连接符 38"/>
          <p:cNvCxnSpPr>
            <a:stCxn id="4" idx="3"/>
            <a:endCxn id="8" idx="1"/>
          </p:cNvCxnSpPr>
          <p:nvPr/>
        </p:nvCxnSpPr>
        <p:spPr>
          <a:xfrm>
            <a:off x="2843407" y="1848370"/>
            <a:ext cx="1816141" cy="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855406" y="490871"/>
            <a:ext cx="1202912" cy="3457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触控</a:t>
            </a:r>
            <a:endParaRPr lang="en-US" altLang="zh-CN" dirty="0" smtClean="0"/>
          </a:p>
        </p:txBody>
      </p:sp>
      <p:sp>
        <p:nvSpPr>
          <p:cNvPr id="59" name="矩形 58"/>
          <p:cNvSpPr/>
          <p:nvPr/>
        </p:nvSpPr>
        <p:spPr>
          <a:xfrm>
            <a:off x="6129922" y="504435"/>
            <a:ext cx="1056147" cy="3347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滑动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5" idx="3"/>
            <a:endCxn id="30" idx="2"/>
          </p:cNvCxnSpPr>
          <p:nvPr/>
        </p:nvCxnSpPr>
        <p:spPr>
          <a:xfrm flipV="1">
            <a:off x="6883660" y="2191531"/>
            <a:ext cx="1995112" cy="1877643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7" idx="2"/>
            <a:endCxn id="8" idx="0"/>
          </p:cNvCxnSpPr>
          <p:nvPr/>
        </p:nvCxnSpPr>
        <p:spPr>
          <a:xfrm rot="16200000" flipH="1">
            <a:off x="4696889" y="596594"/>
            <a:ext cx="662302" cy="11423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9" idx="2"/>
            <a:endCxn id="8" idx="0"/>
          </p:cNvCxnSpPr>
          <p:nvPr/>
        </p:nvCxnSpPr>
        <p:spPr>
          <a:xfrm rot="5400000">
            <a:off x="5798761" y="639688"/>
            <a:ext cx="659695" cy="10587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761847" y="2617992"/>
            <a:ext cx="1674745" cy="66230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cxnSp>
        <p:nvCxnSpPr>
          <p:cNvPr id="58" name="肘形连接符 57"/>
          <p:cNvCxnSpPr>
            <a:stCxn id="4" idx="2"/>
            <a:endCxn id="35" idx="0"/>
          </p:cNvCxnSpPr>
          <p:nvPr/>
        </p:nvCxnSpPr>
        <p:spPr>
          <a:xfrm rot="16200000" flipH="1">
            <a:off x="3485643" y="504414"/>
            <a:ext cx="412891" cy="38142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0" idx="2"/>
            <a:endCxn id="35" idx="0"/>
          </p:cNvCxnSpPr>
          <p:nvPr/>
        </p:nvCxnSpPr>
        <p:spPr>
          <a:xfrm rot="5400000">
            <a:off x="7025766" y="764985"/>
            <a:ext cx="426461" cy="32795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16200000" flipV="1">
            <a:off x="5392695" y="2388941"/>
            <a:ext cx="413215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肘形连接符 68"/>
          <p:cNvCxnSpPr/>
          <p:nvPr/>
        </p:nvCxnSpPr>
        <p:spPr>
          <a:xfrm rot="10800000" flipV="1">
            <a:off x="3324041" y="4252034"/>
            <a:ext cx="1022525" cy="387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16200000" flipH="1">
            <a:off x="5915874" y="3445873"/>
            <a:ext cx="331680" cy="52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3314" y="3152276"/>
            <a:ext cx="1042416" cy="1149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Server.js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(web server</a:t>
            </a:r>
            <a:r>
              <a:rPr lang="zh-CN" altLang="en-US" dirty="0" smtClean="0">
                <a:solidFill>
                  <a:schemeClr val="tx1"/>
                </a:solidFill>
              </a:rPr>
              <a:t>文件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07" y="2900041"/>
            <a:ext cx="855074" cy="4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接受请求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3914824"/>
            <a:ext cx="855074" cy="45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3640" y="3473542"/>
            <a:ext cx="821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3923" y="3962145"/>
            <a:ext cx="821716" cy="3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7468782" y="3200837"/>
            <a:ext cx="2901228" cy="1468061"/>
            <a:chOff x="6363863" y="3295081"/>
            <a:chExt cx="3407383" cy="1184339"/>
          </a:xfrm>
        </p:grpSpPr>
        <p:grpSp>
          <p:nvGrpSpPr>
            <p:cNvPr id="48" name="组合 47"/>
            <p:cNvGrpSpPr/>
            <p:nvPr/>
          </p:nvGrpSpPr>
          <p:grpSpPr>
            <a:xfrm>
              <a:off x="6363863" y="3295081"/>
              <a:ext cx="3407383" cy="1184339"/>
              <a:chOff x="4853972" y="2858359"/>
              <a:chExt cx="5466085" cy="161360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8377016" y="3272114"/>
                <a:ext cx="1943041" cy="338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数据存取</a:t>
                </a:r>
                <a:endParaRPr lang="zh-CN" altLang="en-US" sz="14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853972" y="2858359"/>
                <a:ext cx="1464869" cy="16136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单线程事件循环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919209" y="3181611"/>
                <a:ext cx="1433458" cy="9196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线程池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277623" y="3684740"/>
                <a:ext cx="641586" cy="0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/>
            <p:cNvCxnSpPr/>
            <p:nvPr/>
          </p:nvCxnSpPr>
          <p:spPr>
            <a:xfrm>
              <a:off x="8544839" y="3873749"/>
              <a:ext cx="641586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725841" y="1878903"/>
            <a:ext cx="8706258" cy="4008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75157" y="2084360"/>
            <a:ext cx="6221848" cy="36473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196636" y="3368877"/>
            <a:ext cx="702518" cy="8503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模块调用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endCxn id="30" idx="1"/>
          </p:cNvCxnSpPr>
          <p:nvPr/>
        </p:nvCxnSpPr>
        <p:spPr>
          <a:xfrm flipV="1">
            <a:off x="1867542" y="3794035"/>
            <a:ext cx="329094" cy="3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3808713" y="3950298"/>
            <a:ext cx="1386209" cy="1100400"/>
            <a:chOff x="5053189" y="4522386"/>
            <a:chExt cx="1725137" cy="1527686"/>
          </a:xfrm>
        </p:grpSpPr>
        <p:sp>
          <p:nvSpPr>
            <p:cNvPr id="27" name="矩形 26"/>
            <p:cNvSpPr/>
            <p:nvPr/>
          </p:nvSpPr>
          <p:spPr>
            <a:xfrm>
              <a:off x="5873450" y="4522386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路由导航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868179" y="5090870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系统配置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5868180" y="5633914"/>
              <a:ext cx="904876" cy="4161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肘形连接符 32"/>
            <p:cNvCxnSpPr/>
            <p:nvPr/>
          </p:nvCxnSpPr>
          <p:spPr>
            <a:xfrm flipV="1">
              <a:off x="5053189" y="4732650"/>
              <a:ext cx="820261" cy="190173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5053189" y="4922823"/>
              <a:ext cx="814990" cy="37831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/>
            <p:nvPr/>
          </p:nvCxnSpPr>
          <p:spPr>
            <a:xfrm>
              <a:off x="5053189" y="4922823"/>
              <a:ext cx="814991" cy="92135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824142" y="2474004"/>
            <a:ext cx="1366544" cy="1233444"/>
            <a:chOff x="4004847" y="2047388"/>
            <a:chExt cx="1761523" cy="995066"/>
          </a:xfrm>
        </p:grpSpPr>
        <p:sp>
          <p:nvSpPr>
            <p:cNvPr id="71" name="矩形 70"/>
            <p:cNvSpPr/>
            <p:nvPr/>
          </p:nvSpPr>
          <p:spPr>
            <a:xfrm>
              <a:off x="4439910" y="2047388"/>
              <a:ext cx="1326458" cy="153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user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39909" y="2320981"/>
              <a:ext cx="1326460" cy="153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mysql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439909" y="2594576"/>
              <a:ext cx="1326461" cy="96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>
                  <a:solidFill>
                    <a:schemeClr val="tx1"/>
                  </a:solidFill>
                </a:rPr>
                <a:t>speInfo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 rot="10800000" flipH="1">
              <a:off x="4004847" y="2093626"/>
              <a:ext cx="411700" cy="878041"/>
              <a:chOff x="2276739" y="2724226"/>
              <a:chExt cx="677350" cy="2098406"/>
            </a:xfrm>
          </p:grpSpPr>
          <p:cxnSp>
            <p:nvCxnSpPr>
              <p:cNvPr id="75" name="肘形连接符 74"/>
              <p:cNvCxnSpPr/>
              <p:nvPr/>
            </p:nvCxnSpPr>
            <p:spPr>
              <a:xfrm flipV="1">
                <a:off x="2276739" y="2724226"/>
                <a:ext cx="672997" cy="92833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肘形连接符 75"/>
              <p:cNvCxnSpPr/>
              <p:nvPr/>
            </p:nvCxnSpPr>
            <p:spPr>
              <a:xfrm flipV="1">
                <a:off x="2276739" y="3411045"/>
                <a:ext cx="677350" cy="241511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肘形连接符 76"/>
              <p:cNvCxnSpPr/>
              <p:nvPr/>
            </p:nvCxnSpPr>
            <p:spPr>
              <a:xfrm>
                <a:off x="2276739" y="3652556"/>
                <a:ext cx="672997" cy="480436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肘形连接符 77"/>
              <p:cNvCxnSpPr/>
              <p:nvPr/>
            </p:nvCxnSpPr>
            <p:spPr>
              <a:xfrm>
                <a:off x="2276739" y="3652556"/>
                <a:ext cx="672998" cy="117007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矩形 83"/>
            <p:cNvSpPr/>
            <p:nvPr/>
          </p:nvSpPr>
          <p:spPr>
            <a:xfrm>
              <a:off x="4427239" y="2887387"/>
              <a:ext cx="1339129" cy="1550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…..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884379" y="2942291"/>
            <a:ext cx="929167" cy="1337574"/>
            <a:chOff x="4004848" y="1892596"/>
            <a:chExt cx="1197729" cy="1079071"/>
          </a:xfrm>
        </p:grpSpPr>
        <p:sp>
          <p:nvSpPr>
            <p:cNvPr id="89" name="矩形 88"/>
            <p:cNvSpPr/>
            <p:nvPr/>
          </p:nvSpPr>
          <p:spPr>
            <a:xfrm>
              <a:off x="4418590" y="1892596"/>
              <a:ext cx="783987" cy="36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自定义模块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 rot="10800000" flipH="1">
              <a:off x="4004848" y="2093626"/>
              <a:ext cx="409055" cy="878041"/>
              <a:chOff x="2276739" y="2724226"/>
              <a:chExt cx="672998" cy="2098406"/>
            </a:xfrm>
          </p:grpSpPr>
          <p:cxnSp>
            <p:nvCxnSpPr>
              <p:cNvPr id="92" name="肘形连接符 91"/>
              <p:cNvCxnSpPr/>
              <p:nvPr/>
            </p:nvCxnSpPr>
            <p:spPr>
              <a:xfrm flipV="1">
                <a:off x="2276739" y="2724226"/>
                <a:ext cx="672997" cy="928330"/>
              </a:xfrm>
              <a:prstGeom prst="bentConnector3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肘形连接符 94"/>
              <p:cNvCxnSpPr/>
              <p:nvPr/>
            </p:nvCxnSpPr>
            <p:spPr>
              <a:xfrm>
                <a:off x="2276739" y="3652556"/>
                <a:ext cx="672998" cy="1170076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矩形 95"/>
          <p:cNvSpPr/>
          <p:nvPr/>
        </p:nvSpPr>
        <p:spPr>
          <a:xfrm>
            <a:off x="3191591" y="4001496"/>
            <a:ext cx="632550" cy="509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n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ode_module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7193106" y="4001496"/>
            <a:ext cx="27567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/>
          <p:cNvGrpSpPr/>
          <p:nvPr/>
        </p:nvGrpSpPr>
        <p:grpSpPr>
          <a:xfrm>
            <a:off x="5175572" y="3895938"/>
            <a:ext cx="1635218" cy="374254"/>
            <a:chOff x="5175572" y="3895938"/>
            <a:chExt cx="1635218" cy="374254"/>
          </a:xfrm>
        </p:grpSpPr>
        <p:sp>
          <p:nvSpPr>
            <p:cNvPr id="129" name="矩形 128"/>
            <p:cNvSpPr/>
            <p:nvPr/>
          </p:nvSpPr>
          <p:spPr>
            <a:xfrm>
              <a:off x="5502022" y="3895938"/>
              <a:ext cx="1308768" cy="37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返回数据，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页面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肘形连接符 130"/>
            <p:cNvCxnSpPr/>
            <p:nvPr/>
          </p:nvCxnSpPr>
          <p:spPr>
            <a:xfrm flipV="1">
              <a:off x="5175572" y="4094357"/>
              <a:ext cx="329094" cy="30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组合 133"/>
          <p:cNvGrpSpPr/>
          <p:nvPr/>
        </p:nvGrpSpPr>
        <p:grpSpPr>
          <a:xfrm>
            <a:off x="5180805" y="4313371"/>
            <a:ext cx="1635218" cy="374254"/>
            <a:chOff x="5175572" y="3895938"/>
            <a:chExt cx="1635218" cy="374254"/>
          </a:xfrm>
        </p:grpSpPr>
        <p:sp>
          <p:nvSpPr>
            <p:cNvPr id="135" name="矩形 134"/>
            <p:cNvSpPr/>
            <p:nvPr/>
          </p:nvSpPr>
          <p:spPr>
            <a:xfrm>
              <a:off x="5502022" y="3895938"/>
              <a:ext cx="1308768" cy="374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跨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域，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session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配置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肘形连接符 135"/>
            <p:cNvCxnSpPr/>
            <p:nvPr/>
          </p:nvCxnSpPr>
          <p:spPr>
            <a:xfrm flipV="1">
              <a:off x="5175572" y="4094357"/>
              <a:ext cx="329094" cy="30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4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8" y="1727785"/>
            <a:ext cx="1657744" cy="8308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查看评论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992360" y="2878942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添加评论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35" idx="3"/>
            <a:endCxn id="22" idx="2"/>
          </p:cNvCxnSpPr>
          <p:nvPr/>
        </p:nvCxnSpPr>
        <p:spPr>
          <a:xfrm flipV="1">
            <a:off x="1591328" y="3866411"/>
            <a:ext cx="1371077" cy="1290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67387" y="2869785"/>
            <a:ext cx="2587148" cy="885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发布评论</a:t>
            </a:r>
            <a:endParaRPr lang="en-US" altLang="zh-CN" dirty="0" smtClean="0"/>
          </a:p>
        </p:txBody>
      </p:sp>
      <p:cxnSp>
        <p:nvCxnSpPr>
          <p:cNvPr id="39" name="直接箭头连接符 38"/>
          <p:cNvCxnSpPr>
            <a:stCxn id="4" idx="3"/>
            <a:endCxn id="67" idx="1"/>
          </p:cNvCxnSpPr>
          <p:nvPr/>
        </p:nvCxnSpPr>
        <p:spPr>
          <a:xfrm>
            <a:off x="3793432" y="2143232"/>
            <a:ext cx="7028104" cy="2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0" idx="3"/>
            <a:endCxn id="67" idx="2"/>
          </p:cNvCxnSpPr>
          <p:nvPr/>
        </p:nvCxnSpPr>
        <p:spPr>
          <a:xfrm flipV="1">
            <a:off x="10954535" y="2377009"/>
            <a:ext cx="525463" cy="93576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156317" y="1717631"/>
            <a:ext cx="1340544" cy="914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99" y="2615853"/>
            <a:ext cx="1586586" cy="1463544"/>
            <a:chOff x="41799" y="2615853"/>
            <a:chExt cx="1586586" cy="146354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内容查看</a:t>
              </a:r>
              <a:endParaRPr lang="en-US" altLang="zh-CN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42" y="4079397"/>
            <a:ext cx="1586586" cy="1463544"/>
            <a:chOff x="41799" y="2615853"/>
            <a:chExt cx="1586586" cy="1463544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</a:t>
              </a:r>
              <a:r>
                <a:rPr lang="zh-CN" altLang="en-US" dirty="0" smtClean="0"/>
                <a:t>控查看详情</a:t>
              </a:r>
              <a:endParaRPr lang="en-US" altLang="zh-CN" dirty="0" smtClean="0"/>
            </a:p>
          </p:txBody>
        </p:sp>
      </p:grpSp>
      <p:sp>
        <p:nvSpPr>
          <p:cNvPr id="22" name="流程图: 决策 21"/>
          <p:cNvSpPr/>
          <p:nvPr/>
        </p:nvSpPr>
        <p:spPr>
          <a:xfrm>
            <a:off x="2135688" y="2842889"/>
            <a:ext cx="1653434" cy="102352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评论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789122" y="3354650"/>
            <a:ext cx="1203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0"/>
            <a:endCxn id="4" idx="2"/>
          </p:cNvCxnSpPr>
          <p:nvPr/>
        </p:nvCxnSpPr>
        <p:spPr>
          <a:xfrm flipV="1">
            <a:off x="2962405" y="2558679"/>
            <a:ext cx="2155" cy="28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终止 66"/>
          <p:cNvSpPr/>
          <p:nvPr/>
        </p:nvSpPr>
        <p:spPr>
          <a:xfrm>
            <a:off x="10821536" y="1951124"/>
            <a:ext cx="1316924" cy="42588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返回界面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560195" y="3354650"/>
            <a:ext cx="80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161034" y="2985318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973878" y="2548087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12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688" y="1727785"/>
            <a:ext cx="1657744" cy="8308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查看评论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992360" y="2632031"/>
            <a:ext cx="2567835" cy="91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添加评论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367387" y="2621309"/>
            <a:ext cx="2587148" cy="8859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发布</a:t>
            </a:r>
            <a:endParaRPr lang="en-US" altLang="zh-CN" dirty="0" smtClean="0"/>
          </a:p>
        </p:txBody>
      </p:sp>
      <p:cxnSp>
        <p:nvCxnSpPr>
          <p:cNvPr id="60" name="肘形连接符 59"/>
          <p:cNvCxnSpPr>
            <a:stCxn id="30" idx="3"/>
            <a:endCxn id="67" idx="2"/>
          </p:cNvCxnSpPr>
          <p:nvPr/>
        </p:nvCxnSpPr>
        <p:spPr>
          <a:xfrm flipV="1">
            <a:off x="10954535" y="1172749"/>
            <a:ext cx="403639" cy="189155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156317" y="1717631"/>
            <a:ext cx="1340544" cy="914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选择分类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99" y="2615853"/>
            <a:ext cx="1586586" cy="1463544"/>
            <a:chOff x="41799" y="2615853"/>
            <a:chExt cx="1586586" cy="146354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内容查看</a:t>
              </a:r>
              <a:endParaRPr lang="en-US" altLang="zh-CN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42" y="4079397"/>
            <a:ext cx="1586586" cy="1463544"/>
            <a:chOff x="41799" y="2615853"/>
            <a:chExt cx="1586586" cy="1463544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查看详情</a:t>
              </a:r>
              <a:endParaRPr lang="en-US" altLang="zh-CN" dirty="0" smtClean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91328" y="2842889"/>
            <a:ext cx="2197794" cy="2313789"/>
            <a:chOff x="1591328" y="2842889"/>
            <a:chExt cx="2197794" cy="2313789"/>
          </a:xfrm>
        </p:grpSpPr>
        <p:cxnSp>
          <p:nvCxnSpPr>
            <p:cNvPr id="13" name="肘形连接符 12"/>
            <p:cNvCxnSpPr>
              <a:stCxn id="35" idx="3"/>
              <a:endCxn id="22" idx="2"/>
            </p:cNvCxnSpPr>
            <p:nvPr/>
          </p:nvCxnSpPr>
          <p:spPr>
            <a:xfrm flipV="1">
              <a:off x="1591328" y="3507288"/>
              <a:ext cx="1371077" cy="1649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流程图: 决策 21"/>
            <p:cNvSpPr/>
            <p:nvPr/>
          </p:nvSpPr>
          <p:spPr>
            <a:xfrm>
              <a:off x="2135688" y="2842889"/>
              <a:ext cx="1653434" cy="66439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评论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直接箭头连接符 42"/>
          <p:cNvCxnSpPr>
            <a:stCxn id="22" idx="0"/>
            <a:endCxn id="4" idx="2"/>
          </p:cNvCxnSpPr>
          <p:nvPr/>
        </p:nvCxnSpPr>
        <p:spPr>
          <a:xfrm flipV="1">
            <a:off x="2962405" y="2558679"/>
            <a:ext cx="2155" cy="28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终止 66"/>
          <p:cNvSpPr/>
          <p:nvPr/>
        </p:nvSpPr>
        <p:spPr>
          <a:xfrm>
            <a:off x="10699712" y="746864"/>
            <a:ext cx="1316924" cy="42588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返回界面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7560195" y="3074380"/>
            <a:ext cx="80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3778989" y="2879632"/>
            <a:ext cx="1232527" cy="369332"/>
            <a:chOff x="3778989" y="2879632"/>
            <a:chExt cx="1232527" cy="369332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3778989" y="3179286"/>
              <a:ext cx="1203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4140956" y="2879632"/>
              <a:ext cx="8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973878" y="2548087"/>
            <a:ext cx="8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32" name="肘形连接符 31"/>
          <p:cNvCxnSpPr>
            <a:stCxn id="4" idx="3"/>
            <a:endCxn id="67" idx="2"/>
          </p:cNvCxnSpPr>
          <p:nvPr/>
        </p:nvCxnSpPr>
        <p:spPr>
          <a:xfrm flipV="1">
            <a:off x="3793432" y="1172749"/>
            <a:ext cx="7564742" cy="97048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1591328" y="4331983"/>
            <a:ext cx="5044333" cy="824695"/>
            <a:chOff x="-1329278" y="2630661"/>
            <a:chExt cx="5044333" cy="824695"/>
          </a:xfrm>
        </p:grpSpPr>
        <p:cxnSp>
          <p:nvCxnSpPr>
            <p:cNvPr id="37" name="肘形连接符 36"/>
            <p:cNvCxnSpPr>
              <a:stCxn id="35" idx="3"/>
              <a:endCxn id="38" idx="0"/>
            </p:cNvCxnSpPr>
            <p:nvPr/>
          </p:nvCxnSpPr>
          <p:spPr>
            <a:xfrm flipV="1">
              <a:off x="-1329278" y="2630661"/>
              <a:ext cx="4217616" cy="824695"/>
            </a:xfrm>
            <a:prstGeom prst="bentConnector4">
              <a:avLst>
                <a:gd name="adj1" fmla="val 32774"/>
                <a:gd name="adj2" fmla="val 1277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流程图: 决策 37"/>
            <p:cNvSpPr/>
            <p:nvPr/>
          </p:nvSpPr>
          <p:spPr>
            <a:xfrm>
              <a:off x="2061621" y="2630661"/>
              <a:ext cx="1653434" cy="66439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发帖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23135" y="4355890"/>
            <a:ext cx="2078388" cy="369332"/>
            <a:chOff x="3778989" y="2879632"/>
            <a:chExt cx="1232527" cy="369332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3778989" y="3179286"/>
              <a:ext cx="12032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4140956" y="2879632"/>
              <a:ext cx="870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</a:t>
              </a:r>
              <a:endParaRPr lang="zh-CN" altLang="en-US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8701523" y="4157598"/>
            <a:ext cx="1918876" cy="7980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填写信息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stCxn id="45" idx="0"/>
            <a:endCxn id="30" idx="2"/>
          </p:cNvCxnSpPr>
          <p:nvPr/>
        </p:nvCxnSpPr>
        <p:spPr>
          <a:xfrm flipV="1">
            <a:off x="9660961" y="3507288"/>
            <a:ext cx="0" cy="65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404170" y="4943824"/>
            <a:ext cx="146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54" name="肘形连接符 53"/>
          <p:cNvCxnSpPr>
            <a:stCxn id="38" idx="2"/>
            <a:endCxn id="67" idx="2"/>
          </p:cNvCxnSpPr>
          <p:nvPr/>
        </p:nvCxnSpPr>
        <p:spPr>
          <a:xfrm rot="5400000" flipH="1" flipV="1">
            <a:off x="6671742" y="309951"/>
            <a:ext cx="3823633" cy="5549230"/>
          </a:xfrm>
          <a:prstGeom prst="bentConnector3">
            <a:avLst>
              <a:gd name="adj1" fmla="val -59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8" idx="2"/>
            <a:endCxn id="35" idx="2"/>
          </p:cNvCxnSpPr>
          <p:nvPr/>
        </p:nvCxnSpPr>
        <p:spPr>
          <a:xfrm rot="5400000">
            <a:off x="3030211" y="2764207"/>
            <a:ext cx="546559" cy="5010909"/>
          </a:xfrm>
          <a:prstGeom prst="bentConnector3">
            <a:avLst>
              <a:gd name="adj1" fmla="val 141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81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过程 2"/>
          <p:cNvSpPr/>
          <p:nvPr/>
        </p:nvSpPr>
        <p:spPr>
          <a:xfrm>
            <a:off x="6250488" y="2116899"/>
            <a:ext cx="1553227" cy="18100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6250488" y="2116899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6252576" y="2482241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6254664" y="2847583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过程 31"/>
          <p:cNvSpPr/>
          <p:nvPr/>
        </p:nvSpPr>
        <p:spPr>
          <a:xfrm>
            <a:off x="6244226" y="3212925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过程 32"/>
          <p:cNvSpPr/>
          <p:nvPr/>
        </p:nvSpPr>
        <p:spPr>
          <a:xfrm>
            <a:off x="6246314" y="3565741"/>
            <a:ext cx="1553227" cy="36116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32116" y="2100476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Page_one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432116" y="2504440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Page_two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440466" y="2881508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Page_three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432116" y="3267263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Page_four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32116" y="3581033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Root_page</a:t>
            </a:r>
            <a:endParaRPr lang="en-US" altLang="zh-CN" dirty="0" smtClean="0"/>
          </a:p>
        </p:txBody>
      </p:sp>
      <p:cxnSp>
        <p:nvCxnSpPr>
          <p:cNvPr id="12" name="曲线连接符 11"/>
          <p:cNvCxnSpPr/>
          <p:nvPr/>
        </p:nvCxnSpPr>
        <p:spPr>
          <a:xfrm rot="10800000" flipV="1">
            <a:off x="5273458" y="2419889"/>
            <a:ext cx="821500" cy="602013"/>
          </a:xfrm>
          <a:prstGeom prst="curvedConnector3">
            <a:avLst>
              <a:gd name="adj1" fmla="val 850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曲线连接符 41"/>
          <p:cNvCxnSpPr/>
          <p:nvPr/>
        </p:nvCxnSpPr>
        <p:spPr>
          <a:xfrm>
            <a:off x="6327732" y="1578837"/>
            <a:ext cx="701457" cy="474645"/>
          </a:xfrm>
          <a:prstGeom prst="curvedConnector3">
            <a:avLst>
              <a:gd name="adj1" fmla="val 91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945683" y="1457254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push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398718" y="2674770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87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肘形连接符 12"/>
          <p:cNvCxnSpPr>
            <a:endCxn id="4" idx="1"/>
          </p:cNvCxnSpPr>
          <p:nvPr/>
        </p:nvCxnSpPr>
        <p:spPr>
          <a:xfrm flipV="1">
            <a:off x="1602833" y="4607630"/>
            <a:ext cx="670425" cy="549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776952" y="3051068"/>
            <a:ext cx="814191" cy="6593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刷新</a:t>
            </a:r>
            <a:endParaRPr lang="en-US" altLang="zh-CN" dirty="0" smtClean="0"/>
          </a:p>
        </p:txBody>
      </p:sp>
      <p:cxnSp>
        <p:nvCxnSpPr>
          <p:cNvPr id="60" name="肘形连接符 59"/>
          <p:cNvCxnSpPr/>
          <p:nvPr/>
        </p:nvCxnSpPr>
        <p:spPr>
          <a:xfrm>
            <a:off x="1496861" y="5156678"/>
            <a:ext cx="875824" cy="5992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可选过程 11"/>
          <p:cNvSpPr/>
          <p:nvPr/>
        </p:nvSpPr>
        <p:spPr>
          <a:xfrm>
            <a:off x="156317" y="1717631"/>
            <a:ext cx="1340544" cy="914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进入界面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799" y="2615853"/>
            <a:ext cx="1586586" cy="1463544"/>
            <a:chOff x="41799" y="2615853"/>
            <a:chExt cx="1586586" cy="146354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通过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getSelfInfo</a:t>
              </a:r>
              <a:r>
                <a:rPr lang="zh-CN" altLang="en-US" dirty="0" smtClean="0"/>
                <a:t>获取信息</a:t>
              </a:r>
              <a:endParaRPr lang="en-US" altLang="zh-CN" dirty="0" smtClean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42" y="4079397"/>
            <a:ext cx="1586586" cy="1463544"/>
            <a:chOff x="41799" y="2615853"/>
            <a:chExt cx="1586586" cy="1463544"/>
          </a:xfrm>
        </p:grpSpPr>
        <p:cxnSp>
          <p:nvCxnSpPr>
            <p:cNvPr id="34" name="直接箭头连接符 33"/>
            <p:cNvCxnSpPr/>
            <p:nvPr/>
          </p:nvCxnSpPr>
          <p:spPr>
            <a:xfrm flipH="1">
              <a:off x="789139" y="2615853"/>
              <a:ext cx="1958" cy="69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41799" y="3306871"/>
              <a:ext cx="1586586" cy="77252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前端渲染</a:t>
              </a:r>
              <a:r>
                <a:rPr lang="zh-CN" altLang="en-US" dirty="0" smtClean="0"/>
                <a:t>内容</a:t>
              </a:r>
              <a:endParaRPr lang="en-US" altLang="zh-CN" dirty="0" smtClean="0"/>
            </a:p>
          </p:txBody>
        </p:sp>
      </p:grpSp>
      <p:sp>
        <p:nvSpPr>
          <p:cNvPr id="67" name="流程图: 终止 66"/>
          <p:cNvSpPr/>
          <p:nvPr/>
        </p:nvSpPr>
        <p:spPr>
          <a:xfrm>
            <a:off x="2379470" y="5542941"/>
            <a:ext cx="1316924" cy="425885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返回界面</a:t>
            </a:r>
          </a:p>
        </p:txBody>
      </p:sp>
      <p:cxnSp>
        <p:nvCxnSpPr>
          <p:cNvPr id="26" name="肘形连接符 25"/>
          <p:cNvCxnSpPr>
            <a:stCxn id="35" idx="3"/>
            <a:endCxn id="25" idx="1"/>
          </p:cNvCxnSpPr>
          <p:nvPr/>
        </p:nvCxnSpPr>
        <p:spPr>
          <a:xfrm flipV="1">
            <a:off x="1591328" y="3513690"/>
            <a:ext cx="681930" cy="1642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273258" y="2614623"/>
            <a:ext cx="3330192" cy="2408454"/>
            <a:chOff x="2296743" y="3455901"/>
            <a:chExt cx="3330192" cy="2408454"/>
          </a:xfrm>
        </p:grpSpPr>
        <p:sp>
          <p:nvSpPr>
            <p:cNvPr id="4" name="矩形 3"/>
            <p:cNvSpPr/>
            <p:nvPr/>
          </p:nvSpPr>
          <p:spPr>
            <a:xfrm>
              <a:off x="2296743" y="5033461"/>
              <a:ext cx="1657744" cy="8308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查看个人发帖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get</a:t>
              </a:r>
              <a:r>
                <a:rPr lang="en-US" altLang="zh-CN" dirty="0" err="1" smtClean="0"/>
                <a:t>Post</a:t>
              </a:r>
              <a:endParaRPr lang="en-US" altLang="zh-CN" dirty="0" smtClean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647376" y="4442087"/>
              <a:ext cx="979559" cy="7080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回复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resPost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296743" y="3939521"/>
              <a:ext cx="1657744" cy="8308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查看个人消息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/</a:t>
              </a:r>
              <a:r>
                <a:rPr lang="en-US" altLang="zh-CN" dirty="0" err="1" smtClean="0"/>
                <a:t>getMes</a:t>
              </a:r>
              <a:endParaRPr lang="en-US" altLang="zh-CN" dirty="0" smtClean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634630" y="3455901"/>
              <a:ext cx="981511" cy="75715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删除</a:t>
              </a:r>
              <a:r>
                <a:rPr lang="en-US" altLang="zh-CN" dirty="0" smtClean="0"/>
                <a:t>/</a:t>
              </a:r>
              <a:r>
                <a:rPr lang="en-US" altLang="zh-CN" dirty="0" err="1" smtClean="0"/>
                <a:t>delPost</a:t>
              </a:r>
              <a:endParaRPr lang="en-US" altLang="zh-CN" dirty="0" smtClean="0"/>
            </a:p>
          </p:txBody>
        </p:sp>
        <p:cxnSp>
          <p:nvCxnSpPr>
            <p:cNvPr id="38" name="肘形连接符 37"/>
            <p:cNvCxnSpPr>
              <a:stCxn id="25" idx="3"/>
              <a:endCxn id="37" idx="1"/>
            </p:cNvCxnSpPr>
            <p:nvPr/>
          </p:nvCxnSpPr>
          <p:spPr>
            <a:xfrm flipV="1">
              <a:off x="3954487" y="3834477"/>
              <a:ext cx="680143" cy="520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25" idx="3"/>
              <a:endCxn id="5" idx="1"/>
            </p:cNvCxnSpPr>
            <p:nvPr/>
          </p:nvCxnSpPr>
          <p:spPr>
            <a:xfrm>
              <a:off x="3954487" y="4354968"/>
              <a:ext cx="692889" cy="44113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肘形连接符 53"/>
          <p:cNvCxnSpPr>
            <a:endCxn id="30" idx="1"/>
          </p:cNvCxnSpPr>
          <p:nvPr/>
        </p:nvCxnSpPr>
        <p:spPr>
          <a:xfrm>
            <a:off x="5603450" y="2988093"/>
            <a:ext cx="1173502" cy="392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5" idx="3"/>
            <a:endCxn id="30" idx="1"/>
          </p:cNvCxnSpPr>
          <p:nvPr/>
        </p:nvCxnSpPr>
        <p:spPr>
          <a:xfrm flipV="1">
            <a:off x="5603450" y="3380757"/>
            <a:ext cx="1173502" cy="574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2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9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135</Words>
  <Application>Microsoft Office PowerPoint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jessica Xu</dc:creator>
  <cp:lastModifiedBy>jessica Xu</cp:lastModifiedBy>
  <cp:revision>115</cp:revision>
  <dcterms:created xsi:type="dcterms:W3CDTF">2018-03-28T04:50:32Z</dcterms:created>
  <dcterms:modified xsi:type="dcterms:W3CDTF">2018-04-02T16:01:42Z</dcterms:modified>
</cp:coreProperties>
</file>