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1E12D-D746-4DA3-A071-1E4388CD1881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EAE36-0FF0-4CE3-A2E9-84614954A1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320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1E12D-D746-4DA3-A071-1E4388CD1881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EAE36-0FF0-4CE3-A2E9-84614954A1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8176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1E12D-D746-4DA3-A071-1E4388CD1881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EAE36-0FF0-4CE3-A2E9-84614954A1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3803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1E12D-D746-4DA3-A071-1E4388CD1881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EAE36-0FF0-4CE3-A2E9-84614954A1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332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1E12D-D746-4DA3-A071-1E4388CD1881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EAE36-0FF0-4CE3-A2E9-84614954A1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95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1E12D-D746-4DA3-A071-1E4388CD1881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EAE36-0FF0-4CE3-A2E9-84614954A1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080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1E12D-D746-4DA3-A071-1E4388CD1881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EAE36-0FF0-4CE3-A2E9-84614954A1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0737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1E12D-D746-4DA3-A071-1E4388CD1881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EAE36-0FF0-4CE3-A2E9-84614954A1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000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1E12D-D746-4DA3-A071-1E4388CD1881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EAE36-0FF0-4CE3-A2E9-84614954A1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2011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1E12D-D746-4DA3-A071-1E4388CD1881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EAE36-0FF0-4CE3-A2E9-84614954A1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8524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1E12D-D746-4DA3-A071-1E4388CD1881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EAE36-0FF0-4CE3-A2E9-84614954A1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2529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1E12D-D746-4DA3-A071-1E4388CD1881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EAE36-0FF0-4CE3-A2E9-84614954A1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5815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26507" y="1491639"/>
            <a:ext cx="2116900" cy="71346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UI</a:t>
            </a:r>
            <a:r>
              <a:rPr lang="zh-CN" altLang="en-US" dirty="0" smtClean="0"/>
              <a:t>界面</a:t>
            </a:r>
            <a:endParaRPr lang="en-US" altLang="zh-CN" dirty="0" smtClean="0"/>
          </a:p>
        </p:txBody>
      </p:sp>
      <p:sp>
        <p:nvSpPr>
          <p:cNvPr id="5" name="矩形 4"/>
          <p:cNvSpPr/>
          <p:nvPr/>
        </p:nvSpPr>
        <p:spPr>
          <a:xfrm>
            <a:off x="4315825" y="3611974"/>
            <a:ext cx="2567835" cy="914400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逻辑控制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659548" y="1498924"/>
            <a:ext cx="1879341" cy="70585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UI</a:t>
            </a:r>
            <a:r>
              <a:rPr lang="zh-CN" altLang="en-US" dirty="0" smtClean="0"/>
              <a:t>交互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541744" y="3704832"/>
            <a:ext cx="1751556" cy="736426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数据操作</a:t>
            </a:r>
            <a:endParaRPr lang="en-US" altLang="zh-CN" dirty="0" smtClean="0"/>
          </a:p>
        </p:txBody>
      </p:sp>
      <p:sp>
        <p:nvSpPr>
          <p:cNvPr id="10" name="矩形 9"/>
          <p:cNvSpPr/>
          <p:nvPr/>
        </p:nvSpPr>
        <p:spPr>
          <a:xfrm>
            <a:off x="2318875" y="5456169"/>
            <a:ext cx="1751556" cy="73642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获取请求</a:t>
            </a:r>
            <a:endParaRPr lang="en-US" altLang="zh-CN" dirty="0" smtClean="0"/>
          </a:p>
        </p:txBody>
      </p:sp>
      <p:sp>
        <p:nvSpPr>
          <p:cNvPr id="11" name="矩形 10"/>
          <p:cNvSpPr/>
          <p:nvPr/>
        </p:nvSpPr>
        <p:spPr>
          <a:xfrm>
            <a:off x="6994389" y="5478612"/>
            <a:ext cx="1751556" cy="73642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响应</a:t>
            </a:r>
            <a:r>
              <a:rPr lang="zh-CN" altLang="en-US" dirty="0" smtClean="0"/>
              <a:t>请求</a:t>
            </a:r>
            <a:endParaRPr lang="en-US" altLang="zh-CN" dirty="0" smtClean="0"/>
          </a:p>
        </p:txBody>
      </p:sp>
      <p:cxnSp>
        <p:nvCxnSpPr>
          <p:cNvPr id="13" name="肘形连接符 12"/>
          <p:cNvCxnSpPr>
            <a:stCxn id="30" idx="0"/>
            <a:endCxn id="4" idx="0"/>
          </p:cNvCxnSpPr>
          <p:nvPr/>
        </p:nvCxnSpPr>
        <p:spPr>
          <a:xfrm rot="16200000" flipV="1">
            <a:off x="5325081" y="-2048484"/>
            <a:ext cx="13569" cy="7093815"/>
          </a:xfrm>
          <a:prstGeom prst="bentConnector3">
            <a:avLst>
              <a:gd name="adj1" fmla="val 1009294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肘形连接符 13"/>
          <p:cNvCxnSpPr/>
          <p:nvPr/>
        </p:nvCxnSpPr>
        <p:spPr>
          <a:xfrm rot="16200000" flipH="1">
            <a:off x="4892825" y="3445873"/>
            <a:ext cx="331680" cy="52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肘形连接符 19"/>
          <p:cNvCxnSpPr/>
          <p:nvPr/>
        </p:nvCxnSpPr>
        <p:spPr>
          <a:xfrm rot="16200000" flipH="1">
            <a:off x="6254488" y="3858841"/>
            <a:ext cx="965025" cy="2274517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5" idx="2"/>
            <a:endCxn id="10" idx="0"/>
          </p:cNvCxnSpPr>
          <p:nvPr/>
        </p:nvCxnSpPr>
        <p:spPr>
          <a:xfrm rot="5400000">
            <a:off x="3932301" y="3788726"/>
            <a:ext cx="929795" cy="240509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肘形连接符 22"/>
          <p:cNvCxnSpPr/>
          <p:nvPr/>
        </p:nvCxnSpPr>
        <p:spPr>
          <a:xfrm rot="10800000" flipV="1">
            <a:off x="3293300" y="3920353"/>
            <a:ext cx="1022525" cy="3871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7870167" y="1505208"/>
            <a:ext cx="2017210" cy="68632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UI</a:t>
            </a:r>
            <a:r>
              <a:rPr lang="zh-CN" altLang="en-US" dirty="0" smtClean="0"/>
              <a:t>渲染</a:t>
            </a:r>
            <a:endParaRPr lang="en-US" altLang="zh-CN" dirty="0" smtClean="0"/>
          </a:p>
        </p:txBody>
      </p:sp>
      <p:cxnSp>
        <p:nvCxnSpPr>
          <p:cNvPr id="39" name="直接箭头连接符 38"/>
          <p:cNvCxnSpPr>
            <a:stCxn id="4" idx="3"/>
            <a:endCxn id="8" idx="1"/>
          </p:cNvCxnSpPr>
          <p:nvPr/>
        </p:nvCxnSpPr>
        <p:spPr>
          <a:xfrm>
            <a:off x="2843407" y="1848370"/>
            <a:ext cx="1816141" cy="3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3855406" y="490871"/>
            <a:ext cx="1202912" cy="3457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触控</a:t>
            </a:r>
            <a:endParaRPr lang="en-US" altLang="zh-CN" dirty="0" smtClean="0"/>
          </a:p>
        </p:txBody>
      </p:sp>
      <p:sp>
        <p:nvSpPr>
          <p:cNvPr id="59" name="矩形 58"/>
          <p:cNvSpPr/>
          <p:nvPr/>
        </p:nvSpPr>
        <p:spPr>
          <a:xfrm>
            <a:off x="6129922" y="504435"/>
            <a:ext cx="1056147" cy="33479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滑动</a:t>
            </a:r>
            <a:endParaRPr lang="en-US" altLang="zh-CN" dirty="0" smtClean="0"/>
          </a:p>
        </p:txBody>
      </p:sp>
      <p:cxnSp>
        <p:nvCxnSpPr>
          <p:cNvPr id="60" name="肘形连接符 59"/>
          <p:cNvCxnSpPr>
            <a:stCxn id="5" idx="3"/>
            <a:endCxn id="30" idx="2"/>
          </p:cNvCxnSpPr>
          <p:nvPr/>
        </p:nvCxnSpPr>
        <p:spPr>
          <a:xfrm flipV="1">
            <a:off x="6883660" y="2191531"/>
            <a:ext cx="1995112" cy="1877643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肘形连接符 62"/>
          <p:cNvCxnSpPr>
            <a:stCxn id="57" idx="2"/>
            <a:endCxn id="8" idx="0"/>
          </p:cNvCxnSpPr>
          <p:nvPr/>
        </p:nvCxnSpPr>
        <p:spPr>
          <a:xfrm rot="16200000" flipH="1">
            <a:off x="4696889" y="596594"/>
            <a:ext cx="662302" cy="114235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肘形连接符 65"/>
          <p:cNvCxnSpPr>
            <a:stCxn id="59" idx="2"/>
            <a:endCxn id="8" idx="0"/>
          </p:cNvCxnSpPr>
          <p:nvPr/>
        </p:nvCxnSpPr>
        <p:spPr>
          <a:xfrm rot="5400000">
            <a:off x="5798761" y="639688"/>
            <a:ext cx="659695" cy="105877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4761847" y="2617992"/>
            <a:ext cx="1674745" cy="662302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界面</a:t>
            </a:r>
          </a:p>
        </p:txBody>
      </p:sp>
      <p:cxnSp>
        <p:nvCxnSpPr>
          <p:cNvPr id="58" name="肘形连接符 57"/>
          <p:cNvCxnSpPr>
            <a:stCxn id="4" idx="2"/>
            <a:endCxn id="35" idx="0"/>
          </p:cNvCxnSpPr>
          <p:nvPr/>
        </p:nvCxnSpPr>
        <p:spPr>
          <a:xfrm rot="16200000" flipH="1">
            <a:off x="3485643" y="504414"/>
            <a:ext cx="412891" cy="381426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肘形连接符 60"/>
          <p:cNvCxnSpPr>
            <a:stCxn id="30" idx="2"/>
            <a:endCxn id="35" idx="0"/>
          </p:cNvCxnSpPr>
          <p:nvPr/>
        </p:nvCxnSpPr>
        <p:spPr>
          <a:xfrm rot="5400000">
            <a:off x="7025766" y="764985"/>
            <a:ext cx="426461" cy="327955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肘形连接符 63"/>
          <p:cNvCxnSpPr/>
          <p:nvPr/>
        </p:nvCxnSpPr>
        <p:spPr>
          <a:xfrm rot="16200000" flipV="1">
            <a:off x="5392695" y="2388941"/>
            <a:ext cx="413215" cy="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肘形连接符 68"/>
          <p:cNvCxnSpPr/>
          <p:nvPr/>
        </p:nvCxnSpPr>
        <p:spPr>
          <a:xfrm rot="10800000" flipV="1">
            <a:off x="3324041" y="4252034"/>
            <a:ext cx="1022525" cy="3871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肘形连接符 69"/>
          <p:cNvCxnSpPr/>
          <p:nvPr/>
        </p:nvCxnSpPr>
        <p:spPr>
          <a:xfrm rot="16200000" flipH="1">
            <a:off x="5915874" y="3445873"/>
            <a:ext cx="331680" cy="523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5383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33314" y="3152276"/>
            <a:ext cx="1042416" cy="1149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Server.js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(web server</a:t>
            </a:r>
            <a:r>
              <a:rPr lang="zh-CN" altLang="en-US" dirty="0" smtClean="0">
                <a:solidFill>
                  <a:schemeClr val="tx1"/>
                </a:solidFill>
              </a:rPr>
              <a:t>文件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9207" y="2900041"/>
            <a:ext cx="855074" cy="457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接受请求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0" y="3914824"/>
            <a:ext cx="855074" cy="457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响应</a:t>
            </a:r>
            <a:r>
              <a:rPr lang="zh-CN" altLang="en-US" dirty="0" smtClean="0"/>
              <a:t>请求</a:t>
            </a:r>
            <a:endParaRPr lang="zh-CN" altLang="en-US" dirty="0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23640" y="3473542"/>
            <a:ext cx="8217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>
            <a:off x="13923" y="3962145"/>
            <a:ext cx="821716" cy="3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0" name="组合 59"/>
          <p:cNvGrpSpPr/>
          <p:nvPr/>
        </p:nvGrpSpPr>
        <p:grpSpPr>
          <a:xfrm>
            <a:off x="7468782" y="3200837"/>
            <a:ext cx="2901228" cy="1468061"/>
            <a:chOff x="6363863" y="3295081"/>
            <a:chExt cx="3407383" cy="1184339"/>
          </a:xfrm>
        </p:grpSpPr>
        <p:grpSp>
          <p:nvGrpSpPr>
            <p:cNvPr id="48" name="组合 47"/>
            <p:cNvGrpSpPr/>
            <p:nvPr/>
          </p:nvGrpSpPr>
          <p:grpSpPr>
            <a:xfrm>
              <a:off x="6363863" y="3295081"/>
              <a:ext cx="3407383" cy="1184339"/>
              <a:chOff x="4853972" y="2858359"/>
              <a:chExt cx="5466085" cy="1613608"/>
            </a:xfrm>
          </p:grpSpPr>
          <p:sp>
            <p:nvSpPr>
              <p:cNvPr id="12" name="文本框 11"/>
              <p:cNvSpPr txBox="1"/>
              <p:nvPr/>
            </p:nvSpPr>
            <p:spPr>
              <a:xfrm>
                <a:off x="8377016" y="3272114"/>
                <a:ext cx="1943041" cy="3382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 smtClean="0"/>
                  <a:t>数据存取</a:t>
                </a:r>
                <a:endParaRPr lang="zh-CN" altLang="en-US" sz="1400" dirty="0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4853972" y="2858359"/>
                <a:ext cx="1464869" cy="161360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>
                    <a:solidFill>
                      <a:schemeClr val="tx1"/>
                    </a:solidFill>
                  </a:rPr>
                  <a:t>单线程事件循环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6919209" y="3181611"/>
                <a:ext cx="1433458" cy="91967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>
                    <a:solidFill>
                      <a:schemeClr val="tx1"/>
                    </a:solidFill>
                  </a:rPr>
                  <a:t>线程池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2" name="直接箭头连接符 21"/>
              <p:cNvCxnSpPr/>
              <p:nvPr/>
            </p:nvCxnSpPr>
            <p:spPr>
              <a:xfrm>
                <a:off x="6277623" y="3684740"/>
                <a:ext cx="641586" cy="0"/>
              </a:xfrm>
              <a:prstGeom prst="straightConnector1">
                <a:avLst/>
              </a:prstGeom>
              <a:ln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3" name="直接箭头连接符 22"/>
            <p:cNvCxnSpPr/>
            <p:nvPr/>
          </p:nvCxnSpPr>
          <p:spPr>
            <a:xfrm>
              <a:off x="8544839" y="3873749"/>
              <a:ext cx="641586" cy="0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4" name="矩形 23"/>
          <p:cNvSpPr/>
          <p:nvPr/>
        </p:nvSpPr>
        <p:spPr>
          <a:xfrm>
            <a:off x="725841" y="1878903"/>
            <a:ext cx="8706258" cy="4008329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775157" y="2084360"/>
            <a:ext cx="6221848" cy="3647357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2196636" y="3368877"/>
            <a:ext cx="702518" cy="8503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中间价</a:t>
            </a:r>
            <a:r>
              <a:rPr lang="zh-CN" altLang="en-US" dirty="0" smtClean="0">
                <a:solidFill>
                  <a:schemeClr val="tx1"/>
                </a:solidFill>
              </a:rPr>
              <a:t>调用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2" name="肘形连接符 31"/>
          <p:cNvCxnSpPr>
            <a:endCxn id="30" idx="1"/>
          </p:cNvCxnSpPr>
          <p:nvPr/>
        </p:nvCxnSpPr>
        <p:spPr>
          <a:xfrm flipV="1">
            <a:off x="1867542" y="3794035"/>
            <a:ext cx="329094" cy="307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5" name="组合 114"/>
          <p:cNvGrpSpPr/>
          <p:nvPr/>
        </p:nvGrpSpPr>
        <p:grpSpPr>
          <a:xfrm>
            <a:off x="3808713" y="3950298"/>
            <a:ext cx="1386209" cy="1100400"/>
            <a:chOff x="5053189" y="4522386"/>
            <a:chExt cx="1725137" cy="1527686"/>
          </a:xfrm>
        </p:grpSpPr>
        <p:sp>
          <p:nvSpPr>
            <p:cNvPr id="27" name="矩形 26"/>
            <p:cNvSpPr/>
            <p:nvPr/>
          </p:nvSpPr>
          <p:spPr>
            <a:xfrm>
              <a:off x="5873450" y="4522386"/>
              <a:ext cx="904876" cy="4161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路由导航</a:t>
              </a:r>
            </a:p>
          </p:txBody>
        </p:sp>
        <p:sp>
          <p:nvSpPr>
            <p:cNvPr id="28" name="矩形 27"/>
            <p:cNvSpPr/>
            <p:nvPr/>
          </p:nvSpPr>
          <p:spPr>
            <a:xfrm>
              <a:off x="5868179" y="5090870"/>
              <a:ext cx="904876" cy="4161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系统配置</a:t>
              </a:r>
            </a:p>
          </p:txBody>
        </p:sp>
        <p:sp>
          <p:nvSpPr>
            <p:cNvPr id="29" name="矩形 28"/>
            <p:cNvSpPr/>
            <p:nvPr/>
          </p:nvSpPr>
          <p:spPr>
            <a:xfrm>
              <a:off x="5868180" y="5633914"/>
              <a:ext cx="904876" cy="4161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……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3" name="肘形连接符 32"/>
            <p:cNvCxnSpPr/>
            <p:nvPr/>
          </p:nvCxnSpPr>
          <p:spPr>
            <a:xfrm flipV="1">
              <a:off x="5053189" y="4732650"/>
              <a:ext cx="820261" cy="190173"/>
            </a:xfrm>
            <a:prstGeom prst="bentConnector3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肘形连接符 35"/>
            <p:cNvCxnSpPr/>
            <p:nvPr/>
          </p:nvCxnSpPr>
          <p:spPr>
            <a:xfrm>
              <a:off x="5053189" y="4922823"/>
              <a:ext cx="814990" cy="378310"/>
            </a:xfrm>
            <a:prstGeom prst="bentConnector3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肘形连接符 38"/>
            <p:cNvCxnSpPr/>
            <p:nvPr/>
          </p:nvCxnSpPr>
          <p:spPr>
            <a:xfrm>
              <a:off x="5053189" y="4922823"/>
              <a:ext cx="814991" cy="921354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5" name="组合 84"/>
          <p:cNvGrpSpPr/>
          <p:nvPr/>
        </p:nvGrpSpPr>
        <p:grpSpPr>
          <a:xfrm>
            <a:off x="3824142" y="2474004"/>
            <a:ext cx="1366544" cy="1233444"/>
            <a:chOff x="4004847" y="2047388"/>
            <a:chExt cx="1761523" cy="995066"/>
          </a:xfrm>
        </p:grpSpPr>
        <p:sp>
          <p:nvSpPr>
            <p:cNvPr id="71" name="矩形 70"/>
            <p:cNvSpPr/>
            <p:nvPr/>
          </p:nvSpPr>
          <p:spPr>
            <a:xfrm>
              <a:off x="4439910" y="2047388"/>
              <a:ext cx="1326458" cy="1539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user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4439909" y="2320981"/>
              <a:ext cx="1326460" cy="1539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>
                  <a:solidFill>
                    <a:schemeClr val="tx1"/>
                  </a:solidFill>
                </a:rPr>
                <a:t>mysql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4439909" y="2594576"/>
              <a:ext cx="1326461" cy="9689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>
                  <a:solidFill>
                    <a:schemeClr val="tx1"/>
                  </a:solidFill>
                </a:rPr>
                <a:t>speInfo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74" name="组合 73"/>
            <p:cNvGrpSpPr/>
            <p:nvPr/>
          </p:nvGrpSpPr>
          <p:grpSpPr>
            <a:xfrm rot="10800000" flipH="1">
              <a:off x="4004847" y="2093626"/>
              <a:ext cx="411700" cy="878041"/>
              <a:chOff x="2276739" y="2724226"/>
              <a:chExt cx="677350" cy="2098406"/>
            </a:xfrm>
          </p:grpSpPr>
          <p:cxnSp>
            <p:nvCxnSpPr>
              <p:cNvPr id="75" name="肘形连接符 74"/>
              <p:cNvCxnSpPr/>
              <p:nvPr/>
            </p:nvCxnSpPr>
            <p:spPr>
              <a:xfrm flipV="1">
                <a:off x="2276739" y="2724226"/>
                <a:ext cx="672997" cy="928330"/>
              </a:xfrm>
              <a:prstGeom prst="bentConnector3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肘形连接符 75"/>
              <p:cNvCxnSpPr/>
              <p:nvPr/>
            </p:nvCxnSpPr>
            <p:spPr>
              <a:xfrm flipV="1">
                <a:off x="2276739" y="3411045"/>
                <a:ext cx="677350" cy="241511"/>
              </a:xfrm>
              <a:prstGeom prst="bentConnector3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肘形连接符 76"/>
              <p:cNvCxnSpPr/>
              <p:nvPr/>
            </p:nvCxnSpPr>
            <p:spPr>
              <a:xfrm>
                <a:off x="2276739" y="3652556"/>
                <a:ext cx="672997" cy="480436"/>
              </a:xfrm>
              <a:prstGeom prst="bentConnector3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肘形连接符 77"/>
              <p:cNvCxnSpPr/>
              <p:nvPr/>
            </p:nvCxnSpPr>
            <p:spPr>
              <a:xfrm>
                <a:off x="2276739" y="3652556"/>
                <a:ext cx="672998" cy="1170076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4" name="矩形 83"/>
            <p:cNvSpPr/>
            <p:nvPr/>
          </p:nvSpPr>
          <p:spPr>
            <a:xfrm>
              <a:off x="4427239" y="2887387"/>
              <a:ext cx="1339129" cy="15506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…..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2884379" y="2942291"/>
            <a:ext cx="929167" cy="1337574"/>
            <a:chOff x="4004848" y="1892596"/>
            <a:chExt cx="1197729" cy="1079071"/>
          </a:xfrm>
        </p:grpSpPr>
        <p:sp>
          <p:nvSpPr>
            <p:cNvPr id="89" name="矩形 88"/>
            <p:cNvSpPr/>
            <p:nvPr/>
          </p:nvSpPr>
          <p:spPr>
            <a:xfrm>
              <a:off x="4418590" y="1892596"/>
              <a:ext cx="783987" cy="3609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solidFill>
                    <a:schemeClr val="tx1"/>
                  </a:solidFill>
                </a:rPr>
                <a:t>自定义模块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90" name="组合 89"/>
            <p:cNvGrpSpPr/>
            <p:nvPr/>
          </p:nvGrpSpPr>
          <p:grpSpPr>
            <a:xfrm rot="10800000" flipH="1">
              <a:off x="4004848" y="2093626"/>
              <a:ext cx="409055" cy="878041"/>
              <a:chOff x="2276739" y="2724226"/>
              <a:chExt cx="672998" cy="2098406"/>
            </a:xfrm>
          </p:grpSpPr>
          <p:cxnSp>
            <p:nvCxnSpPr>
              <p:cNvPr id="92" name="肘形连接符 91"/>
              <p:cNvCxnSpPr/>
              <p:nvPr/>
            </p:nvCxnSpPr>
            <p:spPr>
              <a:xfrm flipV="1">
                <a:off x="2276739" y="2724226"/>
                <a:ext cx="672997" cy="928330"/>
              </a:xfrm>
              <a:prstGeom prst="bentConnector3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肘形连接符 94"/>
              <p:cNvCxnSpPr/>
              <p:nvPr/>
            </p:nvCxnSpPr>
            <p:spPr>
              <a:xfrm>
                <a:off x="2276739" y="3652556"/>
                <a:ext cx="672998" cy="1170076"/>
              </a:xfrm>
              <a:prstGeom prst="bentConnector3">
                <a:avLst>
                  <a:gd name="adj1" fmla="val 50000"/>
                </a:avLst>
              </a:prstGeom>
              <a:ln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96" name="矩形 95"/>
          <p:cNvSpPr/>
          <p:nvPr/>
        </p:nvSpPr>
        <p:spPr>
          <a:xfrm>
            <a:off x="3191591" y="4001496"/>
            <a:ext cx="632550" cy="5097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chemeClr val="tx1"/>
                </a:solidFill>
              </a:rPr>
              <a:t>node_module</a:t>
            </a:r>
            <a:r>
              <a:rPr lang="zh-CN" altLang="en-US" sz="1400" dirty="0" smtClean="0">
                <a:solidFill>
                  <a:schemeClr val="tx1"/>
                </a:solidFill>
              </a:rPr>
              <a:t>中间件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125" name="直接箭头连接符 124"/>
          <p:cNvCxnSpPr/>
          <p:nvPr/>
        </p:nvCxnSpPr>
        <p:spPr>
          <a:xfrm>
            <a:off x="7193106" y="4001496"/>
            <a:ext cx="275676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3" name="组合 132"/>
          <p:cNvGrpSpPr/>
          <p:nvPr/>
        </p:nvGrpSpPr>
        <p:grpSpPr>
          <a:xfrm>
            <a:off x="5175572" y="3895938"/>
            <a:ext cx="1635218" cy="374254"/>
            <a:chOff x="5175572" y="3895938"/>
            <a:chExt cx="1635218" cy="374254"/>
          </a:xfrm>
        </p:grpSpPr>
        <p:sp>
          <p:nvSpPr>
            <p:cNvPr id="129" name="矩形 128"/>
            <p:cNvSpPr/>
            <p:nvPr/>
          </p:nvSpPr>
          <p:spPr>
            <a:xfrm>
              <a:off x="5502022" y="3895938"/>
              <a:ext cx="1308768" cy="3742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solidFill>
                    <a:schemeClr val="tx1"/>
                  </a:solidFill>
                </a:rPr>
                <a:t>返回数据，</a:t>
              </a:r>
              <a:endParaRPr lang="en-US" altLang="zh-CN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1400" dirty="0" smtClean="0">
                  <a:solidFill>
                    <a:schemeClr val="tx1"/>
                  </a:solidFill>
                </a:rPr>
                <a:t>页面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31" name="肘形连接符 130"/>
            <p:cNvCxnSpPr/>
            <p:nvPr/>
          </p:nvCxnSpPr>
          <p:spPr>
            <a:xfrm flipV="1">
              <a:off x="5175572" y="4094357"/>
              <a:ext cx="329094" cy="307"/>
            </a:xfrm>
            <a:prstGeom prst="bentConnector3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4" name="组合 133"/>
          <p:cNvGrpSpPr/>
          <p:nvPr/>
        </p:nvGrpSpPr>
        <p:grpSpPr>
          <a:xfrm>
            <a:off x="5180805" y="4313371"/>
            <a:ext cx="1635218" cy="374254"/>
            <a:chOff x="5175572" y="3895938"/>
            <a:chExt cx="1635218" cy="374254"/>
          </a:xfrm>
        </p:grpSpPr>
        <p:sp>
          <p:nvSpPr>
            <p:cNvPr id="135" name="矩形 134"/>
            <p:cNvSpPr/>
            <p:nvPr/>
          </p:nvSpPr>
          <p:spPr>
            <a:xfrm>
              <a:off x="5502022" y="3895938"/>
              <a:ext cx="1308768" cy="3742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跨</a:t>
              </a:r>
              <a:r>
                <a:rPr lang="zh-CN" altLang="en-US" sz="1400" dirty="0" smtClean="0">
                  <a:solidFill>
                    <a:schemeClr val="tx1"/>
                  </a:solidFill>
                </a:rPr>
                <a:t>域，</a:t>
              </a:r>
              <a:r>
                <a:rPr lang="en-US" altLang="zh-CN" sz="1400" dirty="0" smtClean="0">
                  <a:solidFill>
                    <a:schemeClr val="tx1"/>
                  </a:solidFill>
                </a:rPr>
                <a:t>session</a:t>
              </a:r>
              <a:r>
                <a:rPr lang="zh-CN" altLang="en-US" sz="1400" dirty="0" smtClean="0">
                  <a:solidFill>
                    <a:schemeClr val="tx1"/>
                  </a:solidFill>
                </a:rPr>
                <a:t>配置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36" name="肘形连接符 135"/>
            <p:cNvCxnSpPr/>
            <p:nvPr/>
          </p:nvCxnSpPr>
          <p:spPr>
            <a:xfrm flipV="1">
              <a:off x="5175572" y="4094357"/>
              <a:ext cx="329094" cy="307"/>
            </a:xfrm>
            <a:prstGeom prst="bentConnector3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79412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35688" y="1727785"/>
            <a:ext cx="1657744" cy="83089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查看评论</a:t>
            </a:r>
            <a:endParaRPr lang="en-US" altLang="zh-CN" dirty="0" smtClean="0"/>
          </a:p>
        </p:txBody>
      </p:sp>
      <p:sp>
        <p:nvSpPr>
          <p:cNvPr id="5" name="矩形 4"/>
          <p:cNvSpPr/>
          <p:nvPr/>
        </p:nvSpPr>
        <p:spPr>
          <a:xfrm>
            <a:off x="4992360" y="2878942"/>
            <a:ext cx="2567835" cy="9144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添加评论</a:t>
            </a:r>
            <a:endParaRPr lang="zh-CN" altLang="en-US" dirty="0"/>
          </a:p>
        </p:txBody>
      </p:sp>
      <p:cxnSp>
        <p:nvCxnSpPr>
          <p:cNvPr id="13" name="肘形连接符 12"/>
          <p:cNvCxnSpPr>
            <a:stCxn id="35" idx="3"/>
            <a:endCxn id="22" idx="2"/>
          </p:cNvCxnSpPr>
          <p:nvPr/>
        </p:nvCxnSpPr>
        <p:spPr>
          <a:xfrm flipV="1">
            <a:off x="1591328" y="3866411"/>
            <a:ext cx="1371077" cy="12902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8367387" y="2869785"/>
            <a:ext cx="2587148" cy="88597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发布评论</a:t>
            </a:r>
            <a:endParaRPr lang="en-US" altLang="zh-CN" dirty="0" smtClean="0"/>
          </a:p>
        </p:txBody>
      </p:sp>
      <p:cxnSp>
        <p:nvCxnSpPr>
          <p:cNvPr id="39" name="直接箭头连接符 38"/>
          <p:cNvCxnSpPr>
            <a:stCxn id="4" idx="3"/>
            <a:endCxn id="67" idx="1"/>
          </p:cNvCxnSpPr>
          <p:nvPr/>
        </p:nvCxnSpPr>
        <p:spPr>
          <a:xfrm>
            <a:off x="3793432" y="2143232"/>
            <a:ext cx="7028104" cy="20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肘形连接符 59"/>
          <p:cNvCxnSpPr>
            <a:stCxn id="30" idx="3"/>
            <a:endCxn id="67" idx="2"/>
          </p:cNvCxnSpPr>
          <p:nvPr/>
        </p:nvCxnSpPr>
        <p:spPr>
          <a:xfrm flipV="1">
            <a:off x="10954535" y="2377009"/>
            <a:ext cx="525463" cy="935766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流程图: 可选过程 11"/>
          <p:cNvSpPr/>
          <p:nvPr/>
        </p:nvSpPr>
        <p:spPr>
          <a:xfrm>
            <a:off x="156317" y="1717631"/>
            <a:ext cx="1340544" cy="9144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选择分类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41799" y="2615853"/>
            <a:ext cx="1586586" cy="1463544"/>
            <a:chOff x="41799" y="2615853"/>
            <a:chExt cx="1586586" cy="1463544"/>
          </a:xfrm>
        </p:grpSpPr>
        <p:cxnSp>
          <p:nvCxnSpPr>
            <p:cNvPr id="29" name="直接箭头连接符 28"/>
            <p:cNvCxnSpPr/>
            <p:nvPr/>
          </p:nvCxnSpPr>
          <p:spPr>
            <a:xfrm flipH="1">
              <a:off x="789139" y="2615853"/>
              <a:ext cx="1958" cy="6910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矩形 30"/>
            <p:cNvSpPr/>
            <p:nvPr/>
          </p:nvSpPr>
          <p:spPr>
            <a:xfrm>
              <a:off x="41799" y="3306871"/>
              <a:ext cx="1586586" cy="77252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内容查看</a:t>
              </a:r>
              <a:endParaRPr lang="en-US" altLang="zh-CN" dirty="0" smtClean="0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4742" y="4079397"/>
            <a:ext cx="1586586" cy="1463544"/>
            <a:chOff x="41799" y="2615853"/>
            <a:chExt cx="1586586" cy="1463544"/>
          </a:xfrm>
        </p:grpSpPr>
        <p:cxnSp>
          <p:nvCxnSpPr>
            <p:cNvPr id="34" name="直接箭头连接符 33"/>
            <p:cNvCxnSpPr/>
            <p:nvPr/>
          </p:nvCxnSpPr>
          <p:spPr>
            <a:xfrm flipH="1">
              <a:off x="789139" y="2615853"/>
              <a:ext cx="1958" cy="6910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矩形 34"/>
            <p:cNvSpPr/>
            <p:nvPr/>
          </p:nvSpPr>
          <p:spPr>
            <a:xfrm>
              <a:off x="41799" y="3306871"/>
              <a:ext cx="1586586" cy="77252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触</a:t>
              </a:r>
              <a:r>
                <a:rPr lang="zh-CN" altLang="en-US" dirty="0" smtClean="0"/>
                <a:t>控查看详情</a:t>
              </a:r>
              <a:endParaRPr lang="en-US" altLang="zh-CN" dirty="0" smtClean="0"/>
            </a:p>
          </p:txBody>
        </p:sp>
      </p:grpSp>
      <p:sp>
        <p:nvSpPr>
          <p:cNvPr id="22" name="流程图: 决策 21"/>
          <p:cNvSpPr/>
          <p:nvPr/>
        </p:nvSpPr>
        <p:spPr>
          <a:xfrm>
            <a:off x="2135688" y="2842889"/>
            <a:ext cx="1653434" cy="1023522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评论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0" name="直接箭头连接符 39"/>
          <p:cNvCxnSpPr/>
          <p:nvPr/>
        </p:nvCxnSpPr>
        <p:spPr>
          <a:xfrm>
            <a:off x="3789122" y="3354650"/>
            <a:ext cx="12032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22" idx="0"/>
            <a:endCxn id="4" idx="2"/>
          </p:cNvCxnSpPr>
          <p:nvPr/>
        </p:nvCxnSpPr>
        <p:spPr>
          <a:xfrm flipV="1">
            <a:off x="2962405" y="2558679"/>
            <a:ext cx="2155" cy="284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流程图: 终止 66"/>
          <p:cNvSpPr/>
          <p:nvPr/>
        </p:nvSpPr>
        <p:spPr>
          <a:xfrm>
            <a:off x="10821536" y="1951124"/>
            <a:ext cx="1316924" cy="425885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返回界面</a:t>
            </a:r>
          </a:p>
        </p:txBody>
      </p:sp>
      <p:cxnSp>
        <p:nvCxnSpPr>
          <p:cNvPr id="68" name="直接箭头连接符 67"/>
          <p:cNvCxnSpPr/>
          <p:nvPr/>
        </p:nvCxnSpPr>
        <p:spPr>
          <a:xfrm>
            <a:off x="7560195" y="3354650"/>
            <a:ext cx="8071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4161034" y="2985318"/>
            <a:ext cx="87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Y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2973878" y="2548087"/>
            <a:ext cx="87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8125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35688" y="1727785"/>
            <a:ext cx="1657744" cy="83089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查看评论</a:t>
            </a:r>
            <a:endParaRPr lang="en-US" altLang="zh-CN" dirty="0" smtClean="0"/>
          </a:p>
        </p:txBody>
      </p:sp>
      <p:sp>
        <p:nvSpPr>
          <p:cNvPr id="5" name="矩形 4"/>
          <p:cNvSpPr/>
          <p:nvPr/>
        </p:nvSpPr>
        <p:spPr>
          <a:xfrm>
            <a:off x="4992360" y="2632031"/>
            <a:ext cx="2567835" cy="9144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添加评论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8367387" y="2621309"/>
            <a:ext cx="2587148" cy="88597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发布</a:t>
            </a:r>
            <a:endParaRPr lang="en-US" altLang="zh-CN" dirty="0" smtClean="0"/>
          </a:p>
        </p:txBody>
      </p:sp>
      <p:cxnSp>
        <p:nvCxnSpPr>
          <p:cNvPr id="60" name="肘形连接符 59"/>
          <p:cNvCxnSpPr>
            <a:stCxn id="30" idx="3"/>
            <a:endCxn id="67" idx="2"/>
          </p:cNvCxnSpPr>
          <p:nvPr/>
        </p:nvCxnSpPr>
        <p:spPr>
          <a:xfrm flipV="1">
            <a:off x="10954535" y="1172749"/>
            <a:ext cx="403639" cy="1891550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流程图: 可选过程 11"/>
          <p:cNvSpPr/>
          <p:nvPr/>
        </p:nvSpPr>
        <p:spPr>
          <a:xfrm>
            <a:off x="156317" y="1717631"/>
            <a:ext cx="1340544" cy="9144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选择分类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41799" y="2615853"/>
            <a:ext cx="1586586" cy="1463544"/>
            <a:chOff x="41799" y="2615853"/>
            <a:chExt cx="1586586" cy="1463544"/>
          </a:xfrm>
        </p:grpSpPr>
        <p:cxnSp>
          <p:nvCxnSpPr>
            <p:cNvPr id="29" name="直接箭头连接符 28"/>
            <p:cNvCxnSpPr/>
            <p:nvPr/>
          </p:nvCxnSpPr>
          <p:spPr>
            <a:xfrm flipH="1">
              <a:off x="789139" y="2615853"/>
              <a:ext cx="1958" cy="6910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矩形 30"/>
            <p:cNvSpPr/>
            <p:nvPr/>
          </p:nvSpPr>
          <p:spPr>
            <a:xfrm>
              <a:off x="41799" y="3306871"/>
              <a:ext cx="1586586" cy="77252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内容查看</a:t>
              </a:r>
              <a:endParaRPr lang="en-US" altLang="zh-CN" dirty="0" smtClean="0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4742" y="4079397"/>
            <a:ext cx="1586586" cy="1463544"/>
            <a:chOff x="41799" y="2615853"/>
            <a:chExt cx="1586586" cy="1463544"/>
          </a:xfrm>
        </p:grpSpPr>
        <p:cxnSp>
          <p:nvCxnSpPr>
            <p:cNvPr id="34" name="直接箭头连接符 33"/>
            <p:cNvCxnSpPr/>
            <p:nvPr/>
          </p:nvCxnSpPr>
          <p:spPr>
            <a:xfrm flipH="1">
              <a:off x="789139" y="2615853"/>
              <a:ext cx="1958" cy="6910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矩形 34"/>
            <p:cNvSpPr/>
            <p:nvPr/>
          </p:nvSpPr>
          <p:spPr>
            <a:xfrm>
              <a:off x="41799" y="3306871"/>
              <a:ext cx="1586586" cy="77252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查看详情</a:t>
              </a:r>
              <a:endParaRPr lang="en-US" altLang="zh-CN" dirty="0" smtClean="0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591328" y="2842889"/>
            <a:ext cx="2197794" cy="2313789"/>
            <a:chOff x="1591328" y="2842889"/>
            <a:chExt cx="2197794" cy="2313789"/>
          </a:xfrm>
        </p:grpSpPr>
        <p:cxnSp>
          <p:nvCxnSpPr>
            <p:cNvPr id="13" name="肘形连接符 12"/>
            <p:cNvCxnSpPr>
              <a:stCxn id="35" idx="3"/>
              <a:endCxn id="22" idx="2"/>
            </p:cNvCxnSpPr>
            <p:nvPr/>
          </p:nvCxnSpPr>
          <p:spPr>
            <a:xfrm flipV="1">
              <a:off x="1591328" y="3507288"/>
              <a:ext cx="1371077" cy="164939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流程图: 决策 21"/>
            <p:cNvSpPr/>
            <p:nvPr/>
          </p:nvSpPr>
          <p:spPr>
            <a:xfrm>
              <a:off x="2135688" y="2842889"/>
              <a:ext cx="1653434" cy="664399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评论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3" name="直接箭头连接符 42"/>
          <p:cNvCxnSpPr>
            <a:stCxn id="22" idx="0"/>
            <a:endCxn id="4" idx="2"/>
          </p:cNvCxnSpPr>
          <p:nvPr/>
        </p:nvCxnSpPr>
        <p:spPr>
          <a:xfrm flipV="1">
            <a:off x="2962405" y="2558679"/>
            <a:ext cx="2155" cy="284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流程图: 终止 66"/>
          <p:cNvSpPr/>
          <p:nvPr/>
        </p:nvSpPr>
        <p:spPr>
          <a:xfrm>
            <a:off x="10699712" y="746864"/>
            <a:ext cx="1316924" cy="425885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返回界面</a:t>
            </a:r>
          </a:p>
        </p:txBody>
      </p:sp>
      <p:cxnSp>
        <p:nvCxnSpPr>
          <p:cNvPr id="68" name="直接箭头连接符 67"/>
          <p:cNvCxnSpPr/>
          <p:nvPr/>
        </p:nvCxnSpPr>
        <p:spPr>
          <a:xfrm>
            <a:off x="7560195" y="3074380"/>
            <a:ext cx="8071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" name="组合 20"/>
          <p:cNvGrpSpPr/>
          <p:nvPr/>
        </p:nvGrpSpPr>
        <p:grpSpPr>
          <a:xfrm>
            <a:off x="3778989" y="2879632"/>
            <a:ext cx="1232527" cy="369332"/>
            <a:chOff x="3778989" y="2879632"/>
            <a:chExt cx="1232527" cy="369332"/>
          </a:xfrm>
        </p:grpSpPr>
        <p:cxnSp>
          <p:nvCxnSpPr>
            <p:cNvPr id="40" name="直接箭头连接符 39"/>
            <p:cNvCxnSpPr/>
            <p:nvPr/>
          </p:nvCxnSpPr>
          <p:spPr>
            <a:xfrm>
              <a:off x="3778989" y="3179286"/>
              <a:ext cx="12032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" name="文本框 2"/>
            <p:cNvSpPr txBox="1"/>
            <p:nvPr/>
          </p:nvSpPr>
          <p:spPr>
            <a:xfrm>
              <a:off x="4140956" y="2879632"/>
              <a:ext cx="8705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Y</a:t>
              </a:r>
              <a:endParaRPr lang="zh-CN" altLang="en-US" dirty="0"/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2973878" y="2548087"/>
            <a:ext cx="87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cxnSp>
        <p:nvCxnSpPr>
          <p:cNvPr id="32" name="肘形连接符 31"/>
          <p:cNvCxnSpPr>
            <a:stCxn id="4" idx="3"/>
            <a:endCxn id="67" idx="2"/>
          </p:cNvCxnSpPr>
          <p:nvPr/>
        </p:nvCxnSpPr>
        <p:spPr>
          <a:xfrm flipV="1">
            <a:off x="3793432" y="1172749"/>
            <a:ext cx="7564742" cy="970483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6" name="组合 35"/>
          <p:cNvGrpSpPr/>
          <p:nvPr/>
        </p:nvGrpSpPr>
        <p:grpSpPr>
          <a:xfrm>
            <a:off x="1591328" y="4331983"/>
            <a:ext cx="5044333" cy="824695"/>
            <a:chOff x="-1329278" y="2630661"/>
            <a:chExt cx="5044333" cy="824695"/>
          </a:xfrm>
        </p:grpSpPr>
        <p:cxnSp>
          <p:nvCxnSpPr>
            <p:cNvPr id="37" name="肘形连接符 36"/>
            <p:cNvCxnSpPr>
              <a:stCxn id="35" idx="3"/>
              <a:endCxn id="38" idx="0"/>
            </p:cNvCxnSpPr>
            <p:nvPr/>
          </p:nvCxnSpPr>
          <p:spPr>
            <a:xfrm flipV="1">
              <a:off x="-1329278" y="2630661"/>
              <a:ext cx="4217616" cy="824695"/>
            </a:xfrm>
            <a:prstGeom prst="bentConnector4">
              <a:avLst>
                <a:gd name="adj1" fmla="val 32774"/>
                <a:gd name="adj2" fmla="val 127719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流程图: 决策 37"/>
            <p:cNvSpPr/>
            <p:nvPr/>
          </p:nvSpPr>
          <p:spPr>
            <a:xfrm>
              <a:off x="2061621" y="2630661"/>
              <a:ext cx="1653434" cy="664399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发帖</a:t>
              </a: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6623135" y="4355890"/>
            <a:ext cx="2078388" cy="369332"/>
            <a:chOff x="3778989" y="2879632"/>
            <a:chExt cx="1232527" cy="369332"/>
          </a:xfrm>
        </p:grpSpPr>
        <p:cxnSp>
          <p:nvCxnSpPr>
            <p:cNvPr id="42" name="直接箭头连接符 41"/>
            <p:cNvCxnSpPr/>
            <p:nvPr/>
          </p:nvCxnSpPr>
          <p:spPr>
            <a:xfrm>
              <a:off x="3778989" y="3179286"/>
              <a:ext cx="12032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文本框 43"/>
            <p:cNvSpPr txBox="1"/>
            <p:nvPr/>
          </p:nvSpPr>
          <p:spPr>
            <a:xfrm>
              <a:off x="4140956" y="2879632"/>
              <a:ext cx="8705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Y</a:t>
              </a:r>
              <a:endParaRPr lang="zh-CN" altLang="en-US" dirty="0"/>
            </a:p>
          </p:txBody>
        </p:sp>
      </p:grpSp>
      <p:sp>
        <p:nvSpPr>
          <p:cNvPr id="45" name="矩形 44"/>
          <p:cNvSpPr/>
          <p:nvPr/>
        </p:nvSpPr>
        <p:spPr>
          <a:xfrm>
            <a:off x="8701523" y="4157598"/>
            <a:ext cx="1918876" cy="7980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填写信息</a:t>
            </a:r>
            <a:endParaRPr lang="zh-CN" altLang="en-US" dirty="0"/>
          </a:p>
        </p:txBody>
      </p:sp>
      <p:cxnSp>
        <p:nvCxnSpPr>
          <p:cNvPr id="46" name="直接箭头连接符 45"/>
          <p:cNvCxnSpPr>
            <a:stCxn id="45" idx="0"/>
            <a:endCxn id="30" idx="2"/>
          </p:cNvCxnSpPr>
          <p:nvPr/>
        </p:nvCxnSpPr>
        <p:spPr>
          <a:xfrm flipV="1">
            <a:off x="9660961" y="3507288"/>
            <a:ext cx="0" cy="650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5404170" y="4943824"/>
            <a:ext cx="1468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cxnSp>
        <p:nvCxnSpPr>
          <p:cNvPr id="54" name="肘形连接符 53"/>
          <p:cNvCxnSpPr>
            <a:stCxn id="38" idx="2"/>
            <a:endCxn id="67" idx="2"/>
          </p:cNvCxnSpPr>
          <p:nvPr/>
        </p:nvCxnSpPr>
        <p:spPr>
          <a:xfrm rot="5400000" flipH="1" flipV="1">
            <a:off x="6671742" y="309951"/>
            <a:ext cx="3823633" cy="5549230"/>
          </a:xfrm>
          <a:prstGeom prst="bentConnector3">
            <a:avLst>
              <a:gd name="adj1" fmla="val -597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肘形连接符 57"/>
          <p:cNvCxnSpPr>
            <a:stCxn id="38" idx="2"/>
            <a:endCxn id="35" idx="2"/>
          </p:cNvCxnSpPr>
          <p:nvPr/>
        </p:nvCxnSpPr>
        <p:spPr>
          <a:xfrm rot="5400000">
            <a:off x="3030211" y="2764207"/>
            <a:ext cx="546559" cy="5010909"/>
          </a:xfrm>
          <a:prstGeom prst="bentConnector3">
            <a:avLst>
              <a:gd name="adj1" fmla="val 14182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0812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流程图: 过程 2"/>
          <p:cNvSpPr/>
          <p:nvPr/>
        </p:nvSpPr>
        <p:spPr>
          <a:xfrm>
            <a:off x="6250488" y="2116899"/>
            <a:ext cx="1553227" cy="1810009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流程图: 过程 27"/>
          <p:cNvSpPr/>
          <p:nvPr/>
        </p:nvSpPr>
        <p:spPr>
          <a:xfrm>
            <a:off x="6250488" y="2116899"/>
            <a:ext cx="1553227" cy="361167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流程图: 过程 28"/>
          <p:cNvSpPr/>
          <p:nvPr/>
        </p:nvSpPr>
        <p:spPr>
          <a:xfrm>
            <a:off x="6252576" y="2482241"/>
            <a:ext cx="1553227" cy="361167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流程图: 过程 30"/>
          <p:cNvSpPr/>
          <p:nvPr/>
        </p:nvSpPr>
        <p:spPr>
          <a:xfrm>
            <a:off x="6254664" y="2847583"/>
            <a:ext cx="1553227" cy="361167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流程图: 过程 31"/>
          <p:cNvSpPr/>
          <p:nvPr/>
        </p:nvSpPr>
        <p:spPr>
          <a:xfrm>
            <a:off x="6244226" y="3212925"/>
            <a:ext cx="1553227" cy="361167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流程图: 过程 32"/>
          <p:cNvSpPr/>
          <p:nvPr/>
        </p:nvSpPr>
        <p:spPr>
          <a:xfrm>
            <a:off x="6246314" y="3565741"/>
            <a:ext cx="1553227" cy="361167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432116" y="2100476"/>
            <a:ext cx="2730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Page_one</a:t>
            </a:r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6432116" y="2504440"/>
            <a:ext cx="2730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Page_two</a:t>
            </a:r>
            <a:endParaRPr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6440466" y="2881508"/>
            <a:ext cx="2730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Page_three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6432116" y="3267263"/>
            <a:ext cx="2730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Page_four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6432116" y="3581033"/>
            <a:ext cx="2730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Root_page</a:t>
            </a:r>
            <a:endParaRPr lang="en-US" altLang="zh-CN" dirty="0" smtClean="0"/>
          </a:p>
        </p:txBody>
      </p:sp>
      <p:cxnSp>
        <p:nvCxnSpPr>
          <p:cNvPr id="12" name="曲线连接符 11"/>
          <p:cNvCxnSpPr/>
          <p:nvPr/>
        </p:nvCxnSpPr>
        <p:spPr>
          <a:xfrm rot="10800000" flipV="1">
            <a:off x="5273458" y="2419889"/>
            <a:ext cx="821500" cy="602013"/>
          </a:xfrm>
          <a:prstGeom prst="curvedConnector3">
            <a:avLst>
              <a:gd name="adj1" fmla="val 8507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曲线连接符 41"/>
          <p:cNvCxnSpPr/>
          <p:nvPr/>
        </p:nvCxnSpPr>
        <p:spPr>
          <a:xfrm>
            <a:off x="6327732" y="1578837"/>
            <a:ext cx="701457" cy="474645"/>
          </a:xfrm>
          <a:prstGeom prst="curvedConnector3">
            <a:avLst>
              <a:gd name="adj1" fmla="val 9107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6945683" y="1457254"/>
            <a:ext cx="2730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push</a:t>
            </a:r>
            <a:endParaRPr lang="zh-CN" altLang="en-US" dirty="0"/>
          </a:p>
        </p:txBody>
      </p:sp>
      <p:sp>
        <p:nvSpPr>
          <p:cNvPr id="50" name="文本框 49"/>
          <p:cNvSpPr txBox="1"/>
          <p:nvPr/>
        </p:nvSpPr>
        <p:spPr>
          <a:xfrm>
            <a:off x="5398718" y="2674770"/>
            <a:ext cx="2730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pop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3874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肘形连接符 12"/>
          <p:cNvCxnSpPr>
            <a:endCxn id="4" idx="1"/>
          </p:cNvCxnSpPr>
          <p:nvPr/>
        </p:nvCxnSpPr>
        <p:spPr>
          <a:xfrm flipV="1">
            <a:off x="1602833" y="4607630"/>
            <a:ext cx="670425" cy="54904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6776952" y="3051068"/>
            <a:ext cx="814191" cy="65937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刷新</a:t>
            </a:r>
            <a:endParaRPr lang="en-US" altLang="zh-CN" dirty="0" smtClean="0"/>
          </a:p>
        </p:txBody>
      </p:sp>
      <p:cxnSp>
        <p:nvCxnSpPr>
          <p:cNvPr id="60" name="肘形连接符 59"/>
          <p:cNvCxnSpPr/>
          <p:nvPr/>
        </p:nvCxnSpPr>
        <p:spPr>
          <a:xfrm>
            <a:off x="1496861" y="5156678"/>
            <a:ext cx="875824" cy="599206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流程图: 可选过程 11"/>
          <p:cNvSpPr/>
          <p:nvPr/>
        </p:nvSpPr>
        <p:spPr>
          <a:xfrm>
            <a:off x="156317" y="1717631"/>
            <a:ext cx="1340544" cy="9144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进入界面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41799" y="2615853"/>
            <a:ext cx="1586586" cy="1463544"/>
            <a:chOff x="41799" y="2615853"/>
            <a:chExt cx="1586586" cy="1463544"/>
          </a:xfrm>
        </p:grpSpPr>
        <p:cxnSp>
          <p:nvCxnSpPr>
            <p:cNvPr id="29" name="直接箭头连接符 28"/>
            <p:cNvCxnSpPr/>
            <p:nvPr/>
          </p:nvCxnSpPr>
          <p:spPr>
            <a:xfrm flipH="1">
              <a:off x="789139" y="2615853"/>
              <a:ext cx="1958" cy="6910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矩形 30"/>
            <p:cNvSpPr/>
            <p:nvPr/>
          </p:nvSpPr>
          <p:spPr>
            <a:xfrm>
              <a:off x="41799" y="3306871"/>
              <a:ext cx="1586586" cy="77252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通过</a:t>
              </a:r>
              <a:r>
                <a:rPr lang="en-US" altLang="zh-CN" dirty="0" smtClean="0"/>
                <a:t>/</a:t>
              </a:r>
              <a:r>
                <a:rPr lang="en-US" altLang="zh-CN" dirty="0" err="1" smtClean="0"/>
                <a:t>getSelfInfo</a:t>
              </a:r>
              <a:r>
                <a:rPr lang="zh-CN" altLang="en-US" dirty="0" smtClean="0"/>
                <a:t>获取信息</a:t>
              </a:r>
              <a:endParaRPr lang="en-US" altLang="zh-CN" dirty="0" smtClean="0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4742" y="4079397"/>
            <a:ext cx="1586586" cy="1463544"/>
            <a:chOff x="41799" y="2615853"/>
            <a:chExt cx="1586586" cy="1463544"/>
          </a:xfrm>
        </p:grpSpPr>
        <p:cxnSp>
          <p:nvCxnSpPr>
            <p:cNvPr id="34" name="直接箭头连接符 33"/>
            <p:cNvCxnSpPr/>
            <p:nvPr/>
          </p:nvCxnSpPr>
          <p:spPr>
            <a:xfrm flipH="1">
              <a:off x="789139" y="2615853"/>
              <a:ext cx="1958" cy="6910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矩形 34"/>
            <p:cNvSpPr/>
            <p:nvPr/>
          </p:nvSpPr>
          <p:spPr>
            <a:xfrm>
              <a:off x="41799" y="3306871"/>
              <a:ext cx="1586586" cy="77252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前端渲染内容</a:t>
              </a:r>
              <a:endParaRPr lang="en-US" altLang="zh-CN" dirty="0" smtClean="0"/>
            </a:p>
          </p:txBody>
        </p:sp>
      </p:grpSp>
      <p:sp>
        <p:nvSpPr>
          <p:cNvPr id="67" name="流程图: 终止 66"/>
          <p:cNvSpPr/>
          <p:nvPr/>
        </p:nvSpPr>
        <p:spPr>
          <a:xfrm>
            <a:off x="2379470" y="5542941"/>
            <a:ext cx="1316924" cy="425885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返回界面</a:t>
            </a:r>
          </a:p>
        </p:txBody>
      </p:sp>
      <p:cxnSp>
        <p:nvCxnSpPr>
          <p:cNvPr id="26" name="肘形连接符 25"/>
          <p:cNvCxnSpPr>
            <a:stCxn id="35" idx="3"/>
            <a:endCxn id="25" idx="1"/>
          </p:cNvCxnSpPr>
          <p:nvPr/>
        </p:nvCxnSpPr>
        <p:spPr>
          <a:xfrm flipV="1">
            <a:off x="1591328" y="3513690"/>
            <a:ext cx="681930" cy="164298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5" name="组合 44"/>
          <p:cNvGrpSpPr/>
          <p:nvPr/>
        </p:nvGrpSpPr>
        <p:grpSpPr>
          <a:xfrm>
            <a:off x="2273258" y="2614623"/>
            <a:ext cx="3330192" cy="2408454"/>
            <a:chOff x="2296743" y="3455901"/>
            <a:chExt cx="3330192" cy="2408454"/>
          </a:xfrm>
        </p:grpSpPr>
        <p:sp>
          <p:nvSpPr>
            <p:cNvPr id="4" name="矩形 3"/>
            <p:cNvSpPr/>
            <p:nvPr/>
          </p:nvSpPr>
          <p:spPr>
            <a:xfrm>
              <a:off x="2296743" y="5033461"/>
              <a:ext cx="1657744" cy="830894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查看个人发帖</a:t>
              </a:r>
              <a:endParaRPr lang="en-US" altLang="zh-CN" dirty="0" smtClean="0"/>
            </a:p>
            <a:p>
              <a:pPr algn="ctr"/>
              <a:r>
                <a:rPr lang="en-US" altLang="zh-CN" dirty="0" smtClean="0"/>
                <a:t>/</a:t>
              </a:r>
              <a:r>
                <a:rPr lang="en-US" altLang="zh-CN" dirty="0" err="1" smtClean="0"/>
                <a:t>getPost</a:t>
              </a:r>
              <a:endParaRPr lang="en-US" altLang="zh-CN" dirty="0" smtClean="0"/>
            </a:p>
          </p:txBody>
        </p:sp>
        <p:sp>
          <p:nvSpPr>
            <p:cNvPr id="5" name="矩形 4"/>
            <p:cNvSpPr/>
            <p:nvPr/>
          </p:nvSpPr>
          <p:spPr>
            <a:xfrm>
              <a:off x="4647376" y="4442087"/>
              <a:ext cx="979559" cy="708024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回复</a:t>
              </a:r>
              <a:endParaRPr lang="en-US" altLang="zh-CN" dirty="0" smtClean="0"/>
            </a:p>
            <a:p>
              <a:pPr algn="ctr"/>
              <a:r>
                <a:rPr lang="en-US" altLang="zh-CN" dirty="0" smtClean="0"/>
                <a:t>/</a:t>
              </a:r>
              <a:r>
                <a:rPr lang="en-US" altLang="zh-CN" dirty="0" err="1" smtClean="0"/>
                <a:t>resPost</a:t>
              </a:r>
              <a:endParaRPr lang="zh-CN" altLang="en-US" dirty="0"/>
            </a:p>
          </p:txBody>
        </p:sp>
        <p:sp>
          <p:nvSpPr>
            <p:cNvPr id="25" name="矩形 24"/>
            <p:cNvSpPr/>
            <p:nvPr/>
          </p:nvSpPr>
          <p:spPr>
            <a:xfrm>
              <a:off x="2296743" y="3939521"/>
              <a:ext cx="1657744" cy="830894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查看个人消息</a:t>
              </a:r>
              <a:endParaRPr lang="en-US" altLang="zh-CN" dirty="0" smtClean="0"/>
            </a:p>
            <a:p>
              <a:pPr algn="ctr"/>
              <a:r>
                <a:rPr lang="en-US" altLang="zh-CN" dirty="0" smtClean="0"/>
                <a:t>/</a:t>
              </a:r>
              <a:r>
                <a:rPr lang="en-US" altLang="zh-CN" dirty="0" err="1" smtClean="0"/>
                <a:t>getMes</a:t>
              </a:r>
              <a:endParaRPr lang="en-US" altLang="zh-CN" dirty="0" smtClean="0"/>
            </a:p>
          </p:txBody>
        </p:sp>
        <p:sp>
          <p:nvSpPr>
            <p:cNvPr id="37" name="矩形 36"/>
            <p:cNvSpPr/>
            <p:nvPr/>
          </p:nvSpPr>
          <p:spPr>
            <a:xfrm>
              <a:off x="4634630" y="3455901"/>
              <a:ext cx="981511" cy="75715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删除</a:t>
              </a:r>
              <a:r>
                <a:rPr lang="en-US" altLang="zh-CN" dirty="0" smtClean="0"/>
                <a:t>/</a:t>
              </a:r>
              <a:r>
                <a:rPr lang="en-US" altLang="zh-CN" dirty="0" err="1" smtClean="0"/>
                <a:t>delPost</a:t>
              </a:r>
              <a:endParaRPr lang="en-US" altLang="zh-CN" dirty="0" smtClean="0"/>
            </a:p>
          </p:txBody>
        </p:sp>
        <p:cxnSp>
          <p:nvCxnSpPr>
            <p:cNvPr id="38" name="肘形连接符 37"/>
            <p:cNvCxnSpPr>
              <a:stCxn id="25" idx="3"/>
              <a:endCxn id="37" idx="1"/>
            </p:cNvCxnSpPr>
            <p:nvPr/>
          </p:nvCxnSpPr>
          <p:spPr>
            <a:xfrm flipV="1">
              <a:off x="3954487" y="3834477"/>
              <a:ext cx="680143" cy="52049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肘形连接符 41"/>
            <p:cNvCxnSpPr>
              <a:stCxn id="25" idx="3"/>
              <a:endCxn id="5" idx="1"/>
            </p:cNvCxnSpPr>
            <p:nvPr/>
          </p:nvCxnSpPr>
          <p:spPr>
            <a:xfrm>
              <a:off x="3954487" y="4354968"/>
              <a:ext cx="692889" cy="44113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4" name="肘形连接符 53"/>
          <p:cNvCxnSpPr>
            <a:endCxn id="30" idx="1"/>
          </p:cNvCxnSpPr>
          <p:nvPr/>
        </p:nvCxnSpPr>
        <p:spPr>
          <a:xfrm>
            <a:off x="5603450" y="2988093"/>
            <a:ext cx="1173502" cy="3926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肘形连接符 55"/>
          <p:cNvCxnSpPr>
            <a:stCxn id="5" idx="3"/>
            <a:endCxn id="30" idx="1"/>
          </p:cNvCxnSpPr>
          <p:nvPr/>
        </p:nvCxnSpPr>
        <p:spPr>
          <a:xfrm flipV="1">
            <a:off x="5603450" y="3380757"/>
            <a:ext cx="1173502" cy="5740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5425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00415" y="1240077"/>
            <a:ext cx="498535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v</a:t>
            </a:r>
            <a:r>
              <a:rPr lang="en-US" altLang="zh-CN" sz="2400" dirty="0" err="1" smtClean="0"/>
              <a:t>ar</a:t>
            </a:r>
            <a:r>
              <a:rPr lang="en-US" altLang="zh-CN" sz="2400" dirty="0" smtClean="0"/>
              <a:t> express = require(‘express’);</a:t>
            </a:r>
          </a:p>
          <a:p>
            <a:r>
              <a:rPr lang="en-US" altLang="zh-CN" sz="2400" dirty="0" err="1" smtClean="0"/>
              <a:t>var</a:t>
            </a:r>
            <a:r>
              <a:rPr lang="en-US" altLang="zh-CN" sz="2400" dirty="0" smtClean="0"/>
              <a:t> app = express();</a:t>
            </a:r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r>
              <a:rPr lang="en-US" altLang="zh-CN" sz="2400" dirty="0" err="1" smtClean="0"/>
              <a:t>app.</a:t>
            </a:r>
            <a:r>
              <a:rPr lang="en-US" altLang="zh-CN" sz="2400" u="sng" dirty="0" err="1" smtClean="0">
                <a:solidFill>
                  <a:schemeClr val="accent2">
                    <a:lumMod val="75000"/>
                  </a:schemeClr>
                </a:solidFill>
              </a:rPr>
              <a:t>get</a:t>
            </a:r>
            <a:r>
              <a:rPr lang="en-US" altLang="zh-CN" sz="2400" dirty="0" smtClean="0"/>
              <a:t>(</a:t>
            </a:r>
            <a:r>
              <a:rPr lang="en-US" altLang="zh-CN" sz="2400" u="sng" dirty="0" smtClean="0">
                <a:solidFill>
                  <a:schemeClr val="accent1">
                    <a:lumMod val="75000"/>
                  </a:schemeClr>
                </a:solidFill>
              </a:rPr>
              <a:t>‘/’</a:t>
            </a:r>
            <a:r>
              <a:rPr lang="en-US" altLang="zh-CN" sz="2400" dirty="0" smtClean="0"/>
              <a:t>, (</a:t>
            </a:r>
            <a:r>
              <a:rPr lang="en-US" altLang="zh-CN" sz="2400" u="sng" dirty="0" err="1" smtClean="0">
                <a:solidFill>
                  <a:schemeClr val="accent2">
                    <a:lumMod val="75000"/>
                  </a:schemeClr>
                </a:solidFill>
              </a:rPr>
              <a:t>req</a:t>
            </a:r>
            <a:r>
              <a:rPr lang="en-US" altLang="zh-CN" sz="2400" dirty="0" smtClean="0"/>
              <a:t>, </a:t>
            </a:r>
            <a:r>
              <a:rPr lang="en-US" altLang="zh-CN" sz="2400" u="sng" dirty="0" smtClean="0">
                <a:solidFill>
                  <a:schemeClr val="accent1">
                    <a:lumMod val="75000"/>
                  </a:schemeClr>
                </a:solidFill>
              </a:rPr>
              <a:t>res</a:t>
            </a:r>
            <a:r>
              <a:rPr lang="en-US" altLang="zh-CN" sz="2400" dirty="0" smtClean="0"/>
              <a:t>, </a:t>
            </a:r>
            <a:r>
              <a:rPr lang="en-US" altLang="zh-CN" sz="2400" u="sng" dirty="0" smtClean="0">
                <a:solidFill>
                  <a:schemeClr val="accent2">
                    <a:lumMod val="75000"/>
                  </a:schemeClr>
                </a:solidFill>
              </a:rPr>
              <a:t>next</a:t>
            </a:r>
            <a:r>
              <a:rPr lang="en-US" altLang="zh-CN" sz="2400" dirty="0" smtClean="0"/>
              <a:t>)=&gt;{</a:t>
            </a:r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next();</a:t>
            </a:r>
            <a:endParaRPr lang="en-US" altLang="zh-CN" sz="2400" dirty="0"/>
          </a:p>
          <a:p>
            <a:r>
              <a:rPr lang="en-US" altLang="zh-CN" sz="2400" dirty="0" smtClean="0"/>
              <a:t>}); </a:t>
            </a:r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r>
              <a:rPr lang="en-US" altLang="zh-CN" sz="2400" dirty="0" err="1" smtClean="0"/>
              <a:t>App.listen</a:t>
            </a:r>
            <a:r>
              <a:rPr lang="en-US" altLang="zh-CN" sz="2400" dirty="0" smtClean="0"/>
              <a:t>(8080);</a:t>
            </a:r>
            <a:endParaRPr lang="zh-CN" altLang="en-US" sz="2400" dirty="0"/>
          </a:p>
        </p:txBody>
      </p:sp>
      <p:grpSp>
        <p:nvGrpSpPr>
          <p:cNvPr id="6" name="组合 5"/>
          <p:cNvGrpSpPr/>
          <p:nvPr/>
        </p:nvGrpSpPr>
        <p:grpSpPr>
          <a:xfrm>
            <a:off x="606468" y="3156557"/>
            <a:ext cx="3949873" cy="3093931"/>
            <a:chOff x="-275574" y="-2107166"/>
            <a:chExt cx="3949873" cy="3093931"/>
          </a:xfrm>
        </p:grpSpPr>
        <p:sp>
          <p:nvSpPr>
            <p:cNvPr id="3" name="矩形 2"/>
            <p:cNvSpPr/>
            <p:nvPr/>
          </p:nvSpPr>
          <p:spPr>
            <a:xfrm>
              <a:off x="-275574" y="313151"/>
              <a:ext cx="3949873" cy="6736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中间价回调函数参数：触发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next()</a:t>
              </a:r>
            </a:p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中间件</a:t>
              </a:r>
              <a:r>
                <a:rPr lang="en-US" altLang="zh-CN" dirty="0">
                  <a:solidFill>
                    <a:schemeClr val="tx1"/>
                  </a:solidFill>
                </a:rPr>
                <a:t>HTTP 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request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参数</a:t>
              </a:r>
              <a:endParaRPr lang="zh-CN" altLang="en-US" dirty="0">
                <a:solidFill>
                  <a:schemeClr val="tx1"/>
                </a:solidFill>
              </a:endParaRPr>
            </a:p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" name="肘形连接符 4"/>
            <p:cNvCxnSpPr/>
            <p:nvPr/>
          </p:nvCxnSpPr>
          <p:spPr>
            <a:xfrm rot="16200000" flipH="1">
              <a:off x="601770" y="-1511656"/>
              <a:ext cx="2517735" cy="1326715"/>
            </a:xfrm>
            <a:prstGeom prst="bentConnector3">
              <a:avLst>
                <a:gd name="adj1" fmla="val 8930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矩形 7"/>
          <p:cNvSpPr/>
          <p:nvPr/>
        </p:nvSpPr>
        <p:spPr>
          <a:xfrm>
            <a:off x="4462396" y="313151"/>
            <a:ext cx="2893513" cy="551145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路径：中间件回复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3" name="肘形连接符 12"/>
          <p:cNvCxnSpPr/>
          <p:nvPr/>
        </p:nvCxnSpPr>
        <p:spPr>
          <a:xfrm flipV="1">
            <a:off x="1492683" y="688932"/>
            <a:ext cx="4416469" cy="20807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/>
          <p:cNvGrpSpPr/>
          <p:nvPr/>
        </p:nvGrpSpPr>
        <p:grpSpPr>
          <a:xfrm>
            <a:off x="1229637" y="465551"/>
            <a:ext cx="2893513" cy="2467627"/>
            <a:chOff x="1077237" y="313151"/>
            <a:chExt cx="2893513" cy="2467627"/>
          </a:xfrm>
        </p:grpSpPr>
        <p:sp>
          <p:nvSpPr>
            <p:cNvPr id="18" name="矩形 17"/>
            <p:cNvSpPr/>
            <p:nvPr/>
          </p:nvSpPr>
          <p:spPr>
            <a:xfrm>
              <a:off x="1077237" y="313151"/>
              <a:ext cx="2893513" cy="551145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HTTP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方法：中间件回复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肘形连接符 18"/>
            <p:cNvCxnSpPr>
              <a:endCxn id="18" idx="2"/>
            </p:cNvCxnSpPr>
            <p:nvPr/>
          </p:nvCxnSpPr>
          <p:spPr>
            <a:xfrm rot="5400000" flipH="1" flipV="1">
              <a:off x="848638" y="1105422"/>
              <a:ext cx="1916482" cy="143423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矩形 22"/>
          <p:cNvSpPr/>
          <p:nvPr/>
        </p:nvSpPr>
        <p:spPr>
          <a:xfrm>
            <a:off x="4582438" y="5029904"/>
            <a:ext cx="2893513" cy="5511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中间件</a:t>
            </a:r>
            <a:r>
              <a:rPr lang="en-US" altLang="zh-CN" dirty="0" smtClean="0">
                <a:solidFill>
                  <a:schemeClr val="tx1"/>
                </a:solidFill>
              </a:rPr>
              <a:t>HTTP response</a:t>
            </a:r>
            <a:r>
              <a:rPr lang="zh-CN" altLang="en-US" dirty="0" smtClean="0">
                <a:solidFill>
                  <a:schemeClr val="tx1"/>
                </a:solidFill>
              </a:rPr>
              <a:t>参数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8" name="肘形连接符 27"/>
          <p:cNvCxnSpPr>
            <a:endCxn id="23" idx="1"/>
          </p:cNvCxnSpPr>
          <p:nvPr/>
        </p:nvCxnSpPr>
        <p:spPr>
          <a:xfrm rot="16200000" flipH="1">
            <a:off x="2506246" y="3229285"/>
            <a:ext cx="2246338" cy="19060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30" name="组合 29"/>
          <p:cNvGrpSpPr/>
          <p:nvPr/>
        </p:nvGrpSpPr>
        <p:grpSpPr>
          <a:xfrm>
            <a:off x="3296429" y="2930489"/>
            <a:ext cx="4679517" cy="1773033"/>
            <a:chOff x="-1005218" y="-1870405"/>
            <a:chExt cx="4679517" cy="2857170"/>
          </a:xfrm>
        </p:grpSpPr>
        <p:sp>
          <p:nvSpPr>
            <p:cNvPr id="31" name="矩形 30"/>
            <p:cNvSpPr/>
            <p:nvPr/>
          </p:nvSpPr>
          <p:spPr>
            <a:xfrm>
              <a:off x="-275574" y="313151"/>
              <a:ext cx="3949873" cy="6736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中间价回调函数参数：触发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next()</a:t>
              </a:r>
            </a:p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肘形连接符 31"/>
            <p:cNvCxnSpPr/>
            <p:nvPr/>
          </p:nvCxnSpPr>
          <p:spPr>
            <a:xfrm rot="16200000" flipH="1">
              <a:off x="-1437259" y="-1438364"/>
              <a:ext cx="2030049" cy="1165967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矩形 35"/>
          <p:cNvSpPr/>
          <p:nvPr/>
        </p:nvSpPr>
        <p:spPr>
          <a:xfrm>
            <a:off x="1688403" y="2591857"/>
            <a:ext cx="2502073" cy="701457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" name="肘形连接符 36"/>
          <p:cNvCxnSpPr>
            <a:stCxn id="36" idx="3"/>
          </p:cNvCxnSpPr>
          <p:nvPr/>
        </p:nvCxnSpPr>
        <p:spPr>
          <a:xfrm>
            <a:off x="4190476" y="2942586"/>
            <a:ext cx="3165433" cy="2820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7064681" y="3224602"/>
            <a:ext cx="3949873" cy="4180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中间件方法（</a:t>
            </a:r>
            <a:r>
              <a:rPr lang="en-US" altLang="zh-CN" dirty="0" smtClean="0">
                <a:solidFill>
                  <a:schemeClr val="tx1"/>
                </a:solidFill>
              </a:rPr>
              <a:t>ES6</a:t>
            </a:r>
            <a:r>
              <a:rPr lang="zh-CN" altLang="en-US" dirty="0" smtClean="0">
                <a:solidFill>
                  <a:schemeClr val="tx1"/>
                </a:solidFill>
              </a:rPr>
              <a:t>写法）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995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213</Words>
  <Application>Microsoft Office PowerPoint</Application>
  <PresentationFormat>宽屏</PresentationFormat>
  <Paragraphs>90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jessica Xu</dc:creator>
  <cp:lastModifiedBy>Xu jessica</cp:lastModifiedBy>
  <cp:revision>126</cp:revision>
  <dcterms:created xsi:type="dcterms:W3CDTF">2018-03-28T04:50:32Z</dcterms:created>
  <dcterms:modified xsi:type="dcterms:W3CDTF">2018-04-16T13:12:36Z</dcterms:modified>
</cp:coreProperties>
</file>