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2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17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0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3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8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3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0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1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2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1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1040" y="1491119"/>
            <a:ext cx="2567835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296426" y="3158647"/>
            <a:ext cx="2567835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逻辑控制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02777" y="1476809"/>
            <a:ext cx="2567835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30049" y="5038072"/>
            <a:ext cx="1751556" cy="7364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数据操作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4704566" y="5038072"/>
            <a:ext cx="1751556" cy="7364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获取请求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6979083" y="5038072"/>
            <a:ext cx="1751556" cy="7364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</a:t>
            </a:r>
            <a:r>
              <a:rPr lang="zh-CN" altLang="en-US" dirty="0" smtClean="0"/>
              <a:t>请求</a:t>
            </a:r>
            <a:endParaRPr lang="en-US" altLang="zh-CN" dirty="0" smtClean="0"/>
          </a:p>
        </p:txBody>
      </p:sp>
      <p:cxnSp>
        <p:nvCxnSpPr>
          <p:cNvPr id="13" name="肘形连接符 12"/>
          <p:cNvCxnSpPr/>
          <p:nvPr/>
        </p:nvCxnSpPr>
        <p:spPr>
          <a:xfrm rot="16200000" flipV="1">
            <a:off x="5516411" y="-2240335"/>
            <a:ext cx="14612" cy="7477520"/>
          </a:xfrm>
          <a:prstGeom prst="bentConnector3">
            <a:avLst>
              <a:gd name="adj1" fmla="val 89510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5" idx="0"/>
          </p:cNvCxnSpPr>
          <p:nvPr/>
        </p:nvCxnSpPr>
        <p:spPr>
          <a:xfrm rot="5400000">
            <a:off x="5206380" y="2778331"/>
            <a:ext cx="754281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16200000" flipH="1">
            <a:off x="6247616" y="3418300"/>
            <a:ext cx="965025" cy="227451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5400000">
            <a:off x="5097832" y="4555560"/>
            <a:ext cx="965025" cy="127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" idx="2"/>
            <a:endCxn id="9" idx="0"/>
          </p:cNvCxnSpPr>
          <p:nvPr/>
        </p:nvCxnSpPr>
        <p:spPr>
          <a:xfrm rot="5400000">
            <a:off x="3960574" y="3418301"/>
            <a:ext cx="965025" cy="22745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978560" y="1505731"/>
            <a:ext cx="2567835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渲染</a:t>
            </a:r>
            <a:endParaRPr lang="en-US" altLang="zh-CN" dirty="0" smtClean="0"/>
          </a:p>
        </p:txBody>
      </p:sp>
      <p:cxnSp>
        <p:nvCxnSpPr>
          <p:cNvPr id="39" name="直接箭头连接符 38"/>
          <p:cNvCxnSpPr>
            <a:stCxn id="4" idx="3"/>
            <a:endCxn id="8" idx="1"/>
          </p:cNvCxnSpPr>
          <p:nvPr/>
        </p:nvCxnSpPr>
        <p:spPr>
          <a:xfrm flipV="1">
            <a:off x="3068875" y="1934009"/>
            <a:ext cx="1233902" cy="1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855406" y="428481"/>
            <a:ext cx="1175360" cy="6711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触控</a:t>
            </a:r>
            <a:endParaRPr lang="en-US" altLang="zh-CN" dirty="0" smtClean="0"/>
          </a:p>
        </p:txBody>
      </p:sp>
      <p:sp>
        <p:nvSpPr>
          <p:cNvPr id="59" name="矩形 58"/>
          <p:cNvSpPr/>
          <p:nvPr/>
        </p:nvSpPr>
        <p:spPr>
          <a:xfrm>
            <a:off x="6129922" y="431088"/>
            <a:ext cx="1175360" cy="6711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滑动</a:t>
            </a:r>
            <a:endParaRPr lang="en-US" altLang="zh-CN" dirty="0" smtClean="0"/>
          </a:p>
        </p:txBody>
      </p:sp>
      <p:cxnSp>
        <p:nvCxnSpPr>
          <p:cNvPr id="60" name="肘形连接符 59"/>
          <p:cNvCxnSpPr>
            <a:stCxn id="5" idx="3"/>
            <a:endCxn id="30" idx="2"/>
          </p:cNvCxnSpPr>
          <p:nvPr/>
        </p:nvCxnSpPr>
        <p:spPr>
          <a:xfrm flipV="1">
            <a:off x="6864261" y="2420131"/>
            <a:ext cx="2398217" cy="119571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7" idx="2"/>
            <a:endCxn id="8" idx="0"/>
          </p:cNvCxnSpPr>
          <p:nvPr/>
        </p:nvCxnSpPr>
        <p:spPr>
          <a:xfrm rot="16200000" flipH="1">
            <a:off x="4826320" y="716433"/>
            <a:ext cx="377141" cy="11436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9" idx="2"/>
            <a:endCxn id="8" idx="0"/>
          </p:cNvCxnSpPr>
          <p:nvPr/>
        </p:nvCxnSpPr>
        <p:spPr>
          <a:xfrm rot="5400000">
            <a:off x="5964882" y="724089"/>
            <a:ext cx="374534" cy="11309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2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6507" y="1491639"/>
            <a:ext cx="2116900" cy="7134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315825" y="3611974"/>
            <a:ext cx="2567835" cy="9144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逻辑控制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59548" y="1498924"/>
            <a:ext cx="1879341" cy="7058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1744" y="3704832"/>
            <a:ext cx="1751556" cy="736426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数据操作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2318875" y="5456169"/>
            <a:ext cx="1751556" cy="7364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获取请求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6994389" y="5478612"/>
            <a:ext cx="1751556" cy="7364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</a:t>
            </a:r>
            <a:r>
              <a:rPr lang="zh-CN" altLang="en-US" dirty="0" smtClean="0"/>
              <a:t>请求</a:t>
            </a:r>
            <a:endParaRPr lang="en-US" altLang="zh-CN" dirty="0" smtClean="0"/>
          </a:p>
        </p:txBody>
      </p:sp>
      <p:cxnSp>
        <p:nvCxnSpPr>
          <p:cNvPr id="13" name="肘形连接符 12"/>
          <p:cNvCxnSpPr>
            <a:stCxn id="30" idx="0"/>
            <a:endCxn id="4" idx="0"/>
          </p:cNvCxnSpPr>
          <p:nvPr/>
        </p:nvCxnSpPr>
        <p:spPr>
          <a:xfrm rot="16200000" flipV="1">
            <a:off x="5325081" y="-2048484"/>
            <a:ext cx="13569" cy="7093815"/>
          </a:xfrm>
          <a:prstGeom prst="bentConnector3">
            <a:avLst>
              <a:gd name="adj1" fmla="val 100929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6200000" flipH="1">
            <a:off x="4892825" y="3445873"/>
            <a:ext cx="331680" cy="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16200000" flipH="1">
            <a:off x="6254488" y="3858841"/>
            <a:ext cx="965025" cy="227451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2"/>
            <a:endCxn id="10" idx="0"/>
          </p:cNvCxnSpPr>
          <p:nvPr/>
        </p:nvCxnSpPr>
        <p:spPr>
          <a:xfrm rot="5400000">
            <a:off x="3932301" y="3788726"/>
            <a:ext cx="929795" cy="24050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0800000" flipV="1">
            <a:off x="3293300" y="3920353"/>
            <a:ext cx="1022525" cy="387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870167" y="1505208"/>
            <a:ext cx="2017210" cy="686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渲染</a:t>
            </a:r>
            <a:endParaRPr lang="en-US" altLang="zh-CN" dirty="0" smtClean="0"/>
          </a:p>
        </p:txBody>
      </p:sp>
      <p:cxnSp>
        <p:nvCxnSpPr>
          <p:cNvPr id="39" name="直接箭头连接符 38"/>
          <p:cNvCxnSpPr>
            <a:stCxn id="4" idx="3"/>
            <a:endCxn id="8" idx="1"/>
          </p:cNvCxnSpPr>
          <p:nvPr/>
        </p:nvCxnSpPr>
        <p:spPr>
          <a:xfrm>
            <a:off x="2843407" y="1848370"/>
            <a:ext cx="1816141" cy="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855406" y="490871"/>
            <a:ext cx="1202912" cy="3457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触控</a:t>
            </a:r>
            <a:endParaRPr lang="en-US" altLang="zh-CN" dirty="0" smtClean="0"/>
          </a:p>
        </p:txBody>
      </p:sp>
      <p:sp>
        <p:nvSpPr>
          <p:cNvPr id="59" name="矩形 58"/>
          <p:cNvSpPr/>
          <p:nvPr/>
        </p:nvSpPr>
        <p:spPr>
          <a:xfrm>
            <a:off x="6129922" y="504435"/>
            <a:ext cx="1056147" cy="334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滑动</a:t>
            </a:r>
            <a:endParaRPr lang="en-US" altLang="zh-CN" dirty="0" smtClean="0"/>
          </a:p>
        </p:txBody>
      </p:sp>
      <p:cxnSp>
        <p:nvCxnSpPr>
          <p:cNvPr id="60" name="肘形连接符 59"/>
          <p:cNvCxnSpPr>
            <a:stCxn id="5" idx="3"/>
            <a:endCxn id="30" idx="2"/>
          </p:cNvCxnSpPr>
          <p:nvPr/>
        </p:nvCxnSpPr>
        <p:spPr>
          <a:xfrm flipV="1">
            <a:off x="6883660" y="2191531"/>
            <a:ext cx="1995112" cy="18776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7" idx="2"/>
            <a:endCxn id="8" idx="0"/>
          </p:cNvCxnSpPr>
          <p:nvPr/>
        </p:nvCxnSpPr>
        <p:spPr>
          <a:xfrm rot="16200000" flipH="1">
            <a:off x="4696889" y="596594"/>
            <a:ext cx="662302" cy="11423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9" idx="2"/>
            <a:endCxn id="8" idx="0"/>
          </p:cNvCxnSpPr>
          <p:nvPr/>
        </p:nvCxnSpPr>
        <p:spPr>
          <a:xfrm rot="5400000">
            <a:off x="5798761" y="639688"/>
            <a:ext cx="659695" cy="10587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761847" y="2617992"/>
            <a:ext cx="1674745" cy="66230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cxnSp>
        <p:nvCxnSpPr>
          <p:cNvPr id="58" name="肘形连接符 57"/>
          <p:cNvCxnSpPr>
            <a:stCxn id="4" idx="2"/>
            <a:endCxn id="35" idx="0"/>
          </p:cNvCxnSpPr>
          <p:nvPr/>
        </p:nvCxnSpPr>
        <p:spPr>
          <a:xfrm rot="16200000" flipH="1">
            <a:off x="3485643" y="504414"/>
            <a:ext cx="412891" cy="38142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30" idx="2"/>
            <a:endCxn id="35" idx="0"/>
          </p:cNvCxnSpPr>
          <p:nvPr/>
        </p:nvCxnSpPr>
        <p:spPr>
          <a:xfrm rot="5400000">
            <a:off x="7025766" y="764985"/>
            <a:ext cx="426461" cy="32795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V="1">
            <a:off x="5392695" y="2388941"/>
            <a:ext cx="413215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肘形连接符 68"/>
          <p:cNvCxnSpPr/>
          <p:nvPr/>
        </p:nvCxnSpPr>
        <p:spPr>
          <a:xfrm rot="10800000" flipV="1">
            <a:off x="3324041" y="4252034"/>
            <a:ext cx="1022525" cy="387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肘形连接符 69"/>
          <p:cNvCxnSpPr/>
          <p:nvPr/>
        </p:nvCxnSpPr>
        <p:spPr>
          <a:xfrm rot="16200000" flipH="1">
            <a:off x="5915874" y="3445873"/>
            <a:ext cx="331680" cy="52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314" y="3152276"/>
            <a:ext cx="1042416" cy="1149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Server.js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(web server</a:t>
            </a:r>
            <a:r>
              <a:rPr lang="zh-CN" altLang="en-US" dirty="0" smtClean="0">
                <a:solidFill>
                  <a:schemeClr val="tx1"/>
                </a:solidFill>
              </a:rPr>
              <a:t>文件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07" y="2900041"/>
            <a:ext cx="855074" cy="45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接受请求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3914824"/>
            <a:ext cx="855074" cy="45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3640" y="3473542"/>
            <a:ext cx="821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13923" y="3962145"/>
            <a:ext cx="821716" cy="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7468782" y="3200837"/>
            <a:ext cx="2901228" cy="1468061"/>
            <a:chOff x="6363863" y="3295081"/>
            <a:chExt cx="3407383" cy="1184339"/>
          </a:xfrm>
        </p:grpSpPr>
        <p:grpSp>
          <p:nvGrpSpPr>
            <p:cNvPr id="48" name="组合 47"/>
            <p:cNvGrpSpPr/>
            <p:nvPr/>
          </p:nvGrpSpPr>
          <p:grpSpPr>
            <a:xfrm>
              <a:off x="6363863" y="3295081"/>
              <a:ext cx="3407383" cy="1184339"/>
              <a:chOff x="4853972" y="2858359"/>
              <a:chExt cx="5466085" cy="161360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8377016" y="3272114"/>
                <a:ext cx="1943041" cy="338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数据存取</a:t>
                </a:r>
                <a:endParaRPr lang="zh-CN" altLang="en-US" sz="14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853972" y="2858359"/>
                <a:ext cx="1464869" cy="16136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单线程事件循环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919209" y="3181611"/>
                <a:ext cx="1433458" cy="9196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线程池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>
                <a:off x="6277623" y="3684740"/>
                <a:ext cx="641586" cy="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箭头连接符 22"/>
            <p:cNvCxnSpPr/>
            <p:nvPr/>
          </p:nvCxnSpPr>
          <p:spPr>
            <a:xfrm>
              <a:off x="8544839" y="3873749"/>
              <a:ext cx="641586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25841" y="1878903"/>
            <a:ext cx="8706258" cy="400832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75157" y="2084360"/>
            <a:ext cx="6221848" cy="364735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196636" y="3368877"/>
            <a:ext cx="702518" cy="850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模块调用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endCxn id="30" idx="1"/>
          </p:cNvCxnSpPr>
          <p:nvPr/>
        </p:nvCxnSpPr>
        <p:spPr>
          <a:xfrm flipV="1">
            <a:off x="1867542" y="3794035"/>
            <a:ext cx="329094" cy="3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组合 114"/>
          <p:cNvGrpSpPr/>
          <p:nvPr/>
        </p:nvGrpSpPr>
        <p:grpSpPr>
          <a:xfrm>
            <a:off x="3808713" y="3950298"/>
            <a:ext cx="1386209" cy="1100400"/>
            <a:chOff x="5053189" y="4522386"/>
            <a:chExt cx="1725137" cy="1527686"/>
          </a:xfrm>
        </p:grpSpPr>
        <p:sp>
          <p:nvSpPr>
            <p:cNvPr id="27" name="矩形 26"/>
            <p:cNvSpPr/>
            <p:nvPr/>
          </p:nvSpPr>
          <p:spPr>
            <a:xfrm>
              <a:off x="5873450" y="4522386"/>
              <a:ext cx="904876" cy="416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路由导航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868179" y="5090870"/>
              <a:ext cx="904876" cy="416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系统配置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868180" y="5633914"/>
              <a:ext cx="904876" cy="416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肘形连接符 32"/>
            <p:cNvCxnSpPr/>
            <p:nvPr/>
          </p:nvCxnSpPr>
          <p:spPr>
            <a:xfrm flipV="1">
              <a:off x="5053189" y="4732650"/>
              <a:ext cx="820261" cy="190173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>
              <a:off x="5053189" y="4922823"/>
              <a:ext cx="814990" cy="378310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/>
            <p:nvPr/>
          </p:nvCxnSpPr>
          <p:spPr>
            <a:xfrm>
              <a:off x="5053189" y="4922823"/>
              <a:ext cx="814991" cy="92135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3824142" y="2474004"/>
            <a:ext cx="1366544" cy="1233444"/>
            <a:chOff x="4004847" y="2047388"/>
            <a:chExt cx="1761523" cy="995066"/>
          </a:xfrm>
        </p:grpSpPr>
        <p:sp>
          <p:nvSpPr>
            <p:cNvPr id="71" name="矩形 70"/>
            <p:cNvSpPr/>
            <p:nvPr/>
          </p:nvSpPr>
          <p:spPr>
            <a:xfrm>
              <a:off x="4439910" y="2047388"/>
              <a:ext cx="1326458" cy="153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user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39909" y="2320981"/>
              <a:ext cx="1326460" cy="153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mysql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439909" y="2594576"/>
              <a:ext cx="1326461" cy="968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speInfo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 rot="10800000" flipH="1">
              <a:off x="4004847" y="2093626"/>
              <a:ext cx="411700" cy="878041"/>
              <a:chOff x="2276739" y="2724226"/>
              <a:chExt cx="677350" cy="2098406"/>
            </a:xfrm>
          </p:grpSpPr>
          <p:cxnSp>
            <p:nvCxnSpPr>
              <p:cNvPr id="75" name="肘形连接符 74"/>
              <p:cNvCxnSpPr/>
              <p:nvPr/>
            </p:nvCxnSpPr>
            <p:spPr>
              <a:xfrm flipV="1">
                <a:off x="2276739" y="2724226"/>
                <a:ext cx="672997" cy="92833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肘形连接符 75"/>
              <p:cNvCxnSpPr/>
              <p:nvPr/>
            </p:nvCxnSpPr>
            <p:spPr>
              <a:xfrm flipV="1">
                <a:off x="2276739" y="3411045"/>
                <a:ext cx="677350" cy="24151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肘形连接符 76"/>
              <p:cNvCxnSpPr/>
              <p:nvPr/>
            </p:nvCxnSpPr>
            <p:spPr>
              <a:xfrm>
                <a:off x="2276739" y="3652556"/>
                <a:ext cx="672997" cy="480436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肘形连接符 77"/>
              <p:cNvCxnSpPr/>
              <p:nvPr/>
            </p:nvCxnSpPr>
            <p:spPr>
              <a:xfrm>
                <a:off x="2276739" y="3652556"/>
                <a:ext cx="672998" cy="117007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矩形 83"/>
            <p:cNvSpPr/>
            <p:nvPr/>
          </p:nvSpPr>
          <p:spPr>
            <a:xfrm>
              <a:off x="4427239" y="2887387"/>
              <a:ext cx="1339129" cy="155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…..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884379" y="2942291"/>
            <a:ext cx="929167" cy="1337574"/>
            <a:chOff x="4004848" y="1892596"/>
            <a:chExt cx="1197729" cy="1079071"/>
          </a:xfrm>
        </p:grpSpPr>
        <p:sp>
          <p:nvSpPr>
            <p:cNvPr id="89" name="矩形 88"/>
            <p:cNvSpPr/>
            <p:nvPr/>
          </p:nvSpPr>
          <p:spPr>
            <a:xfrm>
              <a:off x="4418590" y="1892596"/>
              <a:ext cx="783987" cy="36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自定义模块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 rot="10800000" flipH="1">
              <a:off x="4004848" y="2093626"/>
              <a:ext cx="409055" cy="878041"/>
              <a:chOff x="2276739" y="2724226"/>
              <a:chExt cx="672998" cy="2098406"/>
            </a:xfrm>
          </p:grpSpPr>
          <p:cxnSp>
            <p:nvCxnSpPr>
              <p:cNvPr id="92" name="肘形连接符 91"/>
              <p:cNvCxnSpPr/>
              <p:nvPr/>
            </p:nvCxnSpPr>
            <p:spPr>
              <a:xfrm flipV="1">
                <a:off x="2276739" y="2724226"/>
                <a:ext cx="672997" cy="928330"/>
              </a:xfrm>
              <a:prstGeom prst="bentConnector3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肘形连接符 94"/>
              <p:cNvCxnSpPr/>
              <p:nvPr/>
            </p:nvCxnSpPr>
            <p:spPr>
              <a:xfrm>
                <a:off x="2276739" y="3652556"/>
                <a:ext cx="672998" cy="1170076"/>
              </a:xfrm>
              <a:prstGeom prst="bentConnector3">
                <a:avLst>
                  <a:gd name="adj1" fmla="val 50000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矩形 95"/>
          <p:cNvSpPr/>
          <p:nvPr/>
        </p:nvSpPr>
        <p:spPr>
          <a:xfrm>
            <a:off x="3191591" y="4001496"/>
            <a:ext cx="632550" cy="509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n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ode_module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7193106" y="4001496"/>
            <a:ext cx="27567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组合 132"/>
          <p:cNvGrpSpPr/>
          <p:nvPr/>
        </p:nvGrpSpPr>
        <p:grpSpPr>
          <a:xfrm>
            <a:off x="5175572" y="3895938"/>
            <a:ext cx="1635218" cy="374254"/>
            <a:chOff x="5175572" y="3895938"/>
            <a:chExt cx="1635218" cy="374254"/>
          </a:xfrm>
        </p:grpSpPr>
        <p:sp>
          <p:nvSpPr>
            <p:cNvPr id="129" name="矩形 128"/>
            <p:cNvSpPr/>
            <p:nvPr/>
          </p:nvSpPr>
          <p:spPr>
            <a:xfrm>
              <a:off x="5502022" y="3895938"/>
              <a:ext cx="1308768" cy="3742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返回数据，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页面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肘形连接符 130"/>
            <p:cNvCxnSpPr/>
            <p:nvPr/>
          </p:nvCxnSpPr>
          <p:spPr>
            <a:xfrm flipV="1">
              <a:off x="5175572" y="4094357"/>
              <a:ext cx="329094" cy="30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组合 133"/>
          <p:cNvGrpSpPr/>
          <p:nvPr/>
        </p:nvGrpSpPr>
        <p:grpSpPr>
          <a:xfrm>
            <a:off x="5180805" y="4313371"/>
            <a:ext cx="1635218" cy="374254"/>
            <a:chOff x="5175572" y="3895938"/>
            <a:chExt cx="1635218" cy="374254"/>
          </a:xfrm>
        </p:grpSpPr>
        <p:sp>
          <p:nvSpPr>
            <p:cNvPr id="135" name="矩形 134"/>
            <p:cNvSpPr/>
            <p:nvPr/>
          </p:nvSpPr>
          <p:spPr>
            <a:xfrm>
              <a:off x="5502022" y="3895938"/>
              <a:ext cx="1308768" cy="3742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跨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域，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session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配置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肘形连接符 135"/>
            <p:cNvCxnSpPr/>
            <p:nvPr/>
          </p:nvCxnSpPr>
          <p:spPr>
            <a:xfrm flipV="1">
              <a:off x="5175572" y="4094357"/>
              <a:ext cx="329094" cy="30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941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73</Words>
  <Application>Microsoft Office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jessica Xu</dc:creator>
  <cp:lastModifiedBy>jessica Xu</cp:lastModifiedBy>
  <cp:revision>89</cp:revision>
  <dcterms:created xsi:type="dcterms:W3CDTF">2018-03-28T04:50:32Z</dcterms:created>
  <dcterms:modified xsi:type="dcterms:W3CDTF">2018-03-28T07:40:14Z</dcterms:modified>
</cp:coreProperties>
</file>