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Toxic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Shing Han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Rhagunandan</a:t>
            </a:r>
            <a:r>
              <a:rPr lang="en-US" dirty="0" smtClean="0"/>
              <a:t> </a:t>
            </a:r>
            <a:r>
              <a:rPr lang="en-US" dirty="0" err="1" smtClean="0"/>
              <a:t>Patthar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6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reddit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Reddit is a platform/online community where users can make posts by sharing links, photos, stories </a:t>
            </a:r>
            <a:r>
              <a:rPr lang="en-US" dirty="0" err="1" smtClean="0"/>
              <a:t>etc</a:t>
            </a:r>
            <a:r>
              <a:rPr lang="en-US" dirty="0" smtClean="0"/>
              <a:t> with each other</a:t>
            </a:r>
          </a:p>
          <a:p>
            <a:r>
              <a:rPr lang="en-US" dirty="0" smtClean="0"/>
              <a:t>Other users then have the opportunity to leave comments </a:t>
            </a:r>
            <a:r>
              <a:rPr lang="en-US" dirty="0" err="1" smtClean="0"/>
              <a:t>upvote</a:t>
            </a:r>
            <a:r>
              <a:rPr lang="en-US" dirty="0" smtClean="0"/>
              <a:t>/</a:t>
            </a:r>
            <a:r>
              <a:rPr lang="en-US" dirty="0" err="1" smtClean="0"/>
              <a:t>downvote</a:t>
            </a:r>
            <a:r>
              <a:rPr lang="en-US" dirty="0" smtClean="0"/>
              <a:t> your post</a:t>
            </a:r>
          </a:p>
          <a:p>
            <a:r>
              <a:rPr lang="en-US" dirty="0" smtClean="0"/>
              <a:t>Topics for posts are separated into different </a:t>
            </a:r>
            <a:r>
              <a:rPr lang="en-US" dirty="0" err="1" smtClean="0"/>
              <a:t>subreddits</a:t>
            </a:r>
            <a:r>
              <a:rPr lang="en-US" dirty="0" smtClean="0"/>
              <a:t>, there is a </a:t>
            </a:r>
            <a:r>
              <a:rPr lang="en-US" dirty="0" err="1" smtClean="0"/>
              <a:t>subreddit</a:t>
            </a:r>
            <a:r>
              <a:rPr lang="en-US" dirty="0" smtClean="0"/>
              <a:t> for every topic and if there isn’t a user can create their own </a:t>
            </a:r>
            <a:r>
              <a:rPr lang="en-US" dirty="0" err="1" smtClean="0"/>
              <a:t>subreddit</a:t>
            </a:r>
            <a:endParaRPr lang="en-US" dirty="0"/>
          </a:p>
          <a:p>
            <a:r>
              <a:rPr lang="en-US" dirty="0" smtClean="0"/>
              <a:t>Quick Stats</a:t>
            </a:r>
          </a:p>
          <a:p>
            <a:pPr lvl="1"/>
            <a:r>
              <a:rPr lang="en-US" dirty="0" smtClean="0"/>
              <a:t>33 million users</a:t>
            </a:r>
          </a:p>
          <a:p>
            <a:pPr lvl="1"/>
            <a:r>
              <a:rPr lang="en-US" dirty="0" smtClean="0"/>
              <a:t>5 million articles</a:t>
            </a:r>
          </a:p>
          <a:p>
            <a:pPr lvl="1"/>
            <a:r>
              <a:rPr lang="en-US" dirty="0" smtClean="0"/>
              <a:t>45 million pages </a:t>
            </a:r>
          </a:p>
          <a:p>
            <a:pPr lvl="1"/>
            <a:r>
              <a:rPr lang="en-US" dirty="0" smtClean="0"/>
              <a:t>1 thousand admins</a:t>
            </a:r>
          </a:p>
        </p:txBody>
      </p:sp>
    </p:spTree>
    <p:extLst>
      <p:ext uri="{BB962C8B-B14F-4D97-AF65-F5344CB8AC3E}">
        <p14:creationId xmlns:p14="http://schemas.microsoft.com/office/powerpoint/2010/main" val="33195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Reddit’s nature there is no way to censor the types of comments or content added so it invites users who post comments with the intent of disrupting positive discussion</a:t>
            </a:r>
          </a:p>
          <a:p>
            <a:r>
              <a:rPr lang="en-US" dirty="0" smtClean="0"/>
              <a:t>This in turn makes the website toxic and pushes away new users from using the platform to get information</a:t>
            </a:r>
          </a:p>
          <a:p>
            <a:r>
              <a:rPr lang="en-US" dirty="0" smtClean="0"/>
              <a:t>Consequently this makes Reddit lose it’s customer base which in turn makes them lose revenue</a:t>
            </a:r>
          </a:p>
        </p:txBody>
      </p:sp>
    </p:spTree>
    <p:extLst>
      <p:ext uri="{BB962C8B-B14F-4D97-AF65-F5344CB8AC3E}">
        <p14:creationId xmlns:p14="http://schemas.microsoft.com/office/powerpoint/2010/main" val="13292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Reddit should have a bot that moderates and regulates the types of comments posted by its users</a:t>
            </a:r>
          </a:p>
          <a:p>
            <a:r>
              <a:rPr lang="en-US" dirty="0" smtClean="0"/>
              <a:t>The bot will warn people who have been found guilty of posting toxic comments and then temporarily ban their IP</a:t>
            </a:r>
          </a:p>
          <a:p>
            <a:r>
              <a:rPr lang="en-US" dirty="0" smtClean="0"/>
              <a:t>Repeated infractions and continued toxicity will then result in more serious repercussions such as a permanent or temporary 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2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data pulled from Reddit’s API</a:t>
            </a:r>
          </a:p>
          <a:p>
            <a:pPr lvl="1"/>
            <a:r>
              <a:rPr lang="en-US" dirty="0" smtClean="0"/>
              <a:t>The data we will use will focus on the topic of gun control</a:t>
            </a:r>
          </a:p>
          <a:p>
            <a:pPr lvl="1"/>
            <a:r>
              <a:rPr lang="en-US" dirty="0" smtClean="0"/>
              <a:t>This data was chosen because gun control is a hot button issue for the public currently</a:t>
            </a:r>
            <a:endParaRPr lang="en-US" dirty="0"/>
          </a:p>
          <a:p>
            <a:pPr lvl="2"/>
            <a:r>
              <a:rPr lang="en-US" dirty="0" smtClean="0"/>
              <a:t>It invites people from all walks of life to comment and discuss</a:t>
            </a:r>
          </a:p>
          <a:p>
            <a:pPr lvl="2"/>
            <a:r>
              <a:rPr lang="en-US" dirty="0" smtClean="0"/>
              <a:t>Hence it Is a hotbed of different kinds of comments: positive, negative, neutral , and toxic </a:t>
            </a:r>
          </a:p>
          <a:p>
            <a:pPr lvl="2"/>
            <a:r>
              <a:rPr lang="en-US" dirty="0" smtClean="0"/>
              <a:t>Perfect to run our classification algorithm on!</a:t>
            </a:r>
          </a:p>
        </p:txBody>
      </p:sp>
    </p:spTree>
    <p:extLst>
      <p:ext uri="{BB962C8B-B14F-4D97-AF65-F5344CB8AC3E}">
        <p14:creationId xmlns:p14="http://schemas.microsoft.com/office/powerpoint/2010/main" val="188243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Method: Naïve Bayes – Logistic Regression (Bag of words representation)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Naïve Bayes can be used for supervised machine learning we train our classifier using a training set and then use this learned classifier to classify our test set</a:t>
            </a:r>
          </a:p>
          <a:p>
            <a:r>
              <a:rPr lang="en-US" dirty="0" smtClean="0"/>
              <a:t>Bag of words representation</a:t>
            </a:r>
          </a:p>
          <a:p>
            <a:pPr lvl="1"/>
            <a:r>
              <a:rPr lang="en-US" dirty="0" smtClean="0"/>
              <a:t>We are going to have two bags of words corresponding to two classes positive/negative to sort our input of a text representing different comments regarding gun control</a:t>
            </a:r>
          </a:p>
          <a:p>
            <a:r>
              <a:rPr lang="en-US" dirty="0" smtClean="0"/>
              <a:t>We want to calculate the probability that a comment is positive or negative 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Bag of words assumption: position of words in document </a:t>
            </a:r>
            <a:r>
              <a:rPr lang="en-US" b="1" dirty="0" smtClean="0"/>
              <a:t>doesn’t </a:t>
            </a:r>
            <a:r>
              <a:rPr lang="en-US" dirty="0" smtClean="0"/>
              <a:t>matter</a:t>
            </a:r>
          </a:p>
          <a:p>
            <a:pPr lvl="2"/>
            <a:r>
              <a:rPr lang="en-US" dirty="0" smtClean="0"/>
              <a:t>Conditional Independence: Probabilities of </a:t>
            </a:r>
            <a:r>
              <a:rPr lang="en-US" b="1" dirty="0" smtClean="0"/>
              <a:t>P(</a:t>
            </a:r>
            <a:r>
              <a:rPr lang="en-US" b="1" dirty="0" err="1" smtClean="0"/>
              <a:t>xi|cj</a:t>
            </a:r>
            <a:r>
              <a:rPr lang="en-US" b="1" dirty="0" smtClean="0"/>
              <a:t>)</a:t>
            </a:r>
            <a:r>
              <a:rPr lang="en-US" dirty="0" smtClean="0"/>
              <a:t> are independent given the class </a:t>
            </a:r>
            <a:r>
              <a:rPr lang="en-US" b="1" dirty="0" smtClean="0"/>
              <a:t>c</a:t>
            </a:r>
          </a:p>
          <a:p>
            <a:pPr lvl="2"/>
            <a:r>
              <a:rPr lang="en-US" dirty="0" smtClean="0"/>
              <a:t>Naïve Bayes Probability: </a:t>
            </a:r>
            <a:r>
              <a:rPr lang="en-US" b="1" dirty="0" smtClean="0"/>
              <a:t>P(d | c) x P( c ) </a:t>
            </a:r>
          </a:p>
          <a:p>
            <a:pPr lvl="2"/>
            <a:r>
              <a:rPr lang="en-US" dirty="0" smtClean="0"/>
              <a:t>This is all done using a Maximum Likelihood Estimator</a:t>
            </a:r>
            <a:endParaRPr lang="en-US" dirty="0"/>
          </a:p>
          <a:p>
            <a:pPr lvl="2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8524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Naïve Bayes &amp; How to measure 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is a great method to create a model that has less training and test data</a:t>
            </a:r>
          </a:p>
          <a:p>
            <a:r>
              <a:rPr lang="en-US" dirty="0" smtClean="0"/>
              <a:t>There are several methods to measure the success of our model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F-measure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2431</TotalTime>
  <Words>468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Toxic Comments</vt:lpstr>
      <vt:lpstr>What is reddit?</vt:lpstr>
      <vt:lpstr>The issue</vt:lpstr>
      <vt:lpstr>The solution</vt:lpstr>
      <vt:lpstr>Data Selection</vt:lpstr>
      <vt:lpstr>Classification Method: Naïve Bayes – Logistic Regression (Bag of words representation)</vt:lpstr>
      <vt:lpstr>Why Naïve Bayes &amp; How to measure our success</vt:lpstr>
      <vt:lpstr>Results and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Comments</dc:title>
  <dc:creator>Shing Han</dc:creator>
  <cp:lastModifiedBy>Shing Han</cp:lastModifiedBy>
  <cp:revision>9</cp:revision>
  <dcterms:created xsi:type="dcterms:W3CDTF">2018-06-19T21:35:35Z</dcterms:created>
  <dcterms:modified xsi:type="dcterms:W3CDTF">2018-06-21T14:06:50Z</dcterms:modified>
</cp:coreProperties>
</file>