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59" r:id="rId4"/>
    <p:sldId id="261" r:id="rId5"/>
    <p:sldId id="284" r:id="rId6"/>
    <p:sldId id="285" r:id="rId7"/>
    <p:sldId id="286" r:id="rId8"/>
    <p:sldId id="293" r:id="rId9"/>
    <p:sldId id="294" r:id="rId10"/>
    <p:sldId id="295" r:id="rId11"/>
    <p:sldId id="296" r:id="rId12"/>
    <p:sldId id="276" r:id="rId13"/>
    <p:sldId id="288" r:id="rId14"/>
    <p:sldId id="289" r:id="rId15"/>
    <p:sldId id="290" r:id="rId16"/>
    <p:sldId id="291" r:id="rId17"/>
  </p:sldIdLst>
  <p:sldSz cx="9144000" cy="5143500" type="screen16x9"/>
  <p:notesSz cx="6858000" cy="9144000"/>
  <p:embeddedFontLst>
    <p:embeddedFont>
      <p:font typeface="Dosis" panose="02020500000000000000" charset="0"/>
      <p:regular r:id="rId19"/>
      <p:bold r:id="rId20"/>
    </p:embeddedFont>
    <p:embeddedFont>
      <p:font typeface="Roboto" panose="02020500000000000000" charset="0"/>
      <p:regular r:id="rId21"/>
      <p:bold r:id="rId22"/>
      <p:italic r:id="rId23"/>
      <p:boldItalic r:id="rId24"/>
    </p:embeddedFont>
    <p:embeddedFont>
      <p:font typeface="標楷體" panose="03000509000000000000" pitchFamily="65" charset="-12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AF454-B36E-4D84-8FBD-3F7E91F88C71}">
  <a:tblStyle styleId="{842AF454-B36E-4D84-8FBD-3F7E91F88C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77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86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304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579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584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2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32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02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630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07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466383" y="256307"/>
            <a:ext cx="2836943" cy="10668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Team11</a:t>
            </a:r>
            <a:endParaRPr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02" y="932803"/>
            <a:ext cx="2772874" cy="2618508"/>
          </a:xfrm>
          <a:prstGeom prst="rect">
            <a:avLst/>
          </a:prstGeom>
        </p:spPr>
      </p:pic>
      <p:sp>
        <p:nvSpPr>
          <p:cNvPr id="4" name="副標題 2"/>
          <p:cNvSpPr txBox="1">
            <a:spLocks/>
          </p:cNvSpPr>
          <p:nvPr/>
        </p:nvSpPr>
        <p:spPr>
          <a:xfrm>
            <a:off x="6881748" y="2195945"/>
            <a:ext cx="2317670" cy="135536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103062305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林宛萱</a:t>
            </a: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104062339 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蔡旻翰</a:t>
            </a: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104062231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楊政軒</a:t>
            </a:r>
            <a:endPara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104062215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林維哲</a:t>
            </a:r>
            <a:endPara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2115312" y="1022271"/>
            <a:ext cx="4905321" cy="315958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3464740" y="479852"/>
            <a:ext cx="2788800" cy="41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 smtClean="0"/>
              <a:t>WEB UI Design</a:t>
            </a:r>
            <a:endParaRPr sz="2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481" y="1208302"/>
            <a:ext cx="4519231" cy="23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2115312" y="1022271"/>
            <a:ext cx="4905321" cy="315958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3464740" y="479852"/>
            <a:ext cx="2788800" cy="41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 smtClean="0"/>
              <a:t>WEB UI Design</a:t>
            </a:r>
            <a:endParaRPr sz="2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523" y="1189418"/>
            <a:ext cx="4556333" cy="23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5" y="906723"/>
            <a:ext cx="1952779" cy="39949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81" y="906723"/>
            <a:ext cx="2010733" cy="39949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13" y="906723"/>
            <a:ext cx="2010733" cy="39949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78351" y="239257"/>
            <a:ext cx="384048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600" dirty="0" smtClean="0"/>
              <a:t>APP UI Design</a:t>
            </a:r>
            <a:endParaRPr lang="en-US" altLang="zh-TW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altLang="zh-TW" dirty="0" smtClean="0"/>
              <a:t>Execution Tactics</a:t>
            </a:r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99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 smtClean="0"/>
              <a:t>Retention</a:t>
            </a: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Shape 140"/>
          <p:cNvSpPr txBox="1">
            <a:spLocks/>
          </p:cNvSpPr>
          <p:nvPr/>
        </p:nvSpPr>
        <p:spPr>
          <a:xfrm>
            <a:off x="872838" y="1425927"/>
            <a:ext cx="9150927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快速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建立借款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表單。只需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輸入帳號、金額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、還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款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即可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發出借款需求</a:t>
            </a: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歷史紀錄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功能。記載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每筆借款紀錄</a:t>
            </a: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依照使用者篩選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功能。可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點選有金錢往來的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使用者，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自動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統計所有欠借款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紀錄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和金額，所有明細一目了然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3" y="1656095"/>
            <a:ext cx="359695" cy="35969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2" y="2596030"/>
            <a:ext cx="359695" cy="35969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2" y="3070229"/>
            <a:ext cx="359695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 smtClean="0"/>
              <a:t>Retention</a:t>
            </a: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Shape 140"/>
          <p:cNvSpPr txBox="1">
            <a:spLocks/>
          </p:cNvSpPr>
          <p:nvPr/>
        </p:nvSpPr>
        <p:spPr>
          <a:xfrm>
            <a:off x="866993" y="1381605"/>
            <a:ext cx="9150927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提醒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通知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有人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向您催討債務時會於下次您登入時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自動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通知。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當日期接近還款日時會自動寄送提醒通知。</a:t>
            </a:r>
          </a:p>
          <a:p>
            <a:pPr marL="3810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鍵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提醒功能。方便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使用者只須按快速建立就能寄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提醒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訊息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給欠款人。</a:t>
            </a: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互相確認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制度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筆債款需要雙方都同意確認後才會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</a:t>
            </a:r>
            <a:endParaRPr lang="en-US" altLang="zh-TW" sz="2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立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賴帳或是假帳，提升 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app 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信用程度。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3" y="1656095"/>
            <a:ext cx="359695" cy="35969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2" y="2596030"/>
            <a:ext cx="359695" cy="35969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98" y="3535965"/>
            <a:ext cx="359695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</a:t>
            </a:r>
            <a:r>
              <a:rPr lang="en" sz="2400" b="1" dirty="0" smtClean="0">
                <a:solidFill>
                  <a:srgbClr val="FFFFFF"/>
                </a:solidFill>
              </a:rPr>
              <a:t>?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911702" y="1153567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zh-TW" altLang="en-US" b="1" dirty="0"/>
              <a:t>讓你的錢像鮭魚一樣迴游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altLang="zh-TW" dirty="0"/>
              <a:t>Technical difficulty </a:t>
            </a:r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/>
              <a:t>Technical difficulty 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017463" y="1561643"/>
            <a:ext cx="8188036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借貸關係複雜，建立後端</a:t>
            </a:r>
            <a:r>
              <a:rPr lang="en-US" altLang="zh-TW" sz="2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DataBase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過程繁瑣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建立登入系統，利用不同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router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在主頁和登入頁間跳轉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自動提醒表單，刷新頁面取得最新提醒訊息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354"/>
          <p:cNvSpPr/>
          <p:nvPr/>
        </p:nvSpPr>
        <p:spPr>
          <a:xfrm>
            <a:off x="765670" y="1777684"/>
            <a:ext cx="251793" cy="333679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354"/>
          <p:cNvSpPr/>
          <p:nvPr/>
        </p:nvSpPr>
        <p:spPr>
          <a:xfrm>
            <a:off x="765670" y="2240785"/>
            <a:ext cx="251793" cy="333679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354"/>
          <p:cNvSpPr/>
          <p:nvPr/>
        </p:nvSpPr>
        <p:spPr>
          <a:xfrm>
            <a:off x="765670" y="2703886"/>
            <a:ext cx="251793" cy="333679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altLang="zh-TW" dirty="0"/>
              <a:t>Completeness</a:t>
            </a:r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1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dirty="0" smtClean="0"/>
              <a:t>Completeness</a:t>
            </a:r>
            <a:endParaRPr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203418" y="1131058"/>
            <a:ext cx="4565918" cy="3837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欠借款紀錄表單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歷史紀錄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易上手的建立債務頁面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手動及自動提醒功能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欠借款項整合系統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防止黃牛還款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8100" indent="0">
              <a:buNone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精緻簡潔的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140"/>
          <p:cNvSpPr txBox="1">
            <a:spLocks/>
          </p:cNvSpPr>
          <p:nvPr/>
        </p:nvSpPr>
        <p:spPr>
          <a:xfrm>
            <a:off x="5453084" y="1131058"/>
            <a:ext cx="4565918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手機板後端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Shape 558"/>
          <p:cNvSpPr/>
          <p:nvPr/>
        </p:nvSpPr>
        <p:spPr>
          <a:xfrm>
            <a:off x="877049" y="1355792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558"/>
          <p:cNvSpPr/>
          <p:nvPr/>
        </p:nvSpPr>
        <p:spPr>
          <a:xfrm>
            <a:off x="879122" y="1830684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558"/>
          <p:cNvSpPr/>
          <p:nvPr/>
        </p:nvSpPr>
        <p:spPr>
          <a:xfrm>
            <a:off x="882586" y="2306666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558"/>
          <p:cNvSpPr/>
          <p:nvPr/>
        </p:nvSpPr>
        <p:spPr>
          <a:xfrm>
            <a:off x="877049" y="3750549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558"/>
          <p:cNvSpPr/>
          <p:nvPr/>
        </p:nvSpPr>
        <p:spPr>
          <a:xfrm>
            <a:off x="877049" y="3257540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558"/>
          <p:cNvSpPr/>
          <p:nvPr/>
        </p:nvSpPr>
        <p:spPr>
          <a:xfrm>
            <a:off x="877049" y="2764531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558"/>
          <p:cNvSpPr/>
          <p:nvPr/>
        </p:nvSpPr>
        <p:spPr>
          <a:xfrm>
            <a:off x="877049" y="4243558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560"/>
          <p:cNvSpPr/>
          <p:nvPr/>
        </p:nvSpPr>
        <p:spPr>
          <a:xfrm>
            <a:off x="5123647" y="1352724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5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altLang="zh-TW" dirty="0" smtClean="0"/>
              <a:t>UI Design</a:t>
            </a:r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5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2115312" y="1022271"/>
            <a:ext cx="4905321" cy="315958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3464740" y="479852"/>
            <a:ext cx="2788800" cy="41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 smtClean="0"/>
              <a:t>WEB UI Design</a:t>
            </a:r>
            <a:endParaRPr sz="2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37" y="1182277"/>
            <a:ext cx="4493803" cy="23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2115312" y="1022271"/>
            <a:ext cx="4905321" cy="315958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4294967295"/>
          </p:nvPr>
        </p:nvSpPr>
        <p:spPr>
          <a:xfrm>
            <a:off x="3464740" y="479852"/>
            <a:ext cx="2788800" cy="416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 smtClean="0"/>
              <a:t>WEB UI Design</a:t>
            </a:r>
            <a:endParaRPr sz="2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711" y="1184392"/>
            <a:ext cx="4512522" cy="24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277</Words>
  <Application>Microsoft Office PowerPoint</Application>
  <PresentationFormat>如螢幕大小 (16:9)</PresentationFormat>
  <Paragraphs>61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Dosis</vt:lpstr>
      <vt:lpstr>Roboto</vt:lpstr>
      <vt:lpstr>標楷體</vt:lpstr>
      <vt:lpstr>William template</vt:lpstr>
      <vt:lpstr>Team11</vt:lpstr>
      <vt:lpstr>PowerPoint 簡報</vt:lpstr>
      <vt:lpstr> Technical difficulty </vt:lpstr>
      <vt:lpstr>Technical difficulty </vt:lpstr>
      <vt:lpstr> Completeness</vt:lpstr>
      <vt:lpstr>Completeness</vt:lpstr>
      <vt:lpstr> UI Design</vt:lpstr>
      <vt:lpstr>PowerPoint 簡報</vt:lpstr>
      <vt:lpstr>PowerPoint 簡報</vt:lpstr>
      <vt:lpstr>PowerPoint 簡報</vt:lpstr>
      <vt:lpstr>PowerPoint 簡報</vt:lpstr>
      <vt:lpstr>PowerPoint 簡報</vt:lpstr>
      <vt:lpstr> Execution Tactics</vt:lpstr>
      <vt:lpstr>Retention</vt:lpstr>
      <vt:lpstr>Retention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Team11</dc:title>
  <cp:lastModifiedBy>政軒 楊</cp:lastModifiedBy>
  <cp:revision>9</cp:revision>
  <dcterms:modified xsi:type="dcterms:W3CDTF">2018-06-24T21:49:55Z</dcterms:modified>
</cp:coreProperties>
</file>