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handoutMasterIdLst>
    <p:handoutMasterId r:id="rId9"/>
  </p:handoutMasterIdLst>
  <p:sldIdLst>
    <p:sldId id="256" r:id="rId2"/>
    <p:sldId id="359" r:id="rId3"/>
    <p:sldId id="363" r:id="rId4"/>
    <p:sldId id="364" r:id="rId5"/>
    <p:sldId id="365" r:id="rId6"/>
    <p:sldId id="29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C-on 박경일" initials="PCo박" lastIdx="1" clrIdx="0">
    <p:extLst>
      <p:ext uri="{19B8F6BF-5375-455C-9EA6-DF929625EA0E}">
        <p15:presenceInfo xmlns:p15="http://schemas.microsoft.com/office/powerpoint/2012/main" userId="6bbcc8b654396b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1258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0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3B4B-AD4C-43EA-8F04-67B603B79EED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58BBD-B8F6-49D4-B7A4-05A4AEEF11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1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8B6D-01E2-4E75-AFA0-6E4387203731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6896C-C992-4A61-AC5F-650B482FA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2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34838" y="1836319"/>
            <a:ext cx="7857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Computer Academy</a:t>
            </a:r>
          </a:p>
          <a:p>
            <a:pPr algn="ctr"/>
            <a:r>
              <a:rPr lang="en-US" altLang="ko-KR" sz="7200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Story Board</a:t>
            </a:r>
            <a:endParaRPr lang="ko-KR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939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81363167"/>
              </p:ext>
            </p:extLst>
          </p:nvPr>
        </p:nvGraphicFramePr>
        <p:xfrm>
          <a:off x="-1379" y="0"/>
          <a:ext cx="9885491" cy="56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115">
                  <a:extLst>
                    <a:ext uri="{9D8B030D-6E8A-4147-A177-3AD203B41FA5}">
                      <a16:colId xmlns:a16="http://schemas.microsoft.com/office/drawing/2014/main" val="3262859372"/>
                    </a:ext>
                  </a:extLst>
                </a:gridCol>
                <a:gridCol w="2864312">
                  <a:extLst>
                    <a:ext uri="{9D8B030D-6E8A-4147-A177-3AD203B41FA5}">
                      <a16:colId xmlns:a16="http://schemas.microsoft.com/office/drawing/2014/main" val="1958814914"/>
                    </a:ext>
                  </a:extLst>
                </a:gridCol>
                <a:gridCol w="1685635">
                  <a:extLst>
                    <a:ext uri="{9D8B030D-6E8A-4147-A177-3AD203B41FA5}">
                      <a16:colId xmlns:a16="http://schemas.microsoft.com/office/drawing/2014/main" val="1604960242"/>
                    </a:ext>
                  </a:extLst>
                </a:gridCol>
                <a:gridCol w="3932429">
                  <a:extLst>
                    <a:ext uri="{9D8B030D-6E8A-4147-A177-3AD203B41FA5}">
                      <a16:colId xmlns:a16="http://schemas.microsoft.com/office/drawing/2014/main" val="1810586945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Title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Menu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9259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File</a:t>
                      </a:r>
                      <a:r>
                        <a:rPr lang="en-US" altLang="ko-KR" sz="1100" b="1" baseline="0" dirty="0"/>
                        <a:t> name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/>
                        <a:t>Size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643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 userDrawn="1"/>
        </p:nvSpPr>
        <p:spPr>
          <a:xfrm>
            <a:off x="-1379" y="671286"/>
            <a:ext cx="7730600" cy="579795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25095254"/>
              </p:ext>
            </p:extLst>
          </p:nvPr>
        </p:nvGraphicFramePr>
        <p:xfrm>
          <a:off x="7810499" y="671286"/>
          <a:ext cx="2073613" cy="5810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613">
                  <a:extLst>
                    <a:ext uri="{9D8B030D-6E8A-4147-A177-3AD203B41FA5}">
                      <a16:colId xmlns:a16="http://schemas.microsoft.com/office/drawing/2014/main" val="254227297"/>
                    </a:ext>
                  </a:extLst>
                </a:gridCol>
              </a:tblGrid>
              <a:tr h="20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705238"/>
                  </a:ext>
                </a:extLst>
              </a:tr>
              <a:tr h="212852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5165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Descriptions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774190"/>
                  </a:ext>
                </a:extLst>
              </a:tr>
              <a:tr h="3159034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578002"/>
                  </a:ext>
                </a:extLst>
              </a:tr>
            </a:tbl>
          </a:graphicData>
        </a:graphic>
      </p:graphicFrame>
      <p:sp>
        <p:nvSpPr>
          <p:cNvPr id="8" name="Content Placeholder 16"/>
          <p:cNvSpPr>
            <a:spLocks noGrp="1"/>
          </p:cNvSpPr>
          <p:nvPr>
            <p:ph sz="quarter" idx="13"/>
          </p:nvPr>
        </p:nvSpPr>
        <p:spPr>
          <a:xfrm>
            <a:off x="1408113" y="0"/>
            <a:ext cx="2817812" cy="25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9" name="Content Placeholder 16"/>
          <p:cNvSpPr>
            <a:spLocks noGrp="1"/>
          </p:cNvSpPr>
          <p:nvPr>
            <p:ph sz="quarter" idx="14"/>
          </p:nvPr>
        </p:nvSpPr>
        <p:spPr>
          <a:xfrm>
            <a:off x="1408113" y="306523"/>
            <a:ext cx="2817812" cy="25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0" name="Content Placeholder 16"/>
          <p:cNvSpPr>
            <a:spLocks noGrp="1"/>
          </p:cNvSpPr>
          <p:nvPr>
            <p:ph sz="quarter" idx="15"/>
          </p:nvPr>
        </p:nvSpPr>
        <p:spPr>
          <a:xfrm>
            <a:off x="6029492" y="0"/>
            <a:ext cx="3808187" cy="25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1" name="Content Placeholder 16"/>
          <p:cNvSpPr>
            <a:spLocks noGrp="1"/>
          </p:cNvSpPr>
          <p:nvPr>
            <p:ph sz="quarter" idx="16"/>
          </p:nvPr>
        </p:nvSpPr>
        <p:spPr>
          <a:xfrm>
            <a:off x="7872249" y="935421"/>
            <a:ext cx="1944409" cy="2102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2" name="Content Placeholder 16"/>
          <p:cNvSpPr>
            <a:spLocks noGrp="1"/>
          </p:cNvSpPr>
          <p:nvPr>
            <p:ph sz="quarter" idx="17"/>
          </p:nvPr>
        </p:nvSpPr>
        <p:spPr>
          <a:xfrm>
            <a:off x="7872249" y="3357115"/>
            <a:ext cx="1944409" cy="31121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50694" y="6520857"/>
            <a:ext cx="486986" cy="313368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fld id="{7EF2283F-8ABC-4C87-9B2B-1D22B2B254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8"/>
          </p:nvPr>
        </p:nvSpPr>
        <p:spPr>
          <a:xfrm>
            <a:off x="6029492" y="296363"/>
            <a:ext cx="3808187" cy="252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4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e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0393540"/>
              </p:ext>
            </p:extLst>
          </p:nvPr>
        </p:nvGraphicFramePr>
        <p:xfrm>
          <a:off x="-21699" y="0"/>
          <a:ext cx="4276199" cy="28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999">
                  <a:extLst>
                    <a:ext uri="{9D8B030D-6E8A-4147-A177-3AD203B41FA5}">
                      <a16:colId xmlns:a16="http://schemas.microsoft.com/office/drawing/2014/main" val="326285937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958814914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Title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Site map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925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9533697"/>
              </p:ext>
            </p:extLst>
          </p:nvPr>
        </p:nvGraphicFramePr>
        <p:xfrm>
          <a:off x="12700" y="396243"/>
          <a:ext cx="9893301" cy="6085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3340008514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115169183"/>
                    </a:ext>
                  </a:extLst>
                </a:gridCol>
                <a:gridCol w="4521201">
                  <a:extLst>
                    <a:ext uri="{9D8B030D-6E8A-4147-A177-3AD203B41FA5}">
                      <a16:colId xmlns:a16="http://schemas.microsoft.com/office/drawing/2014/main" val="1941989815"/>
                    </a:ext>
                  </a:extLst>
                </a:gridCol>
              </a:tblGrid>
              <a:tr h="330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 level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 Level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Descriptions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040257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20099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909733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98287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799918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020648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221864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741037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76707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86962"/>
                  </a:ext>
                </a:extLst>
              </a:tr>
              <a:tr h="57557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04738"/>
                  </a:ext>
                </a:extLst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700" y="788988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2700" y="1370865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700" y="1942232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700" y="2524109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12700" y="3091939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12700" y="3673816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2700" y="4245183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12700" y="4827060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2700" y="5396990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12700" y="5978867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2734880" y="788988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2734880" y="1370865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2734880" y="1942232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2734880" y="2524109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2734880" y="3091939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8"/>
          </p:nvPr>
        </p:nvSpPr>
        <p:spPr>
          <a:xfrm>
            <a:off x="2734880" y="3673816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2734880" y="4245183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30"/>
          </p:nvPr>
        </p:nvSpPr>
        <p:spPr>
          <a:xfrm>
            <a:off x="2734880" y="4827060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31"/>
          </p:nvPr>
        </p:nvSpPr>
        <p:spPr>
          <a:xfrm>
            <a:off x="2734880" y="5396990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2"/>
          </p:nvPr>
        </p:nvSpPr>
        <p:spPr>
          <a:xfrm>
            <a:off x="2734880" y="5978867"/>
            <a:ext cx="2582863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33"/>
          </p:nvPr>
        </p:nvSpPr>
        <p:spPr>
          <a:xfrm>
            <a:off x="5457060" y="788988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5457060" y="1370865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35"/>
          </p:nvPr>
        </p:nvSpPr>
        <p:spPr>
          <a:xfrm>
            <a:off x="5457060" y="1942232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5457060" y="2524109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37"/>
          </p:nvPr>
        </p:nvSpPr>
        <p:spPr>
          <a:xfrm>
            <a:off x="5457060" y="3091939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5457060" y="3673816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39"/>
          </p:nvPr>
        </p:nvSpPr>
        <p:spPr>
          <a:xfrm>
            <a:off x="5457060" y="4245183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2" name="Text Placeholder 14"/>
          <p:cNvSpPr>
            <a:spLocks noGrp="1"/>
          </p:cNvSpPr>
          <p:nvPr>
            <p:ph type="body" sz="quarter" idx="40"/>
          </p:nvPr>
        </p:nvSpPr>
        <p:spPr>
          <a:xfrm>
            <a:off x="5457060" y="4827060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5457060" y="5396990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4" name="Text Placeholder 14"/>
          <p:cNvSpPr>
            <a:spLocks noGrp="1"/>
          </p:cNvSpPr>
          <p:nvPr>
            <p:ph type="body" sz="quarter" idx="42"/>
          </p:nvPr>
        </p:nvSpPr>
        <p:spPr>
          <a:xfrm>
            <a:off x="5457060" y="5978867"/>
            <a:ext cx="4380620" cy="4413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50694" y="6520857"/>
            <a:ext cx="486986" cy="313368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fld id="{7EF2283F-8ABC-4C87-9B2B-1D22B2B254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80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7740927"/>
              </p:ext>
            </p:extLst>
          </p:nvPr>
        </p:nvGraphicFramePr>
        <p:xfrm>
          <a:off x="-1379" y="0"/>
          <a:ext cx="4276199" cy="28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999">
                  <a:extLst>
                    <a:ext uri="{9D8B030D-6E8A-4147-A177-3AD203B41FA5}">
                      <a16:colId xmlns:a16="http://schemas.microsoft.com/office/drawing/2014/main" val="326285937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958814914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Title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Design Concept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925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17059149"/>
              </p:ext>
            </p:extLst>
          </p:nvPr>
        </p:nvGraphicFramePr>
        <p:xfrm>
          <a:off x="10161" y="435186"/>
          <a:ext cx="9895839" cy="6106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97">
                  <a:extLst>
                    <a:ext uri="{9D8B030D-6E8A-4147-A177-3AD203B41FA5}">
                      <a16:colId xmlns:a16="http://schemas.microsoft.com/office/drawing/2014/main" val="3625858679"/>
                    </a:ext>
                  </a:extLst>
                </a:gridCol>
                <a:gridCol w="1654397">
                  <a:extLst>
                    <a:ext uri="{9D8B030D-6E8A-4147-A177-3AD203B41FA5}">
                      <a16:colId xmlns:a16="http://schemas.microsoft.com/office/drawing/2014/main" val="438803095"/>
                    </a:ext>
                  </a:extLst>
                </a:gridCol>
                <a:gridCol w="6587045">
                  <a:extLst>
                    <a:ext uri="{9D8B030D-6E8A-4147-A177-3AD203B41FA5}">
                      <a16:colId xmlns:a16="http://schemas.microsoft.com/office/drawing/2014/main" val="644010033"/>
                    </a:ext>
                  </a:extLst>
                </a:gridCol>
              </a:tblGrid>
              <a:tr h="284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Descriptions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601146"/>
                  </a:ext>
                </a:extLst>
              </a:tr>
              <a:tr h="83175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909837"/>
                  </a:ext>
                </a:extLst>
              </a:tr>
              <a:tr h="83175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578663"/>
                  </a:ext>
                </a:extLst>
              </a:tr>
              <a:tr h="83175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62645"/>
                  </a:ext>
                </a:extLst>
              </a:tr>
              <a:tr h="83175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709842"/>
                  </a:ext>
                </a:extLst>
              </a:tr>
              <a:tr h="831750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67333"/>
                  </a:ext>
                </a:extLst>
              </a:tr>
              <a:tr h="83175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625195"/>
                  </a:ext>
                </a:extLst>
              </a:tr>
              <a:tr h="831750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81701"/>
                  </a:ext>
                </a:extLst>
              </a:tr>
            </a:tbl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720" y="788988"/>
            <a:ext cx="1595383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6"/>
          </p:nvPr>
        </p:nvSpPr>
        <p:spPr>
          <a:xfrm>
            <a:off x="1734208" y="788989"/>
            <a:ext cx="1534510" cy="6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3720" y="1636184"/>
            <a:ext cx="1595383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19" name="Content Placeholder 16"/>
          <p:cNvSpPr>
            <a:spLocks noGrp="1"/>
          </p:cNvSpPr>
          <p:nvPr>
            <p:ph sz="quarter" idx="18"/>
          </p:nvPr>
        </p:nvSpPr>
        <p:spPr>
          <a:xfrm>
            <a:off x="1734208" y="1636185"/>
            <a:ext cx="1534510" cy="6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3376361" y="788988"/>
            <a:ext cx="6461319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3376361" y="1636184"/>
            <a:ext cx="6461319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33720" y="2462360"/>
            <a:ext cx="1595383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0" name="Content Placeholder 16"/>
          <p:cNvSpPr>
            <a:spLocks noGrp="1"/>
          </p:cNvSpPr>
          <p:nvPr>
            <p:ph sz="quarter" idx="22"/>
          </p:nvPr>
        </p:nvSpPr>
        <p:spPr>
          <a:xfrm>
            <a:off x="1734208" y="2462361"/>
            <a:ext cx="1534510" cy="6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33720" y="3309556"/>
            <a:ext cx="1595383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2" name="Content Placeholder 16"/>
          <p:cNvSpPr>
            <a:spLocks noGrp="1"/>
          </p:cNvSpPr>
          <p:nvPr>
            <p:ph sz="quarter" idx="24"/>
          </p:nvPr>
        </p:nvSpPr>
        <p:spPr>
          <a:xfrm>
            <a:off x="1734208" y="3309557"/>
            <a:ext cx="1534510" cy="6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3376361" y="2462360"/>
            <a:ext cx="6461319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3376361" y="3309556"/>
            <a:ext cx="6461319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5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33720" y="4135732"/>
            <a:ext cx="1595383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6" name="Content Placeholder 16"/>
          <p:cNvSpPr>
            <a:spLocks noGrp="1"/>
          </p:cNvSpPr>
          <p:nvPr>
            <p:ph sz="quarter" idx="28"/>
          </p:nvPr>
        </p:nvSpPr>
        <p:spPr>
          <a:xfrm>
            <a:off x="1734208" y="4135733"/>
            <a:ext cx="1534510" cy="6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7" name="Text Placeholder 14"/>
          <p:cNvSpPr>
            <a:spLocks noGrp="1"/>
          </p:cNvSpPr>
          <p:nvPr>
            <p:ph type="body" sz="quarter" idx="29"/>
          </p:nvPr>
        </p:nvSpPr>
        <p:spPr>
          <a:xfrm>
            <a:off x="33720" y="4982928"/>
            <a:ext cx="1595383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8" name="Content Placeholder 16"/>
          <p:cNvSpPr>
            <a:spLocks noGrp="1"/>
          </p:cNvSpPr>
          <p:nvPr>
            <p:ph sz="quarter" idx="30"/>
          </p:nvPr>
        </p:nvSpPr>
        <p:spPr>
          <a:xfrm>
            <a:off x="1734208" y="4982929"/>
            <a:ext cx="1534510" cy="6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39" name="Text Placeholder 14"/>
          <p:cNvSpPr>
            <a:spLocks noGrp="1"/>
          </p:cNvSpPr>
          <p:nvPr>
            <p:ph type="body" sz="quarter" idx="31"/>
          </p:nvPr>
        </p:nvSpPr>
        <p:spPr>
          <a:xfrm>
            <a:off x="3376361" y="4135732"/>
            <a:ext cx="6461319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0" name="Text Placeholder 14"/>
          <p:cNvSpPr>
            <a:spLocks noGrp="1"/>
          </p:cNvSpPr>
          <p:nvPr>
            <p:ph type="body" sz="quarter" idx="32"/>
          </p:nvPr>
        </p:nvSpPr>
        <p:spPr>
          <a:xfrm>
            <a:off x="3376361" y="4982928"/>
            <a:ext cx="6461319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1" name="Text Placeholder 14"/>
          <p:cNvSpPr>
            <a:spLocks noGrp="1"/>
          </p:cNvSpPr>
          <p:nvPr>
            <p:ph type="body" sz="quarter" idx="33"/>
          </p:nvPr>
        </p:nvSpPr>
        <p:spPr>
          <a:xfrm>
            <a:off x="33720" y="5793071"/>
            <a:ext cx="1595383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2" name="Content Placeholder 16"/>
          <p:cNvSpPr>
            <a:spLocks noGrp="1"/>
          </p:cNvSpPr>
          <p:nvPr>
            <p:ph sz="quarter" idx="34"/>
          </p:nvPr>
        </p:nvSpPr>
        <p:spPr>
          <a:xfrm>
            <a:off x="1734208" y="5793072"/>
            <a:ext cx="1534510" cy="671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3" name="Text Placeholder 14"/>
          <p:cNvSpPr>
            <a:spLocks noGrp="1"/>
          </p:cNvSpPr>
          <p:nvPr>
            <p:ph type="body" sz="quarter" idx="35"/>
          </p:nvPr>
        </p:nvSpPr>
        <p:spPr>
          <a:xfrm>
            <a:off x="3376361" y="5793071"/>
            <a:ext cx="6461319" cy="67195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Edit Master text styles</a:t>
            </a:r>
            <a:endParaRPr lang="ko-KR" altLang="en-US" dirty="0"/>
          </a:p>
        </p:txBody>
      </p:sp>
      <p:sp>
        <p:nvSpPr>
          <p:cNvPr id="4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50694" y="6520857"/>
            <a:ext cx="486986" cy="313368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fld id="{7EF2283F-8ABC-4C87-9B2B-1D22B2B254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00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S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71555179"/>
              </p:ext>
            </p:extLst>
          </p:nvPr>
        </p:nvGraphicFramePr>
        <p:xfrm>
          <a:off x="-1379" y="0"/>
          <a:ext cx="4276199" cy="28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999">
                  <a:extLst>
                    <a:ext uri="{9D8B030D-6E8A-4147-A177-3AD203B41FA5}">
                      <a16:colId xmlns:a16="http://schemas.microsoft.com/office/drawing/2014/main" val="326285937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958814914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Title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Sample Site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925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544502"/>
              </p:ext>
            </p:extLst>
          </p:nvPr>
        </p:nvGraphicFramePr>
        <p:xfrm>
          <a:off x="0" y="3475118"/>
          <a:ext cx="3017520" cy="305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3715654261"/>
                    </a:ext>
                  </a:extLst>
                </a:gridCol>
              </a:tblGrid>
              <a:tr h="30902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39796"/>
                  </a:ext>
                </a:extLst>
              </a:tr>
              <a:tr h="274873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3838"/>
                  </a:ext>
                </a:extLst>
              </a:tr>
            </a:tbl>
          </a:graphicData>
        </a:graphic>
      </p:graphicFrame>
      <p:sp>
        <p:nvSpPr>
          <p:cNvPr id="17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088958" y="3475118"/>
            <a:ext cx="6735762" cy="3027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80817569"/>
              </p:ext>
            </p:extLst>
          </p:nvPr>
        </p:nvGraphicFramePr>
        <p:xfrm>
          <a:off x="0" y="349158"/>
          <a:ext cx="3017520" cy="3057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3715654261"/>
                    </a:ext>
                  </a:extLst>
                </a:gridCol>
              </a:tblGrid>
              <a:tr h="30902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39796"/>
                  </a:ext>
                </a:extLst>
              </a:tr>
              <a:tr h="274873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3838"/>
                  </a:ext>
                </a:extLst>
              </a:tr>
            </a:tbl>
          </a:graphicData>
        </a:graphic>
      </p:graphicFrame>
      <p:sp>
        <p:nvSpPr>
          <p:cNvPr id="21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3088958" y="349158"/>
            <a:ext cx="6735762" cy="30276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0" y="359254"/>
            <a:ext cx="3017520" cy="2713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Site </a:t>
            </a:r>
            <a:r>
              <a:rPr lang="en-US" altLang="ko-KR" dirty="0" err="1"/>
              <a:t>url</a:t>
            </a:r>
            <a:r>
              <a:rPr lang="en-US" altLang="ko-KR" dirty="0"/>
              <a:t> (Ex. www.000.com)</a:t>
            </a:r>
            <a:endParaRPr lang="ko-KR" altLang="en-US" dirty="0"/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98819"/>
            <a:ext cx="3017520" cy="267793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Descriptions</a:t>
            </a:r>
            <a:endParaRPr lang="ko-KR" altLang="en-US" dirty="0"/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23" hasCustomPrompt="1"/>
          </p:nvPr>
        </p:nvSpPr>
        <p:spPr>
          <a:xfrm>
            <a:off x="0" y="3493524"/>
            <a:ext cx="3017520" cy="27136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Site </a:t>
            </a:r>
            <a:r>
              <a:rPr lang="en-US" altLang="ko-KR" dirty="0" err="1"/>
              <a:t>url</a:t>
            </a:r>
            <a:r>
              <a:rPr lang="en-US" altLang="ko-KR" dirty="0"/>
              <a:t> (Ex. www.000.com)</a:t>
            </a:r>
            <a:endParaRPr lang="ko-KR" alt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833089"/>
            <a:ext cx="3017520" cy="267793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/>
            </a:lvl1pPr>
          </a:lstStyle>
          <a:p>
            <a:pPr lvl="0"/>
            <a:r>
              <a:rPr lang="en-US" altLang="ko-KR" dirty="0"/>
              <a:t>Descriptions</a:t>
            </a:r>
            <a:endParaRPr lang="ko-KR" altLang="en-US" dirty="0"/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50694" y="6520857"/>
            <a:ext cx="486986" cy="313368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fld id="{7EF2283F-8ABC-4C87-9B2B-1D22B2B254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8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854525" y="654213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Page:</a:t>
            </a:r>
            <a:endParaRPr lang="ko-KR" altLang="en-US" sz="1100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50694" y="6520857"/>
            <a:ext cx="486986" cy="313368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fld id="{7EF2283F-8ABC-4C87-9B2B-1D22B2B254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86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48564297"/>
              </p:ext>
            </p:extLst>
          </p:nvPr>
        </p:nvGraphicFramePr>
        <p:xfrm>
          <a:off x="-1379" y="0"/>
          <a:ext cx="4276199" cy="28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999">
                  <a:extLst>
                    <a:ext uri="{9D8B030D-6E8A-4147-A177-3AD203B41FA5}">
                      <a16:colId xmlns:a16="http://schemas.microsoft.com/office/drawing/2014/main" val="326285937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958814914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Title</a:t>
                      </a:r>
                      <a:endParaRPr lang="ko-KR" alt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9259"/>
                  </a:ext>
                </a:extLst>
              </a:tr>
            </a:tbl>
          </a:graphicData>
        </a:graphic>
      </p:graphicFrame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350694" y="6520857"/>
            <a:ext cx="486986" cy="313368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fld id="{7EF2283F-8ABC-4C87-9B2B-1D22B2B254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4938" y="0"/>
            <a:ext cx="2825750" cy="274638"/>
          </a:xfrm>
          <a:prstGeom prst="rect">
            <a:avLst/>
          </a:prstGeom>
        </p:spPr>
        <p:txBody>
          <a:bodyPr/>
          <a:lstStyle>
            <a:lvl1pPr marL="0" indent="0" algn="ctr" latinLnBrk="1">
              <a:buNone/>
              <a:defRPr sz="1800" b="1"/>
            </a:lvl1pPr>
          </a:lstStyle>
          <a:p>
            <a:pPr algn="ctr" latinLnBrk="1"/>
            <a:r>
              <a:rPr lang="en-US" altLang="ko-KR" sz="2000" dirty="0"/>
              <a:t>Function &amp; DB Flow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123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6971"/>
            <a:ext cx="1859280" cy="25102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854525" y="6542134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Page: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695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7" r:id="rId2"/>
    <p:sldLayoutId id="2147483692" r:id="rId3"/>
    <p:sldLayoutId id="2147483693" r:id="rId4"/>
    <p:sldLayoutId id="2147483694" r:id="rId5"/>
    <p:sldLayoutId id="2147483691" r:id="rId6"/>
    <p:sldLayoutId id="2147483695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98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F2283F-8ABC-4C87-9B2B-1D22B2B2542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4941" y="300903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Sitemap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60796"/>
              </p:ext>
            </p:extLst>
          </p:nvPr>
        </p:nvGraphicFramePr>
        <p:xfrm>
          <a:off x="140396" y="1874982"/>
          <a:ext cx="9341886" cy="221996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032318">
                  <a:extLst>
                    <a:ext uri="{9D8B030D-6E8A-4147-A177-3AD203B41FA5}">
                      <a16:colId xmlns:a16="http://schemas.microsoft.com/office/drawing/2014/main" val="2825681988"/>
                    </a:ext>
                  </a:extLst>
                </a:gridCol>
                <a:gridCol w="1854341">
                  <a:extLst>
                    <a:ext uri="{9D8B030D-6E8A-4147-A177-3AD203B41FA5}">
                      <a16:colId xmlns:a16="http://schemas.microsoft.com/office/drawing/2014/main" val="3364301247"/>
                    </a:ext>
                  </a:extLst>
                </a:gridCol>
                <a:gridCol w="5455227">
                  <a:extLst>
                    <a:ext uri="{9D8B030D-6E8A-4147-A177-3AD203B41FA5}">
                      <a16:colId xmlns:a16="http://schemas.microsoft.com/office/drawing/2014/main" val="1724286930"/>
                    </a:ext>
                  </a:extLst>
                </a:gridCol>
              </a:tblGrid>
              <a:tr h="234381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6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index.html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/>
                        <a:t>Show the picture slider and more 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3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About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9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about.html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/>
                        <a:t>Show the staff pictures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0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3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contact.html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/>
                        <a:t>Student  can submit data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3921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AEFC20C-4765-094D-95E0-66E7E9A83269}"/>
              </a:ext>
            </a:extLst>
          </p:cNvPr>
          <p:cNvSpPr txBox="1"/>
          <p:nvPr/>
        </p:nvSpPr>
        <p:spPr>
          <a:xfrm>
            <a:off x="193973" y="1486626"/>
            <a:ext cx="8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B2A46-BC4C-3204-8670-E32BA74D9FCF}"/>
              </a:ext>
            </a:extLst>
          </p:cNvPr>
          <p:cNvSpPr txBox="1"/>
          <p:nvPr/>
        </p:nvSpPr>
        <p:spPr>
          <a:xfrm>
            <a:off x="2310942" y="1514580"/>
            <a:ext cx="122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File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C3698-F8C3-162D-444C-15DA56BF3F2E}"/>
              </a:ext>
            </a:extLst>
          </p:cNvPr>
          <p:cNvSpPr txBox="1"/>
          <p:nvPr/>
        </p:nvSpPr>
        <p:spPr>
          <a:xfrm>
            <a:off x="5455612" y="1505650"/>
            <a:ext cx="175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960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Animation picture slider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F2283F-8ABC-4C87-9B2B-1D22B2B2542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DEE238-5642-1EB9-67E7-9497B8091D9E}"/>
              </a:ext>
            </a:extLst>
          </p:cNvPr>
          <p:cNvSpPr/>
          <p:nvPr/>
        </p:nvSpPr>
        <p:spPr>
          <a:xfrm>
            <a:off x="173677" y="1084369"/>
            <a:ext cx="7546109" cy="1273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33E5-0BA5-D24E-B025-2C839F3ECD98}"/>
              </a:ext>
            </a:extLst>
          </p:cNvPr>
          <p:cNvSpPr txBox="1"/>
          <p:nvPr/>
        </p:nvSpPr>
        <p:spPr>
          <a:xfrm>
            <a:off x="2397125" y="1084369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Computer Academy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6266CE-22C0-5CDD-896D-A7D286197F36}"/>
              </a:ext>
            </a:extLst>
          </p:cNvPr>
          <p:cNvSpPr/>
          <p:nvPr/>
        </p:nvSpPr>
        <p:spPr>
          <a:xfrm>
            <a:off x="1893455" y="1721216"/>
            <a:ext cx="1209963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144EE-1E40-EA1E-60D9-7313D4455E8D}"/>
              </a:ext>
            </a:extLst>
          </p:cNvPr>
          <p:cNvSpPr/>
          <p:nvPr/>
        </p:nvSpPr>
        <p:spPr>
          <a:xfrm>
            <a:off x="3341749" y="1720638"/>
            <a:ext cx="1209963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1108AD-F620-AB13-D3AC-8A10C6FB102D}"/>
              </a:ext>
            </a:extLst>
          </p:cNvPr>
          <p:cNvSpPr/>
          <p:nvPr/>
        </p:nvSpPr>
        <p:spPr>
          <a:xfrm>
            <a:off x="4704175" y="1720638"/>
            <a:ext cx="1325317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DAC1F-8BC8-5A32-4E46-4319CD163E4D}"/>
              </a:ext>
            </a:extLst>
          </p:cNvPr>
          <p:cNvCxnSpPr>
            <a:cxnSpLocks/>
          </p:cNvCxnSpPr>
          <p:nvPr/>
        </p:nvCxnSpPr>
        <p:spPr>
          <a:xfrm>
            <a:off x="4225925" y="2132444"/>
            <a:ext cx="222569" cy="338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9A3B7-0B67-EC68-A21B-A01944DB23FB}"/>
              </a:ext>
            </a:extLst>
          </p:cNvPr>
          <p:cNvSpPr txBox="1"/>
          <p:nvPr/>
        </p:nvSpPr>
        <p:spPr>
          <a:xfrm>
            <a:off x="3288794" y="2456256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about.html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970CB-12ED-04CA-7836-8E0158B0D16E}"/>
              </a:ext>
            </a:extLst>
          </p:cNvPr>
          <p:cNvSpPr txBox="1"/>
          <p:nvPr/>
        </p:nvSpPr>
        <p:spPr>
          <a:xfrm>
            <a:off x="4953000" y="2739115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contact.html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216012-D3BE-67C7-0A82-A7B8675F0115}"/>
              </a:ext>
            </a:extLst>
          </p:cNvPr>
          <p:cNvCxnSpPr>
            <a:cxnSpLocks/>
          </p:cNvCxnSpPr>
          <p:nvPr/>
        </p:nvCxnSpPr>
        <p:spPr>
          <a:xfrm>
            <a:off x="5473638" y="2173307"/>
            <a:ext cx="323196" cy="46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6D848D5-B8B3-E474-4972-9DE4F4915CB8}"/>
              </a:ext>
            </a:extLst>
          </p:cNvPr>
          <p:cNvSpPr/>
          <p:nvPr/>
        </p:nvSpPr>
        <p:spPr>
          <a:xfrm>
            <a:off x="431139" y="3108447"/>
            <a:ext cx="7031182" cy="2082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B424978-0167-2E74-C17E-E376F57C7343}"/>
              </a:ext>
            </a:extLst>
          </p:cNvPr>
          <p:cNvSpPr/>
          <p:nvPr/>
        </p:nvSpPr>
        <p:spPr>
          <a:xfrm rot="16200000">
            <a:off x="397149" y="4041075"/>
            <a:ext cx="492853" cy="42487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C0574210-A52A-584C-C29F-00BD79A79CA6}"/>
              </a:ext>
            </a:extLst>
          </p:cNvPr>
          <p:cNvSpPr/>
          <p:nvPr/>
        </p:nvSpPr>
        <p:spPr>
          <a:xfrm rot="5400000">
            <a:off x="7018137" y="4041075"/>
            <a:ext cx="492853" cy="42487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033BC-3BF0-E0E9-BC43-FEB4CCAA3963}"/>
              </a:ext>
            </a:extLst>
          </p:cNvPr>
          <p:cNvSpPr txBox="1"/>
          <p:nvPr/>
        </p:nvSpPr>
        <p:spPr>
          <a:xfrm>
            <a:off x="1634836" y="4007085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Picture slider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620E9F-6B50-0442-5C05-403E137B46E4}"/>
              </a:ext>
            </a:extLst>
          </p:cNvPr>
          <p:cNvSpPr txBox="1"/>
          <p:nvPr/>
        </p:nvSpPr>
        <p:spPr>
          <a:xfrm>
            <a:off x="431139" y="3629891"/>
            <a:ext cx="6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1C7F25-30B6-E493-1C35-433079ADF6DE}"/>
              </a:ext>
            </a:extLst>
          </p:cNvPr>
          <p:cNvSpPr txBox="1"/>
          <p:nvPr/>
        </p:nvSpPr>
        <p:spPr>
          <a:xfrm>
            <a:off x="6794333" y="3629891"/>
            <a:ext cx="66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90834-674B-B320-FBB0-EDA2CC2003F9}"/>
              </a:ext>
            </a:extLst>
          </p:cNvPr>
          <p:cNvSpPr/>
          <p:nvPr/>
        </p:nvSpPr>
        <p:spPr>
          <a:xfrm>
            <a:off x="173677" y="5670634"/>
            <a:ext cx="7474032" cy="715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Contact: </a:t>
            </a:r>
          </a:p>
          <a:p>
            <a:pPr algn="ctr"/>
            <a:r>
              <a:rPr lang="en-US" dirty="0"/>
              <a:t>Office: 0300-000000 Manager: 0300-000000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B8A905-2209-B89E-2C0E-ABE2362825EC}"/>
              </a:ext>
            </a:extLst>
          </p:cNvPr>
          <p:cNvCxnSpPr>
            <a:cxnSpLocks/>
          </p:cNvCxnSpPr>
          <p:nvPr/>
        </p:nvCxnSpPr>
        <p:spPr>
          <a:xfrm flipH="1">
            <a:off x="1702428" y="2076209"/>
            <a:ext cx="413596" cy="301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2F1151-6656-456C-E03D-B7E61DA47B5C}"/>
              </a:ext>
            </a:extLst>
          </p:cNvPr>
          <p:cNvSpPr txBox="1"/>
          <p:nvPr/>
        </p:nvSpPr>
        <p:spPr>
          <a:xfrm>
            <a:off x="243837" y="2419250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index.html</a:t>
            </a:r>
          </a:p>
        </p:txBody>
      </p:sp>
    </p:spTree>
    <p:extLst>
      <p:ext uri="{BB962C8B-B14F-4D97-AF65-F5344CB8AC3E}">
        <p14:creationId xmlns:p14="http://schemas.microsoft.com/office/powerpoint/2010/main" val="249310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about.html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F2283F-8ABC-4C87-9B2B-1D22B2B2542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DEE238-5642-1EB9-67E7-9497B8091D9E}"/>
              </a:ext>
            </a:extLst>
          </p:cNvPr>
          <p:cNvSpPr/>
          <p:nvPr/>
        </p:nvSpPr>
        <p:spPr>
          <a:xfrm>
            <a:off x="147854" y="739207"/>
            <a:ext cx="7546109" cy="1273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33E5-0BA5-D24E-B025-2C839F3ECD98}"/>
              </a:ext>
            </a:extLst>
          </p:cNvPr>
          <p:cNvSpPr txBox="1"/>
          <p:nvPr/>
        </p:nvSpPr>
        <p:spPr>
          <a:xfrm>
            <a:off x="2371302" y="739207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Computer Academy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6266CE-22C0-5CDD-896D-A7D286197F36}"/>
              </a:ext>
            </a:extLst>
          </p:cNvPr>
          <p:cNvSpPr/>
          <p:nvPr/>
        </p:nvSpPr>
        <p:spPr>
          <a:xfrm>
            <a:off x="1867632" y="1376054"/>
            <a:ext cx="1209963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144EE-1E40-EA1E-60D9-7313D4455E8D}"/>
              </a:ext>
            </a:extLst>
          </p:cNvPr>
          <p:cNvSpPr/>
          <p:nvPr/>
        </p:nvSpPr>
        <p:spPr>
          <a:xfrm>
            <a:off x="3315926" y="1375476"/>
            <a:ext cx="1209963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1108AD-F620-AB13-D3AC-8A10C6FB102D}"/>
              </a:ext>
            </a:extLst>
          </p:cNvPr>
          <p:cNvSpPr/>
          <p:nvPr/>
        </p:nvSpPr>
        <p:spPr>
          <a:xfrm>
            <a:off x="4678352" y="1375476"/>
            <a:ext cx="1325317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DAC1F-8BC8-5A32-4E46-4319CD163E4D}"/>
              </a:ext>
            </a:extLst>
          </p:cNvPr>
          <p:cNvCxnSpPr>
            <a:cxnSpLocks/>
          </p:cNvCxnSpPr>
          <p:nvPr/>
        </p:nvCxnSpPr>
        <p:spPr>
          <a:xfrm>
            <a:off x="4200102" y="1787282"/>
            <a:ext cx="222569" cy="338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9A3B7-0B67-EC68-A21B-A01944DB23FB}"/>
              </a:ext>
            </a:extLst>
          </p:cNvPr>
          <p:cNvSpPr txBox="1"/>
          <p:nvPr/>
        </p:nvSpPr>
        <p:spPr>
          <a:xfrm>
            <a:off x="3262971" y="2111094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about.html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970CB-12ED-04CA-7836-8E0158B0D16E}"/>
              </a:ext>
            </a:extLst>
          </p:cNvPr>
          <p:cNvSpPr txBox="1"/>
          <p:nvPr/>
        </p:nvSpPr>
        <p:spPr>
          <a:xfrm>
            <a:off x="4927177" y="2393953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contact.html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216012-D3BE-67C7-0A82-A7B8675F0115}"/>
              </a:ext>
            </a:extLst>
          </p:cNvPr>
          <p:cNvCxnSpPr>
            <a:cxnSpLocks/>
          </p:cNvCxnSpPr>
          <p:nvPr/>
        </p:nvCxnSpPr>
        <p:spPr>
          <a:xfrm>
            <a:off x="5447815" y="1828145"/>
            <a:ext cx="323196" cy="46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B6BCD-6813-2263-F4B5-2727FEDBDD60}"/>
              </a:ext>
            </a:extLst>
          </p:cNvPr>
          <p:cNvSpPr/>
          <p:nvPr/>
        </p:nvSpPr>
        <p:spPr>
          <a:xfrm>
            <a:off x="3288794" y="5301488"/>
            <a:ext cx="1140949" cy="313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now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5CC940-2C5B-98DD-8E01-39740CB1DDF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4429743" y="5430735"/>
            <a:ext cx="497434" cy="27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A1F185-B749-1F22-2747-6FE222ABBA17}"/>
              </a:ext>
            </a:extLst>
          </p:cNvPr>
          <p:cNvSpPr txBox="1"/>
          <p:nvPr/>
        </p:nvSpPr>
        <p:spPr>
          <a:xfrm>
            <a:off x="4927177" y="5246069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contact.html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90834-674B-B320-FBB0-EDA2CC2003F9}"/>
              </a:ext>
            </a:extLst>
          </p:cNvPr>
          <p:cNvSpPr/>
          <p:nvPr/>
        </p:nvSpPr>
        <p:spPr>
          <a:xfrm>
            <a:off x="173677" y="5670634"/>
            <a:ext cx="7474032" cy="715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Contact: </a:t>
            </a:r>
          </a:p>
          <a:p>
            <a:pPr algn="ctr"/>
            <a:r>
              <a:rPr lang="en-US" dirty="0"/>
              <a:t>Office: 0300-000000 Manager: 0300-000000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DFCCB-1F32-30DF-88BE-ECD162872691}"/>
              </a:ext>
            </a:extLst>
          </p:cNvPr>
          <p:cNvSpPr txBox="1"/>
          <p:nvPr/>
        </p:nvSpPr>
        <p:spPr>
          <a:xfrm>
            <a:off x="2989867" y="2505475"/>
            <a:ext cx="1773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About 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421147-92CB-F7FE-CA93-22AC482B454A}"/>
              </a:ext>
            </a:extLst>
          </p:cNvPr>
          <p:cNvSpPr txBox="1"/>
          <p:nvPr/>
        </p:nvSpPr>
        <p:spPr>
          <a:xfrm>
            <a:off x="134133" y="2809167"/>
            <a:ext cx="772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sample four your This is sample four your This is sample four your</a:t>
            </a:r>
          </a:p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7D0166-6C5C-4084-E8C6-FE04C07593EA}"/>
              </a:ext>
            </a:extLst>
          </p:cNvPr>
          <p:cNvSpPr txBox="1"/>
          <p:nvPr/>
        </p:nvSpPr>
        <p:spPr>
          <a:xfrm>
            <a:off x="1239200" y="3189252"/>
            <a:ext cx="84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C.E.O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2EEADD-7D01-7172-208D-3A5053BC51A3}"/>
              </a:ext>
            </a:extLst>
          </p:cNvPr>
          <p:cNvSpPr/>
          <p:nvPr/>
        </p:nvSpPr>
        <p:spPr>
          <a:xfrm>
            <a:off x="850330" y="3553618"/>
            <a:ext cx="1618250" cy="1653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Pic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11CC3-B74A-F100-E6D6-0BEF80B7783A}"/>
              </a:ext>
            </a:extLst>
          </p:cNvPr>
          <p:cNvSpPr txBox="1"/>
          <p:nvPr/>
        </p:nvSpPr>
        <p:spPr>
          <a:xfrm>
            <a:off x="3184776" y="3150158"/>
            <a:ext cx="12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EBCE14-4659-807D-B523-617C90E99B9E}"/>
              </a:ext>
            </a:extLst>
          </p:cNvPr>
          <p:cNvSpPr/>
          <p:nvPr/>
        </p:nvSpPr>
        <p:spPr>
          <a:xfrm>
            <a:off x="2989867" y="3514524"/>
            <a:ext cx="1618250" cy="1653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Pic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474D20-EB39-45D7-2032-A0C89B974CFE}"/>
              </a:ext>
            </a:extLst>
          </p:cNvPr>
          <p:cNvSpPr txBox="1"/>
          <p:nvPr/>
        </p:nvSpPr>
        <p:spPr>
          <a:xfrm>
            <a:off x="5436183" y="3113197"/>
            <a:ext cx="110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8BF9B7-6C6E-F3F9-67C7-56D9C7139F28}"/>
              </a:ext>
            </a:extLst>
          </p:cNvPr>
          <p:cNvSpPr/>
          <p:nvPr/>
        </p:nvSpPr>
        <p:spPr>
          <a:xfrm>
            <a:off x="5047313" y="3477563"/>
            <a:ext cx="1618250" cy="1653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Pic here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F0841C-2C0E-4185-EB8D-5AFC1C50C277}"/>
              </a:ext>
            </a:extLst>
          </p:cNvPr>
          <p:cNvCxnSpPr>
            <a:cxnSpLocks/>
          </p:cNvCxnSpPr>
          <p:nvPr/>
        </p:nvCxnSpPr>
        <p:spPr>
          <a:xfrm flipH="1">
            <a:off x="2079709" y="1851144"/>
            <a:ext cx="380843" cy="302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99DAD8-B26B-4EE0-4824-975BC325678B}"/>
              </a:ext>
            </a:extLst>
          </p:cNvPr>
          <p:cNvSpPr txBox="1"/>
          <p:nvPr/>
        </p:nvSpPr>
        <p:spPr>
          <a:xfrm>
            <a:off x="-47247" y="2125090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index.html</a:t>
            </a:r>
          </a:p>
        </p:txBody>
      </p:sp>
    </p:spTree>
    <p:extLst>
      <p:ext uri="{BB962C8B-B14F-4D97-AF65-F5344CB8AC3E}">
        <p14:creationId xmlns:p14="http://schemas.microsoft.com/office/powerpoint/2010/main" val="27479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contact.html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F2283F-8ABC-4C87-9B2B-1D22B2B2542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DEE238-5642-1EB9-67E7-9497B8091D9E}"/>
              </a:ext>
            </a:extLst>
          </p:cNvPr>
          <p:cNvSpPr/>
          <p:nvPr/>
        </p:nvSpPr>
        <p:spPr>
          <a:xfrm>
            <a:off x="89342" y="695372"/>
            <a:ext cx="7546109" cy="1273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A33E5-0BA5-D24E-B025-2C839F3ECD98}"/>
              </a:ext>
            </a:extLst>
          </p:cNvPr>
          <p:cNvSpPr txBox="1"/>
          <p:nvPr/>
        </p:nvSpPr>
        <p:spPr>
          <a:xfrm>
            <a:off x="2312790" y="695372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Computer Academy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6266CE-22C0-5CDD-896D-A7D286197F36}"/>
              </a:ext>
            </a:extLst>
          </p:cNvPr>
          <p:cNvSpPr/>
          <p:nvPr/>
        </p:nvSpPr>
        <p:spPr>
          <a:xfrm>
            <a:off x="1809120" y="1332219"/>
            <a:ext cx="1209963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144EE-1E40-EA1E-60D9-7313D4455E8D}"/>
              </a:ext>
            </a:extLst>
          </p:cNvPr>
          <p:cNvSpPr/>
          <p:nvPr/>
        </p:nvSpPr>
        <p:spPr>
          <a:xfrm>
            <a:off x="3257414" y="1331641"/>
            <a:ext cx="1209963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1108AD-F620-AB13-D3AC-8A10C6FB102D}"/>
              </a:ext>
            </a:extLst>
          </p:cNvPr>
          <p:cNvSpPr/>
          <p:nvPr/>
        </p:nvSpPr>
        <p:spPr>
          <a:xfrm>
            <a:off x="4619840" y="1331641"/>
            <a:ext cx="1325317" cy="4118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2DAC1F-8BC8-5A32-4E46-4319CD163E4D}"/>
              </a:ext>
            </a:extLst>
          </p:cNvPr>
          <p:cNvCxnSpPr>
            <a:cxnSpLocks/>
          </p:cNvCxnSpPr>
          <p:nvPr/>
        </p:nvCxnSpPr>
        <p:spPr>
          <a:xfrm>
            <a:off x="4141590" y="1743447"/>
            <a:ext cx="222569" cy="338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9A3B7-0B67-EC68-A21B-A01944DB23FB}"/>
              </a:ext>
            </a:extLst>
          </p:cNvPr>
          <p:cNvSpPr txBox="1"/>
          <p:nvPr/>
        </p:nvSpPr>
        <p:spPr>
          <a:xfrm>
            <a:off x="3204459" y="2067259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about.html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4970CB-12ED-04CA-7836-8E0158B0D16E}"/>
              </a:ext>
            </a:extLst>
          </p:cNvPr>
          <p:cNvSpPr txBox="1"/>
          <p:nvPr/>
        </p:nvSpPr>
        <p:spPr>
          <a:xfrm>
            <a:off x="5299117" y="2210928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contact.html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216012-D3BE-67C7-0A82-A7B8675F0115}"/>
              </a:ext>
            </a:extLst>
          </p:cNvPr>
          <p:cNvCxnSpPr>
            <a:cxnSpLocks/>
          </p:cNvCxnSpPr>
          <p:nvPr/>
        </p:nvCxnSpPr>
        <p:spPr>
          <a:xfrm>
            <a:off x="5389303" y="1784310"/>
            <a:ext cx="323196" cy="46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5CC940-2C5B-98DD-8E01-39740CB1DDFA}"/>
              </a:ext>
            </a:extLst>
          </p:cNvPr>
          <p:cNvCxnSpPr>
            <a:cxnSpLocks/>
          </p:cNvCxnSpPr>
          <p:nvPr/>
        </p:nvCxnSpPr>
        <p:spPr>
          <a:xfrm>
            <a:off x="4246339" y="5073045"/>
            <a:ext cx="189185" cy="265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1A1F185-B749-1F22-2747-6FE222ABBA17}"/>
              </a:ext>
            </a:extLst>
          </p:cNvPr>
          <p:cNvSpPr txBox="1"/>
          <p:nvPr/>
        </p:nvSpPr>
        <p:spPr>
          <a:xfrm>
            <a:off x="4315550" y="5264454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Our data will save in 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90834-674B-B320-FBB0-EDA2CC2003F9}"/>
              </a:ext>
            </a:extLst>
          </p:cNvPr>
          <p:cNvSpPr/>
          <p:nvPr/>
        </p:nvSpPr>
        <p:spPr>
          <a:xfrm>
            <a:off x="173677" y="5670634"/>
            <a:ext cx="7474032" cy="715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Contact: </a:t>
            </a:r>
          </a:p>
          <a:p>
            <a:pPr algn="ctr"/>
            <a:r>
              <a:rPr lang="en-US" dirty="0"/>
              <a:t>Office: 0300-000000 Manager: 0300-000000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05602A-15EC-87D0-D83D-30A3EE831761}"/>
              </a:ext>
            </a:extLst>
          </p:cNvPr>
          <p:cNvCxnSpPr>
            <a:cxnSpLocks/>
          </p:cNvCxnSpPr>
          <p:nvPr/>
        </p:nvCxnSpPr>
        <p:spPr>
          <a:xfrm flipH="1">
            <a:off x="1861026" y="1735015"/>
            <a:ext cx="147984" cy="391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237106-CF41-9118-6DAE-640F086F1364}"/>
              </a:ext>
            </a:extLst>
          </p:cNvPr>
          <p:cNvSpPr txBox="1"/>
          <p:nvPr/>
        </p:nvSpPr>
        <p:spPr>
          <a:xfrm>
            <a:off x="701326" y="2111343"/>
            <a:ext cx="24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Go to the index.html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B83BFC-0712-F1B2-5D66-2F66A3A304D3}"/>
              </a:ext>
            </a:extLst>
          </p:cNvPr>
          <p:cNvSpPr txBox="1"/>
          <p:nvPr/>
        </p:nvSpPr>
        <p:spPr>
          <a:xfrm>
            <a:off x="799970" y="274071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892865-38B9-ACBD-CCCE-C461CA03E1EC}"/>
              </a:ext>
            </a:extLst>
          </p:cNvPr>
          <p:cNvSpPr txBox="1"/>
          <p:nvPr/>
        </p:nvSpPr>
        <p:spPr>
          <a:xfrm>
            <a:off x="2009010" y="2740710"/>
            <a:ext cx="52832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3755C-6210-3200-F36D-C3F6EB0210A3}"/>
              </a:ext>
            </a:extLst>
          </p:cNvPr>
          <p:cNvSpPr txBox="1"/>
          <p:nvPr/>
        </p:nvSpPr>
        <p:spPr>
          <a:xfrm>
            <a:off x="799970" y="343159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9FCFC4-E710-C8AC-F2C0-81288961FAB6}"/>
              </a:ext>
            </a:extLst>
          </p:cNvPr>
          <p:cNvSpPr txBox="1"/>
          <p:nvPr/>
        </p:nvSpPr>
        <p:spPr>
          <a:xfrm>
            <a:off x="2009010" y="3431590"/>
            <a:ext cx="52832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196897-E843-078E-AE09-309370045DF4}"/>
              </a:ext>
            </a:extLst>
          </p:cNvPr>
          <p:cNvSpPr txBox="1"/>
          <p:nvPr/>
        </p:nvSpPr>
        <p:spPr>
          <a:xfrm>
            <a:off x="799970" y="4017299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389EC3-D176-B40A-DD7F-8F8410A10A00}"/>
              </a:ext>
            </a:extLst>
          </p:cNvPr>
          <p:cNvSpPr txBox="1"/>
          <p:nvPr/>
        </p:nvSpPr>
        <p:spPr>
          <a:xfrm>
            <a:off x="2009010" y="4017299"/>
            <a:ext cx="5283200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C35B17-3A0C-B108-FB6F-3933F9B4E21C}"/>
              </a:ext>
            </a:extLst>
          </p:cNvPr>
          <p:cNvSpPr txBox="1"/>
          <p:nvPr/>
        </p:nvSpPr>
        <p:spPr>
          <a:xfrm>
            <a:off x="5957580" y="4736274"/>
            <a:ext cx="201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Refresh the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426832C-CA61-9A64-F7D6-9E83EF25070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652096" y="4812517"/>
            <a:ext cx="316129" cy="223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4BD2072-CA31-5F7E-410B-B8213F0A41CE}"/>
              </a:ext>
            </a:extLst>
          </p:cNvPr>
          <p:cNvSpPr/>
          <p:nvPr/>
        </p:nvSpPr>
        <p:spPr>
          <a:xfrm>
            <a:off x="3204459" y="4647448"/>
            <a:ext cx="1140949" cy="313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B6B498-55DF-44A7-C180-A4F89D36CC88}"/>
              </a:ext>
            </a:extLst>
          </p:cNvPr>
          <p:cNvSpPr/>
          <p:nvPr/>
        </p:nvSpPr>
        <p:spPr>
          <a:xfrm>
            <a:off x="4511147" y="4655560"/>
            <a:ext cx="1140949" cy="313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40105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01B2-15C2-4F71-951F-E1CC34858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F2283F-8ABC-4C87-9B2B-1D22B2B2542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67E23C-D48A-4B5B-8A35-71978FB73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Database DB icon PNG and SVG Vector Free Download">
            <a:extLst>
              <a:ext uri="{FF2B5EF4-FFF2-40B4-BE49-F238E27FC236}">
                <a16:creationId xmlns:a16="http://schemas.microsoft.com/office/drawing/2014/main" id="{2D2AB21A-DD2E-442D-9C7F-6F1DF184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9" y="993408"/>
            <a:ext cx="946439" cy="11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83AF8857-FDC3-4B07-8B7A-0A4E8D492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36578"/>
              </p:ext>
            </p:extLst>
          </p:nvPr>
        </p:nvGraphicFramePr>
        <p:xfrm>
          <a:off x="197082" y="2216259"/>
          <a:ext cx="7256663" cy="3387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8888">
                  <a:extLst>
                    <a:ext uri="{9D8B030D-6E8A-4147-A177-3AD203B41FA5}">
                      <a16:colId xmlns:a16="http://schemas.microsoft.com/office/drawing/2014/main" val="1321449839"/>
                    </a:ext>
                  </a:extLst>
                </a:gridCol>
                <a:gridCol w="2725922">
                  <a:extLst>
                    <a:ext uri="{9D8B030D-6E8A-4147-A177-3AD203B41FA5}">
                      <a16:colId xmlns:a16="http://schemas.microsoft.com/office/drawing/2014/main" val="3694390026"/>
                    </a:ext>
                  </a:extLst>
                </a:gridCol>
                <a:gridCol w="2111853">
                  <a:extLst>
                    <a:ext uri="{9D8B030D-6E8A-4147-A177-3AD203B41FA5}">
                      <a16:colId xmlns:a16="http://schemas.microsoft.com/office/drawing/2014/main" val="1655087131"/>
                    </a:ext>
                  </a:extLst>
                </a:gridCol>
              </a:tblGrid>
              <a:tr h="651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Name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Type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Length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54759"/>
                  </a:ext>
                </a:extLst>
              </a:tr>
              <a:tr h="695270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reg_no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37013" marR="37013" marT="18507" marB="185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7013" marR="37013" marT="18507" marB="18507" anchor="ctr"/>
                </a:tc>
                <a:extLst>
                  <a:ext uri="{0D108BD9-81ED-4DB2-BD59-A6C34878D82A}">
                    <a16:rowId xmlns:a16="http://schemas.microsoft.com/office/drawing/2014/main" val="450663644"/>
                  </a:ext>
                </a:extLst>
              </a:tr>
              <a:tr h="651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s_name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varchar</a:t>
                      </a:r>
                    </a:p>
                  </a:txBody>
                  <a:tcPr marL="37013" marR="37013" marT="18507" marB="185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7013" marR="37013" marT="18507" marB="18507" anchor="ctr"/>
                </a:tc>
                <a:extLst>
                  <a:ext uri="{0D108BD9-81ED-4DB2-BD59-A6C34878D82A}">
                    <a16:rowId xmlns:a16="http://schemas.microsoft.com/office/drawing/2014/main" val="2252288939"/>
                  </a:ext>
                </a:extLst>
              </a:tr>
              <a:tr h="695270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s_mail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varchar</a:t>
                      </a:r>
                    </a:p>
                  </a:txBody>
                  <a:tcPr marL="37013" marR="37013" marT="18507" marB="185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37013" marR="37013" marT="18507" marB="18507" anchor="ctr"/>
                </a:tc>
                <a:extLst>
                  <a:ext uri="{0D108BD9-81ED-4DB2-BD59-A6C34878D82A}">
                    <a16:rowId xmlns:a16="http://schemas.microsoft.com/office/drawing/2014/main" val="384585826"/>
                  </a:ext>
                </a:extLst>
              </a:tr>
              <a:tr h="695270"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800" b="1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s_address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varchar</a:t>
                      </a:r>
                    </a:p>
                  </a:txBody>
                  <a:tcPr marL="37013" marR="37013" marT="18507" marB="185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marL="37013" marR="37013" marT="18507" marB="18507" anchor="ctr"/>
                </a:tc>
                <a:extLst>
                  <a:ext uri="{0D108BD9-81ED-4DB2-BD59-A6C34878D82A}">
                    <a16:rowId xmlns:a16="http://schemas.microsoft.com/office/drawing/2014/main" val="27701983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7E30D2-659D-6747-CE00-C4F2FF18D341}"/>
              </a:ext>
            </a:extLst>
          </p:cNvPr>
          <p:cNvSpPr txBox="1"/>
          <p:nvPr/>
        </p:nvSpPr>
        <p:spPr>
          <a:xfrm>
            <a:off x="1236328" y="1381709"/>
            <a:ext cx="252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tbl_customer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77026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4347</TotalTime>
  <Words>236</Words>
  <Application>Microsoft Office PowerPoint</Application>
  <PresentationFormat>A4 Paper (210x297 mm)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Calibri</vt:lpstr>
      <vt:lpstr>Corbel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</dc:creator>
  <cp:lastModifiedBy>shan shan</cp:lastModifiedBy>
  <cp:revision>107</cp:revision>
  <dcterms:created xsi:type="dcterms:W3CDTF">2021-07-15T05:51:43Z</dcterms:created>
  <dcterms:modified xsi:type="dcterms:W3CDTF">2024-09-05T10:00:45Z</dcterms:modified>
</cp:coreProperties>
</file>