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84" r:id="rId4"/>
    <p:sldId id="441" r:id="rId5"/>
    <p:sldId id="442" r:id="rId6"/>
    <p:sldId id="388" r:id="rId7"/>
    <p:sldId id="410" r:id="rId8"/>
    <p:sldId id="411" r:id="rId9"/>
    <p:sldId id="412" r:id="rId10"/>
    <p:sldId id="413" r:id="rId11"/>
    <p:sldId id="414" r:id="rId12"/>
    <p:sldId id="417" r:id="rId13"/>
    <p:sldId id="439" r:id="rId14"/>
    <p:sldId id="437" r:id="rId15"/>
    <p:sldId id="440" r:id="rId16"/>
    <p:sldId id="415" r:id="rId17"/>
    <p:sldId id="416" r:id="rId18"/>
    <p:sldId id="418" r:id="rId19"/>
    <p:sldId id="419" r:id="rId20"/>
    <p:sldId id="438" r:id="rId21"/>
    <p:sldId id="426" r:id="rId22"/>
    <p:sldId id="420" r:id="rId23"/>
    <p:sldId id="423" r:id="rId24"/>
    <p:sldId id="436" r:id="rId25"/>
    <p:sldId id="421" r:id="rId26"/>
    <p:sldId id="422" r:id="rId27"/>
    <p:sldId id="425" r:id="rId28"/>
    <p:sldId id="379" r:id="rId29"/>
    <p:sldId id="445" r:id="rId30"/>
    <p:sldId id="444" r:id="rId31"/>
    <p:sldId id="391" r:id="rId32"/>
    <p:sldId id="443" r:id="rId33"/>
    <p:sldId id="405" r:id="rId34"/>
    <p:sldId id="435" r:id="rId35"/>
    <p:sldId id="382" r:id="rId36"/>
    <p:sldId id="427" r:id="rId37"/>
    <p:sldId id="428" r:id="rId38"/>
    <p:sldId id="430" r:id="rId39"/>
    <p:sldId id="373" r:id="rId40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1pPr>
    <a:lvl2pPr marL="0" marR="0" indent="143492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2pPr>
    <a:lvl3pPr marL="0" marR="0" indent="286984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3pPr>
    <a:lvl4pPr marL="0" marR="0" indent="430477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4pPr>
    <a:lvl5pPr marL="0" marR="0" indent="573969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5pPr>
    <a:lvl6pPr marL="0" marR="0" indent="717461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6pPr>
    <a:lvl7pPr marL="0" marR="0" indent="860953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7pPr>
    <a:lvl8pPr marL="0" marR="0" indent="1004446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8pPr>
    <a:lvl9pPr marL="0" marR="0" indent="1147938" algn="ctr" defTabSz="366702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797979"/>
        </a:solidFill>
        <a:effectLst/>
        <a:uFillTx/>
        <a:latin typeface="+mn-lt"/>
        <a:ea typeface="+mn-ea"/>
        <a:cs typeface="+mn-cs"/>
        <a:sym typeface="Yanone Kaffeesatz Regular"/>
      </a:defRPr>
    </a:lvl9pPr>
  </p:defaultTextStyle>
  <p:extLst>
    <p:ext uri="{521415D9-36F7-43E2-AB2F-B90AF26B5E84}">
      <p14:sectionLst xmlns:p14="http://schemas.microsoft.com/office/powerpoint/2010/main">
        <p14:section name="Default Section" id="{3D9E2037-040B-824F-AC7E-9F827BB5ECB3}">
          <p14:sldIdLst>
            <p14:sldId id="256"/>
            <p14:sldId id="257"/>
            <p14:sldId id="384"/>
            <p14:sldId id="441"/>
            <p14:sldId id="442"/>
            <p14:sldId id="388"/>
            <p14:sldId id="410"/>
            <p14:sldId id="411"/>
            <p14:sldId id="412"/>
            <p14:sldId id="413"/>
            <p14:sldId id="414"/>
            <p14:sldId id="417"/>
            <p14:sldId id="439"/>
            <p14:sldId id="437"/>
            <p14:sldId id="440"/>
            <p14:sldId id="415"/>
            <p14:sldId id="416"/>
            <p14:sldId id="418"/>
            <p14:sldId id="419"/>
            <p14:sldId id="438"/>
            <p14:sldId id="426"/>
            <p14:sldId id="420"/>
            <p14:sldId id="423"/>
            <p14:sldId id="436"/>
            <p14:sldId id="421"/>
            <p14:sldId id="422"/>
            <p14:sldId id="425"/>
            <p14:sldId id="379"/>
            <p14:sldId id="445"/>
            <p14:sldId id="444"/>
            <p14:sldId id="391"/>
            <p14:sldId id="443"/>
            <p14:sldId id="405"/>
            <p14:sldId id="435"/>
            <p14:sldId id="382"/>
            <p14:sldId id="427"/>
            <p14:sldId id="428"/>
            <p14:sldId id="430"/>
          </p14:sldIdLst>
        </p14:section>
        <p14:section name="Finishing" id="{0159242E-A249-3D44-91A8-24003968F652}">
          <p14:sldIdLst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0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5E5FC-3946-D745-AE54-303EEBB6E494}" type="doc">
      <dgm:prSet loTypeId="urn:microsoft.com/office/officeart/2009/3/layout/StepUpProcess" loCatId="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78707FE8-1C50-7B46-AA31-495B9953DB80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Developer</a:t>
          </a:r>
        </a:p>
      </dgm:t>
    </dgm:pt>
    <dgm:pt modelId="{98C94C2A-6E05-B740-8EFE-6A18639E9BCF}" type="parTrans" cxnId="{D531F5CD-E272-8D4E-A809-357C8C0A964A}">
      <dgm:prSet/>
      <dgm:spPr/>
      <dgm:t>
        <a:bodyPr/>
        <a:lstStyle/>
        <a:p>
          <a:endParaRPr lang="en-US"/>
        </a:p>
      </dgm:t>
    </dgm:pt>
    <dgm:pt modelId="{3275DBFA-77E8-7B49-9823-F4CD2E44E86F}" type="sibTrans" cxnId="{D531F5CD-E272-8D4E-A809-357C8C0A964A}">
      <dgm:prSet/>
      <dgm:spPr/>
      <dgm:t>
        <a:bodyPr/>
        <a:lstStyle/>
        <a:p>
          <a:endParaRPr lang="en-US"/>
        </a:p>
      </dgm:t>
    </dgm:pt>
    <dgm:pt modelId="{6890A186-E575-5048-8CB6-7CF02CF07475}">
      <dgm:prSet phldrT="[Text]"/>
      <dgm:spPr/>
      <dgm:t>
        <a:bodyPr/>
        <a:lstStyle/>
        <a:p>
          <a:r>
            <a:rPr lang="en-US">
              <a:solidFill>
                <a:schemeClr val="tx2"/>
              </a:solidFill>
            </a:rPr>
            <a:t>Developer</a:t>
          </a:r>
        </a:p>
      </dgm:t>
    </dgm:pt>
    <dgm:pt modelId="{A135DFC6-22A1-5C44-8A03-637ECBFF2F09}" type="parTrans" cxnId="{DB35A554-97F0-0F4E-B271-865949ADF7EF}">
      <dgm:prSet/>
      <dgm:spPr/>
      <dgm:t>
        <a:bodyPr/>
        <a:lstStyle/>
        <a:p>
          <a:endParaRPr lang="en-US"/>
        </a:p>
      </dgm:t>
    </dgm:pt>
    <dgm:pt modelId="{0E121BCB-2341-3B44-AED6-73218CAB4525}" type="sibTrans" cxnId="{DB35A554-97F0-0F4E-B271-865949ADF7EF}">
      <dgm:prSet/>
      <dgm:spPr/>
      <dgm:t>
        <a:bodyPr/>
        <a:lstStyle/>
        <a:p>
          <a:endParaRPr lang="en-US"/>
        </a:p>
      </dgm:t>
    </dgm:pt>
    <dgm:pt modelId="{8571FA4C-3E48-AC47-9785-E402FC1EC4C6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Developer</a:t>
          </a:r>
        </a:p>
      </dgm:t>
    </dgm:pt>
    <dgm:pt modelId="{77837A2D-506D-E44A-B291-C5B5E2573517}" type="parTrans" cxnId="{5BE5B9C7-6B00-4C4A-8EDF-68B3EAD43984}">
      <dgm:prSet/>
      <dgm:spPr/>
      <dgm:t>
        <a:bodyPr/>
        <a:lstStyle/>
        <a:p>
          <a:endParaRPr lang="en-US"/>
        </a:p>
      </dgm:t>
    </dgm:pt>
    <dgm:pt modelId="{AF0E5346-D254-AA41-AC11-CFD91DC65944}" type="sibTrans" cxnId="{5BE5B9C7-6B00-4C4A-8EDF-68B3EAD43984}">
      <dgm:prSet/>
      <dgm:spPr/>
      <dgm:t>
        <a:bodyPr/>
        <a:lstStyle/>
        <a:p>
          <a:endParaRPr lang="en-US"/>
        </a:p>
      </dgm:t>
    </dgm:pt>
    <dgm:pt modelId="{B8318290-62CB-014C-ABAC-50F3BF8C2274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Developer</a:t>
          </a:r>
        </a:p>
      </dgm:t>
    </dgm:pt>
    <dgm:pt modelId="{1C6B4A26-722B-AA47-B22E-525B10B67C4D}" type="parTrans" cxnId="{BEFE702E-88B8-974A-9CE0-0B695070D943}">
      <dgm:prSet/>
      <dgm:spPr/>
      <dgm:t>
        <a:bodyPr/>
        <a:lstStyle/>
        <a:p>
          <a:endParaRPr lang="en-US"/>
        </a:p>
      </dgm:t>
    </dgm:pt>
    <dgm:pt modelId="{CC2F0DCA-3986-EF4C-8681-B4B0B172E417}" type="sibTrans" cxnId="{BEFE702E-88B8-974A-9CE0-0B695070D943}">
      <dgm:prSet/>
      <dgm:spPr/>
      <dgm:t>
        <a:bodyPr/>
        <a:lstStyle/>
        <a:p>
          <a:endParaRPr lang="en-US"/>
        </a:p>
      </dgm:t>
    </dgm:pt>
    <dgm:pt modelId="{A701DCDB-E6FC-5B49-9BE0-E03FDED483EF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User!</a:t>
          </a:r>
        </a:p>
      </dgm:t>
    </dgm:pt>
    <dgm:pt modelId="{7CC69B6F-2182-334F-8E34-833FDFC60200}" type="parTrans" cxnId="{0FA742F4-09C2-FC4F-84D1-8F9B8D9D50A8}">
      <dgm:prSet/>
      <dgm:spPr/>
      <dgm:t>
        <a:bodyPr/>
        <a:lstStyle/>
        <a:p>
          <a:endParaRPr lang="en-US"/>
        </a:p>
      </dgm:t>
    </dgm:pt>
    <dgm:pt modelId="{6B53C16E-23FD-BA4D-A1BD-915C0E4EF6FD}" type="sibTrans" cxnId="{0FA742F4-09C2-FC4F-84D1-8F9B8D9D50A8}">
      <dgm:prSet/>
      <dgm:spPr/>
      <dgm:t>
        <a:bodyPr/>
        <a:lstStyle/>
        <a:p>
          <a:endParaRPr lang="en-US"/>
        </a:p>
      </dgm:t>
    </dgm:pt>
    <dgm:pt modelId="{2D3D461E-E1C4-1145-B2E5-B2BC38383F7A}" type="pres">
      <dgm:prSet presAssocID="{9365E5FC-3946-D745-AE54-303EEBB6E494}" presName="rootnode" presStyleCnt="0">
        <dgm:presLayoutVars>
          <dgm:chMax/>
          <dgm:chPref/>
          <dgm:dir/>
          <dgm:animLvl val="lvl"/>
        </dgm:presLayoutVars>
      </dgm:prSet>
      <dgm:spPr/>
    </dgm:pt>
    <dgm:pt modelId="{FA470672-A14F-4B4A-861E-5A82653D3BAA}" type="pres">
      <dgm:prSet presAssocID="{78707FE8-1C50-7B46-AA31-495B9953DB80}" presName="composite" presStyleCnt="0"/>
      <dgm:spPr/>
    </dgm:pt>
    <dgm:pt modelId="{4E1FC83F-E1A1-2F40-9F3C-A7FE9E057A0F}" type="pres">
      <dgm:prSet presAssocID="{78707FE8-1C50-7B46-AA31-495B9953DB80}" presName="LShape" presStyleLbl="alignNode1" presStyleIdx="0" presStyleCnt="9"/>
      <dgm:spPr/>
    </dgm:pt>
    <dgm:pt modelId="{E90CB6E1-2547-DC43-85B1-0F60D35BA567}" type="pres">
      <dgm:prSet presAssocID="{78707FE8-1C50-7B46-AA31-495B9953DB8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5D37AD3-C03A-3446-972C-B50B96244103}" type="pres">
      <dgm:prSet presAssocID="{78707FE8-1C50-7B46-AA31-495B9953DB80}" presName="Triangle" presStyleLbl="alignNode1" presStyleIdx="1" presStyleCnt="9"/>
      <dgm:spPr/>
    </dgm:pt>
    <dgm:pt modelId="{6BCB5A08-730F-3649-84D6-3EF813442854}" type="pres">
      <dgm:prSet presAssocID="{3275DBFA-77E8-7B49-9823-F4CD2E44E86F}" presName="sibTrans" presStyleCnt="0"/>
      <dgm:spPr/>
    </dgm:pt>
    <dgm:pt modelId="{574F04C3-7B1C-B348-A9B5-23D961A1D1C6}" type="pres">
      <dgm:prSet presAssocID="{3275DBFA-77E8-7B49-9823-F4CD2E44E86F}" presName="space" presStyleCnt="0"/>
      <dgm:spPr/>
    </dgm:pt>
    <dgm:pt modelId="{509A50C5-D379-9E4F-B00E-E47096AB3162}" type="pres">
      <dgm:prSet presAssocID="{6890A186-E575-5048-8CB6-7CF02CF07475}" presName="composite" presStyleCnt="0"/>
      <dgm:spPr/>
    </dgm:pt>
    <dgm:pt modelId="{45306FE6-454F-924B-B52F-174B41B19424}" type="pres">
      <dgm:prSet presAssocID="{6890A186-E575-5048-8CB6-7CF02CF07475}" presName="LShape" presStyleLbl="alignNode1" presStyleIdx="2" presStyleCnt="9"/>
      <dgm:spPr/>
    </dgm:pt>
    <dgm:pt modelId="{328C0DDB-B0CD-8F44-90B7-C83A520D11F1}" type="pres">
      <dgm:prSet presAssocID="{6890A186-E575-5048-8CB6-7CF02CF0747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E2AB018-4F24-3F4F-8C33-A06977F46F21}" type="pres">
      <dgm:prSet presAssocID="{6890A186-E575-5048-8CB6-7CF02CF07475}" presName="Triangle" presStyleLbl="alignNode1" presStyleIdx="3" presStyleCnt="9"/>
      <dgm:spPr/>
    </dgm:pt>
    <dgm:pt modelId="{BD14BC81-4F8E-8846-BC34-E4C4C2FF546C}" type="pres">
      <dgm:prSet presAssocID="{0E121BCB-2341-3B44-AED6-73218CAB4525}" presName="sibTrans" presStyleCnt="0"/>
      <dgm:spPr/>
    </dgm:pt>
    <dgm:pt modelId="{1EBCBDE9-7931-7C47-9ED3-060AA9A25C5E}" type="pres">
      <dgm:prSet presAssocID="{0E121BCB-2341-3B44-AED6-73218CAB4525}" presName="space" presStyleCnt="0"/>
      <dgm:spPr/>
    </dgm:pt>
    <dgm:pt modelId="{1C16E461-A55E-814F-9DCC-6538E762020A}" type="pres">
      <dgm:prSet presAssocID="{8571FA4C-3E48-AC47-9785-E402FC1EC4C6}" presName="composite" presStyleCnt="0"/>
      <dgm:spPr/>
    </dgm:pt>
    <dgm:pt modelId="{86717583-A370-5745-BE90-2FBD5FAE1841}" type="pres">
      <dgm:prSet presAssocID="{8571FA4C-3E48-AC47-9785-E402FC1EC4C6}" presName="LShape" presStyleLbl="alignNode1" presStyleIdx="4" presStyleCnt="9"/>
      <dgm:spPr/>
    </dgm:pt>
    <dgm:pt modelId="{2A3408CE-1436-714C-87A8-8D0E358249B6}" type="pres">
      <dgm:prSet presAssocID="{8571FA4C-3E48-AC47-9785-E402FC1EC4C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B19AE-D29F-424E-968E-7E6C8C90396B}" type="pres">
      <dgm:prSet presAssocID="{8571FA4C-3E48-AC47-9785-E402FC1EC4C6}" presName="Triangle" presStyleLbl="alignNode1" presStyleIdx="5" presStyleCnt="9"/>
      <dgm:spPr/>
    </dgm:pt>
    <dgm:pt modelId="{A01C731D-C977-9744-91CD-135D4103A81B}" type="pres">
      <dgm:prSet presAssocID="{AF0E5346-D254-AA41-AC11-CFD91DC65944}" presName="sibTrans" presStyleCnt="0"/>
      <dgm:spPr/>
    </dgm:pt>
    <dgm:pt modelId="{928DC5EE-6C9E-EA41-8912-6007951E2BDC}" type="pres">
      <dgm:prSet presAssocID="{AF0E5346-D254-AA41-AC11-CFD91DC65944}" presName="space" presStyleCnt="0"/>
      <dgm:spPr/>
    </dgm:pt>
    <dgm:pt modelId="{40A71FA9-62BF-6549-B9C5-D8413F69B26D}" type="pres">
      <dgm:prSet presAssocID="{B8318290-62CB-014C-ABAC-50F3BF8C2274}" presName="composite" presStyleCnt="0"/>
      <dgm:spPr/>
    </dgm:pt>
    <dgm:pt modelId="{FDB32332-E0F0-6A4A-9929-923F70F14D95}" type="pres">
      <dgm:prSet presAssocID="{B8318290-62CB-014C-ABAC-50F3BF8C2274}" presName="LShape" presStyleLbl="alignNode1" presStyleIdx="6" presStyleCnt="9"/>
      <dgm:spPr/>
    </dgm:pt>
    <dgm:pt modelId="{B9FB0E42-23E8-1F49-87C2-EBFB895FEE2F}" type="pres">
      <dgm:prSet presAssocID="{B8318290-62CB-014C-ABAC-50F3BF8C227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BED9D33-C988-6F48-97BA-16AE95B9B46D}" type="pres">
      <dgm:prSet presAssocID="{B8318290-62CB-014C-ABAC-50F3BF8C2274}" presName="Triangle" presStyleLbl="alignNode1" presStyleIdx="7" presStyleCnt="9"/>
      <dgm:spPr/>
    </dgm:pt>
    <dgm:pt modelId="{23B1D54F-B83E-C64B-BE8F-B09346D867BF}" type="pres">
      <dgm:prSet presAssocID="{CC2F0DCA-3986-EF4C-8681-B4B0B172E417}" presName="sibTrans" presStyleCnt="0"/>
      <dgm:spPr/>
    </dgm:pt>
    <dgm:pt modelId="{BC8686A4-8B32-114B-A6E9-C9B14E4D1D78}" type="pres">
      <dgm:prSet presAssocID="{CC2F0DCA-3986-EF4C-8681-B4B0B172E417}" presName="space" presStyleCnt="0"/>
      <dgm:spPr/>
    </dgm:pt>
    <dgm:pt modelId="{AF072BBE-3795-9548-9108-4BAC04FB28C5}" type="pres">
      <dgm:prSet presAssocID="{A701DCDB-E6FC-5B49-9BE0-E03FDED483EF}" presName="composite" presStyleCnt="0"/>
      <dgm:spPr/>
    </dgm:pt>
    <dgm:pt modelId="{C7AC7F9A-FF73-BE4D-8A95-AD406A6EDC3A}" type="pres">
      <dgm:prSet presAssocID="{A701DCDB-E6FC-5B49-9BE0-E03FDED483EF}" presName="LShape" presStyleLbl="alignNode1" presStyleIdx="8" presStyleCnt="9"/>
      <dgm:spPr/>
    </dgm:pt>
    <dgm:pt modelId="{744EA53D-547A-1146-BB13-E7D71DAAFDC1}" type="pres">
      <dgm:prSet presAssocID="{A701DCDB-E6FC-5B49-9BE0-E03FDED483E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501981-C97D-9A4F-8557-5C237D554B81}" type="presOf" srcId="{A701DCDB-E6FC-5B49-9BE0-E03FDED483EF}" destId="{744EA53D-547A-1146-BB13-E7D71DAAFDC1}" srcOrd="0" destOrd="0" presId="urn:microsoft.com/office/officeart/2009/3/layout/StepUpProcess"/>
    <dgm:cxn modelId="{8940CA2E-9250-F54A-B70D-C8B6BC69DB9E}" type="presOf" srcId="{8571FA4C-3E48-AC47-9785-E402FC1EC4C6}" destId="{2A3408CE-1436-714C-87A8-8D0E358249B6}" srcOrd="0" destOrd="0" presId="urn:microsoft.com/office/officeart/2009/3/layout/StepUpProcess"/>
    <dgm:cxn modelId="{BEFE702E-88B8-974A-9CE0-0B695070D943}" srcId="{9365E5FC-3946-D745-AE54-303EEBB6E494}" destId="{B8318290-62CB-014C-ABAC-50F3BF8C2274}" srcOrd="3" destOrd="0" parTransId="{1C6B4A26-722B-AA47-B22E-525B10B67C4D}" sibTransId="{CC2F0DCA-3986-EF4C-8681-B4B0B172E417}"/>
    <dgm:cxn modelId="{8EC2A388-58A3-6541-86B7-4399C0F6DA95}" type="presOf" srcId="{6890A186-E575-5048-8CB6-7CF02CF07475}" destId="{328C0DDB-B0CD-8F44-90B7-C83A520D11F1}" srcOrd="0" destOrd="0" presId="urn:microsoft.com/office/officeart/2009/3/layout/StepUpProcess"/>
    <dgm:cxn modelId="{D531F5CD-E272-8D4E-A809-357C8C0A964A}" srcId="{9365E5FC-3946-D745-AE54-303EEBB6E494}" destId="{78707FE8-1C50-7B46-AA31-495B9953DB80}" srcOrd="0" destOrd="0" parTransId="{98C94C2A-6E05-B740-8EFE-6A18639E9BCF}" sibTransId="{3275DBFA-77E8-7B49-9823-F4CD2E44E86F}"/>
    <dgm:cxn modelId="{0FA742F4-09C2-FC4F-84D1-8F9B8D9D50A8}" srcId="{9365E5FC-3946-D745-AE54-303EEBB6E494}" destId="{A701DCDB-E6FC-5B49-9BE0-E03FDED483EF}" srcOrd="4" destOrd="0" parTransId="{7CC69B6F-2182-334F-8E34-833FDFC60200}" sibTransId="{6B53C16E-23FD-BA4D-A1BD-915C0E4EF6FD}"/>
    <dgm:cxn modelId="{5BE5B9C7-6B00-4C4A-8EDF-68B3EAD43984}" srcId="{9365E5FC-3946-D745-AE54-303EEBB6E494}" destId="{8571FA4C-3E48-AC47-9785-E402FC1EC4C6}" srcOrd="2" destOrd="0" parTransId="{77837A2D-506D-E44A-B291-C5B5E2573517}" sibTransId="{AF0E5346-D254-AA41-AC11-CFD91DC65944}"/>
    <dgm:cxn modelId="{DB35A554-97F0-0F4E-B271-865949ADF7EF}" srcId="{9365E5FC-3946-D745-AE54-303EEBB6E494}" destId="{6890A186-E575-5048-8CB6-7CF02CF07475}" srcOrd="1" destOrd="0" parTransId="{A135DFC6-22A1-5C44-8A03-637ECBFF2F09}" sibTransId="{0E121BCB-2341-3B44-AED6-73218CAB4525}"/>
    <dgm:cxn modelId="{23692A0A-A446-4B49-ADEA-C3928DD4725F}" type="presOf" srcId="{9365E5FC-3946-D745-AE54-303EEBB6E494}" destId="{2D3D461E-E1C4-1145-B2E5-B2BC38383F7A}" srcOrd="0" destOrd="0" presId="urn:microsoft.com/office/officeart/2009/3/layout/StepUpProcess"/>
    <dgm:cxn modelId="{1FD3E43C-D93E-CE44-A20B-468A2BBDDAAD}" type="presOf" srcId="{78707FE8-1C50-7B46-AA31-495B9953DB80}" destId="{E90CB6E1-2547-DC43-85B1-0F60D35BA567}" srcOrd="0" destOrd="0" presId="urn:microsoft.com/office/officeart/2009/3/layout/StepUpProcess"/>
    <dgm:cxn modelId="{B21DA144-A63A-C441-9F18-BC1B12D99FD7}" type="presOf" srcId="{B8318290-62CB-014C-ABAC-50F3BF8C2274}" destId="{B9FB0E42-23E8-1F49-87C2-EBFB895FEE2F}" srcOrd="0" destOrd="0" presId="urn:microsoft.com/office/officeart/2009/3/layout/StepUpProcess"/>
    <dgm:cxn modelId="{6A2E44E8-8FA2-CD4A-B195-F94D5157D9A3}" type="presParOf" srcId="{2D3D461E-E1C4-1145-B2E5-B2BC38383F7A}" destId="{FA470672-A14F-4B4A-861E-5A82653D3BAA}" srcOrd="0" destOrd="0" presId="urn:microsoft.com/office/officeart/2009/3/layout/StepUpProcess"/>
    <dgm:cxn modelId="{7E45040D-EB75-FA46-9AA6-98540696F81F}" type="presParOf" srcId="{FA470672-A14F-4B4A-861E-5A82653D3BAA}" destId="{4E1FC83F-E1A1-2F40-9F3C-A7FE9E057A0F}" srcOrd="0" destOrd="0" presId="urn:microsoft.com/office/officeart/2009/3/layout/StepUpProcess"/>
    <dgm:cxn modelId="{F36F2852-E04C-D84A-B9A0-253A3FB6C9D8}" type="presParOf" srcId="{FA470672-A14F-4B4A-861E-5A82653D3BAA}" destId="{E90CB6E1-2547-DC43-85B1-0F60D35BA567}" srcOrd="1" destOrd="0" presId="urn:microsoft.com/office/officeart/2009/3/layout/StepUpProcess"/>
    <dgm:cxn modelId="{CBAC3C47-1151-5645-BBEE-D0A61E4DB35D}" type="presParOf" srcId="{FA470672-A14F-4B4A-861E-5A82653D3BAA}" destId="{65D37AD3-C03A-3446-972C-B50B96244103}" srcOrd="2" destOrd="0" presId="urn:microsoft.com/office/officeart/2009/3/layout/StepUpProcess"/>
    <dgm:cxn modelId="{3960BA3A-FF69-2640-9193-A2F4C34CD467}" type="presParOf" srcId="{2D3D461E-E1C4-1145-B2E5-B2BC38383F7A}" destId="{6BCB5A08-730F-3649-84D6-3EF813442854}" srcOrd="1" destOrd="0" presId="urn:microsoft.com/office/officeart/2009/3/layout/StepUpProcess"/>
    <dgm:cxn modelId="{F517AF95-A3B1-494B-AEF1-7F588BB37D80}" type="presParOf" srcId="{6BCB5A08-730F-3649-84D6-3EF813442854}" destId="{574F04C3-7B1C-B348-A9B5-23D961A1D1C6}" srcOrd="0" destOrd="0" presId="urn:microsoft.com/office/officeart/2009/3/layout/StepUpProcess"/>
    <dgm:cxn modelId="{8119C98D-0FC3-4547-A549-3F22860FD3A9}" type="presParOf" srcId="{2D3D461E-E1C4-1145-B2E5-B2BC38383F7A}" destId="{509A50C5-D379-9E4F-B00E-E47096AB3162}" srcOrd="2" destOrd="0" presId="urn:microsoft.com/office/officeart/2009/3/layout/StepUpProcess"/>
    <dgm:cxn modelId="{FA0DE970-EE2C-0E4C-ACE5-664C23A75B35}" type="presParOf" srcId="{509A50C5-D379-9E4F-B00E-E47096AB3162}" destId="{45306FE6-454F-924B-B52F-174B41B19424}" srcOrd="0" destOrd="0" presId="urn:microsoft.com/office/officeart/2009/3/layout/StepUpProcess"/>
    <dgm:cxn modelId="{CCA969CA-38B0-4D45-A726-1C0E5B5E0CDC}" type="presParOf" srcId="{509A50C5-D379-9E4F-B00E-E47096AB3162}" destId="{328C0DDB-B0CD-8F44-90B7-C83A520D11F1}" srcOrd="1" destOrd="0" presId="urn:microsoft.com/office/officeart/2009/3/layout/StepUpProcess"/>
    <dgm:cxn modelId="{37A8FC2B-7E03-F34F-A140-F8F93C17A277}" type="presParOf" srcId="{509A50C5-D379-9E4F-B00E-E47096AB3162}" destId="{2E2AB018-4F24-3F4F-8C33-A06977F46F21}" srcOrd="2" destOrd="0" presId="urn:microsoft.com/office/officeart/2009/3/layout/StepUpProcess"/>
    <dgm:cxn modelId="{193E6981-752C-A046-8A62-53D0141D0C12}" type="presParOf" srcId="{2D3D461E-E1C4-1145-B2E5-B2BC38383F7A}" destId="{BD14BC81-4F8E-8846-BC34-E4C4C2FF546C}" srcOrd="3" destOrd="0" presId="urn:microsoft.com/office/officeart/2009/3/layout/StepUpProcess"/>
    <dgm:cxn modelId="{F82989F6-2CC1-9A41-999E-2A376888785C}" type="presParOf" srcId="{BD14BC81-4F8E-8846-BC34-E4C4C2FF546C}" destId="{1EBCBDE9-7931-7C47-9ED3-060AA9A25C5E}" srcOrd="0" destOrd="0" presId="urn:microsoft.com/office/officeart/2009/3/layout/StepUpProcess"/>
    <dgm:cxn modelId="{CBB528DA-CC0D-6847-90CA-2BB0265E4BCF}" type="presParOf" srcId="{2D3D461E-E1C4-1145-B2E5-B2BC38383F7A}" destId="{1C16E461-A55E-814F-9DCC-6538E762020A}" srcOrd="4" destOrd="0" presId="urn:microsoft.com/office/officeart/2009/3/layout/StepUpProcess"/>
    <dgm:cxn modelId="{EB5DA064-4968-ED44-B5C6-A496BCDBD994}" type="presParOf" srcId="{1C16E461-A55E-814F-9DCC-6538E762020A}" destId="{86717583-A370-5745-BE90-2FBD5FAE1841}" srcOrd="0" destOrd="0" presId="urn:microsoft.com/office/officeart/2009/3/layout/StepUpProcess"/>
    <dgm:cxn modelId="{3903B70F-C6E0-A845-9889-C6682F3B205E}" type="presParOf" srcId="{1C16E461-A55E-814F-9DCC-6538E762020A}" destId="{2A3408CE-1436-714C-87A8-8D0E358249B6}" srcOrd="1" destOrd="0" presId="urn:microsoft.com/office/officeart/2009/3/layout/StepUpProcess"/>
    <dgm:cxn modelId="{F7DCDE5F-AC69-114D-9657-D7EF5BF7E3E6}" type="presParOf" srcId="{1C16E461-A55E-814F-9DCC-6538E762020A}" destId="{274B19AE-D29F-424E-968E-7E6C8C90396B}" srcOrd="2" destOrd="0" presId="urn:microsoft.com/office/officeart/2009/3/layout/StepUpProcess"/>
    <dgm:cxn modelId="{8BB1857F-C632-BF4D-981F-D8F933D90E67}" type="presParOf" srcId="{2D3D461E-E1C4-1145-B2E5-B2BC38383F7A}" destId="{A01C731D-C977-9744-91CD-135D4103A81B}" srcOrd="5" destOrd="0" presId="urn:microsoft.com/office/officeart/2009/3/layout/StepUpProcess"/>
    <dgm:cxn modelId="{4F138BAB-E3D6-964E-BAEE-764AF76964A7}" type="presParOf" srcId="{A01C731D-C977-9744-91CD-135D4103A81B}" destId="{928DC5EE-6C9E-EA41-8912-6007951E2BDC}" srcOrd="0" destOrd="0" presId="urn:microsoft.com/office/officeart/2009/3/layout/StepUpProcess"/>
    <dgm:cxn modelId="{88E4C387-6CFC-E54A-A67F-87B0E545BB11}" type="presParOf" srcId="{2D3D461E-E1C4-1145-B2E5-B2BC38383F7A}" destId="{40A71FA9-62BF-6549-B9C5-D8413F69B26D}" srcOrd="6" destOrd="0" presId="urn:microsoft.com/office/officeart/2009/3/layout/StepUpProcess"/>
    <dgm:cxn modelId="{E665F297-E70C-CC46-8F54-A0BDB84C5D53}" type="presParOf" srcId="{40A71FA9-62BF-6549-B9C5-D8413F69B26D}" destId="{FDB32332-E0F0-6A4A-9929-923F70F14D95}" srcOrd="0" destOrd="0" presId="urn:microsoft.com/office/officeart/2009/3/layout/StepUpProcess"/>
    <dgm:cxn modelId="{70CABFA1-DE07-E84C-A02E-9BDA453157AC}" type="presParOf" srcId="{40A71FA9-62BF-6549-B9C5-D8413F69B26D}" destId="{B9FB0E42-23E8-1F49-87C2-EBFB895FEE2F}" srcOrd="1" destOrd="0" presId="urn:microsoft.com/office/officeart/2009/3/layout/StepUpProcess"/>
    <dgm:cxn modelId="{127845EB-F804-3B43-82BB-84B962BC9E84}" type="presParOf" srcId="{40A71FA9-62BF-6549-B9C5-D8413F69B26D}" destId="{0BED9D33-C988-6F48-97BA-16AE95B9B46D}" srcOrd="2" destOrd="0" presId="urn:microsoft.com/office/officeart/2009/3/layout/StepUpProcess"/>
    <dgm:cxn modelId="{AE8FCC3A-9BF4-3640-96FD-F4A00C2C937D}" type="presParOf" srcId="{2D3D461E-E1C4-1145-B2E5-B2BC38383F7A}" destId="{23B1D54F-B83E-C64B-BE8F-B09346D867BF}" srcOrd="7" destOrd="0" presId="urn:microsoft.com/office/officeart/2009/3/layout/StepUpProcess"/>
    <dgm:cxn modelId="{051859A7-E1FC-C74B-B8D4-A4014801FB9B}" type="presParOf" srcId="{23B1D54F-B83E-C64B-BE8F-B09346D867BF}" destId="{BC8686A4-8B32-114B-A6E9-C9B14E4D1D78}" srcOrd="0" destOrd="0" presId="urn:microsoft.com/office/officeart/2009/3/layout/StepUpProcess"/>
    <dgm:cxn modelId="{CC29B29B-9D92-EE43-9285-9519AB17455E}" type="presParOf" srcId="{2D3D461E-E1C4-1145-B2E5-B2BC38383F7A}" destId="{AF072BBE-3795-9548-9108-4BAC04FB28C5}" srcOrd="8" destOrd="0" presId="urn:microsoft.com/office/officeart/2009/3/layout/StepUpProcess"/>
    <dgm:cxn modelId="{12B2AC8E-2B36-D34A-8973-7B77A744AC8B}" type="presParOf" srcId="{AF072BBE-3795-9548-9108-4BAC04FB28C5}" destId="{C7AC7F9A-FF73-BE4D-8A95-AD406A6EDC3A}" srcOrd="0" destOrd="0" presId="urn:microsoft.com/office/officeart/2009/3/layout/StepUpProcess"/>
    <dgm:cxn modelId="{5CACBAF7-90B2-7A4C-A13F-07749FCE6EDA}" type="presParOf" srcId="{AF072BBE-3795-9548-9108-4BAC04FB28C5}" destId="{744EA53D-547A-1146-BB13-E7D71DAAFDC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5E5FC-3946-D745-AE54-303EEBB6E494}" type="doc">
      <dgm:prSet loTypeId="urn:microsoft.com/office/officeart/2009/3/layout/StepUpProcess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8707FE8-1C50-7B46-AA31-495B9953DB80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Developer</a:t>
          </a:r>
        </a:p>
      </dgm:t>
    </dgm:pt>
    <dgm:pt modelId="{98C94C2A-6E05-B740-8EFE-6A18639E9BCF}" type="parTrans" cxnId="{D531F5CD-E272-8D4E-A809-357C8C0A964A}">
      <dgm:prSet/>
      <dgm:spPr/>
      <dgm:t>
        <a:bodyPr/>
        <a:lstStyle/>
        <a:p>
          <a:endParaRPr lang="en-US"/>
        </a:p>
      </dgm:t>
    </dgm:pt>
    <dgm:pt modelId="{3275DBFA-77E8-7B49-9823-F4CD2E44E86F}" type="sibTrans" cxnId="{D531F5CD-E272-8D4E-A809-357C8C0A964A}">
      <dgm:prSet/>
      <dgm:spPr/>
      <dgm:t>
        <a:bodyPr/>
        <a:lstStyle/>
        <a:p>
          <a:endParaRPr lang="en-US"/>
        </a:p>
      </dgm:t>
    </dgm:pt>
    <dgm:pt modelId="{6890A186-E575-5048-8CB6-7CF02CF07475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User</a:t>
          </a:r>
        </a:p>
      </dgm:t>
    </dgm:pt>
    <dgm:pt modelId="{A135DFC6-22A1-5C44-8A03-637ECBFF2F09}" type="parTrans" cxnId="{DB35A554-97F0-0F4E-B271-865949ADF7EF}">
      <dgm:prSet/>
      <dgm:spPr/>
      <dgm:t>
        <a:bodyPr/>
        <a:lstStyle/>
        <a:p>
          <a:endParaRPr lang="en-US"/>
        </a:p>
      </dgm:t>
    </dgm:pt>
    <dgm:pt modelId="{0E121BCB-2341-3B44-AED6-73218CAB4525}" type="sibTrans" cxnId="{DB35A554-97F0-0F4E-B271-865949ADF7EF}">
      <dgm:prSet/>
      <dgm:spPr/>
      <dgm:t>
        <a:bodyPr/>
        <a:lstStyle/>
        <a:p>
          <a:endParaRPr lang="en-US"/>
        </a:p>
      </dgm:t>
    </dgm:pt>
    <dgm:pt modelId="{8571FA4C-3E48-AC47-9785-E402FC1EC4C6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User</a:t>
          </a:r>
        </a:p>
      </dgm:t>
    </dgm:pt>
    <dgm:pt modelId="{77837A2D-506D-E44A-B291-C5B5E2573517}" type="parTrans" cxnId="{5BE5B9C7-6B00-4C4A-8EDF-68B3EAD43984}">
      <dgm:prSet/>
      <dgm:spPr/>
      <dgm:t>
        <a:bodyPr/>
        <a:lstStyle/>
        <a:p>
          <a:endParaRPr lang="en-US"/>
        </a:p>
      </dgm:t>
    </dgm:pt>
    <dgm:pt modelId="{AF0E5346-D254-AA41-AC11-CFD91DC65944}" type="sibTrans" cxnId="{5BE5B9C7-6B00-4C4A-8EDF-68B3EAD43984}">
      <dgm:prSet/>
      <dgm:spPr/>
      <dgm:t>
        <a:bodyPr/>
        <a:lstStyle/>
        <a:p>
          <a:endParaRPr lang="en-US"/>
        </a:p>
      </dgm:t>
    </dgm:pt>
    <dgm:pt modelId="{B8318290-62CB-014C-ABAC-50F3BF8C2274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User</a:t>
          </a:r>
        </a:p>
      </dgm:t>
    </dgm:pt>
    <dgm:pt modelId="{1C6B4A26-722B-AA47-B22E-525B10B67C4D}" type="parTrans" cxnId="{BEFE702E-88B8-974A-9CE0-0B695070D943}">
      <dgm:prSet/>
      <dgm:spPr/>
      <dgm:t>
        <a:bodyPr/>
        <a:lstStyle/>
        <a:p>
          <a:endParaRPr lang="en-US"/>
        </a:p>
      </dgm:t>
    </dgm:pt>
    <dgm:pt modelId="{CC2F0DCA-3986-EF4C-8681-B4B0B172E417}" type="sibTrans" cxnId="{BEFE702E-88B8-974A-9CE0-0B695070D943}">
      <dgm:prSet/>
      <dgm:spPr/>
      <dgm:t>
        <a:bodyPr/>
        <a:lstStyle/>
        <a:p>
          <a:endParaRPr lang="en-US"/>
        </a:p>
      </dgm:t>
    </dgm:pt>
    <dgm:pt modelId="{A701DCDB-E6FC-5B49-9BE0-E03FDED483EF}">
      <dgm:prSet phldrT="[Text]"/>
      <dgm:spPr/>
      <dgm:t>
        <a:bodyPr/>
        <a:lstStyle/>
        <a:p>
          <a:r>
            <a:rPr lang="en-US">
              <a:solidFill>
                <a:srgbClr val="53585F"/>
              </a:solidFill>
            </a:rPr>
            <a:t>User!</a:t>
          </a:r>
        </a:p>
      </dgm:t>
    </dgm:pt>
    <dgm:pt modelId="{7CC69B6F-2182-334F-8E34-833FDFC60200}" type="parTrans" cxnId="{0FA742F4-09C2-FC4F-84D1-8F9B8D9D50A8}">
      <dgm:prSet/>
      <dgm:spPr/>
      <dgm:t>
        <a:bodyPr/>
        <a:lstStyle/>
        <a:p>
          <a:endParaRPr lang="en-US"/>
        </a:p>
      </dgm:t>
    </dgm:pt>
    <dgm:pt modelId="{6B53C16E-23FD-BA4D-A1BD-915C0E4EF6FD}" type="sibTrans" cxnId="{0FA742F4-09C2-FC4F-84D1-8F9B8D9D50A8}">
      <dgm:prSet/>
      <dgm:spPr/>
      <dgm:t>
        <a:bodyPr/>
        <a:lstStyle/>
        <a:p>
          <a:endParaRPr lang="en-US"/>
        </a:p>
      </dgm:t>
    </dgm:pt>
    <dgm:pt modelId="{2D3D461E-E1C4-1145-B2E5-B2BC38383F7A}" type="pres">
      <dgm:prSet presAssocID="{9365E5FC-3946-D745-AE54-303EEBB6E494}" presName="rootnode" presStyleCnt="0">
        <dgm:presLayoutVars>
          <dgm:chMax/>
          <dgm:chPref/>
          <dgm:dir/>
          <dgm:animLvl val="lvl"/>
        </dgm:presLayoutVars>
      </dgm:prSet>
      <dgm:spPr/>
    </dgm:pt>
    <dgm:pt modelId="{FA470672-A14F-4B4A-861E-5A82653D3BAA}" type="pres">
      <dgm:prSet presAssocID="{78707FE8-1C50-7B46-AA31-495B9953DB80}" presName="composite" presStyleCnt="0"/>
      <dgm:spPr/>
    </dgm:pt>
    <dgm:pt modelId="{4E1FC83F-E1A1-2F40-9F3C-A7FE9E057A0F}" type="pres">
      <dgm:prSet presAssocID="{78707FE8-1C50-7B46-AA31-495B9953DB80}" presName="LShape" presStyleLbl="alignNode1" presStyleIdx="0" presStyleCnt="9"/>
      <dgm:spPr/>
    </dgm:pt>
    <dgm:pt modelId="{E90CB6E1-2547-DC43-85B1-0F60D35BA567}" type="pres">
      <dgm:prSet presAssocID="{78707FE8-1C50-7B46-AA31-495B9953DB8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5D37AD3-C03A-3446-972C-B50B96244103}" type="pres">
      <dgm:prSet presAssocID="{78707FE8-1C50-7B46-AA31-495B9953DB80}" presName="Triangle" presStyleLbl="alignNode1" presStyleIdx="1" presStyleCnt="9"/>
      <dgm:spPr/>
    </dgm:pt>
    <dgm:pt modelId="{6BCB5A08-730F-3649-84D6-3EF813442854}" type="pres">
      <dgm:prSet presAssocID="{3275DBFA-77E8-7B49-9823-F4CD2E44E86F}" presName="sibTrans" presStyleCnt="0"/>
      <dgm:spPr/>
    </dgm:pt>
    <dgm:pt modelId="{574F04C3-7B1C-B348-A9B5-23D961A1D1C6}" type="pres">
      <dgm:prSet presAssocID="{3275DBFA-77E8-7B49-9823-F4CD2E44E86F}" presName="space" presStyleCnt="0"/>
      <dgm:spPr/>
    </dgm:pt>
    <dgm:pt modelId="{509A50C5-D379-9E4F-B00E-E47096AB3162}" type="pres">
      <dgm:prSet presAssocID="{6890A186-E575-5048-8CB6-7CF02CF07475}" presName="composite" presStyleCnt="0"/>
      <dgm:spPr/>
    </dgm:pt>
    <dgm:pt modelId="{45306FE6-454F-924B-B52F-174B41B19424}" type="pres">
      <dgm:prSet presAssocID="{6890A186-E575-5048-8CB6-7CF02CF07475}" presName="LShape" presStyleLbl="alignNode1" presStyleIdx="2" presStyleCnt="9"/>
      <dgm:spPr/>
    </dgm:pt>
    <dgm:pt modelId="{328C0DDB-B0CD-8F44-90B7-C83A520D11F1}" type="pres">
      <dgm:prSet presAssocID="{6890A186-E575-5048-8CB6-7CF02CF0747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E2AB018-4F24-3F4F-8C33-A06977F46F21}" type="pres">
      <dgm:prSet presAssocID="{6890A186-E575-5048-8CB6-7CF02CF07475}" presName="Triangle" presStyleLbl="alignNode1" presStyleIdx="3" presStyleCnt="9"/>
      <dgm:spPr/>
    </dgm:pt>
    <dgm:pt modelId="{BD14BC81-4F8E-8846-BC34-E4C4C2FF546C}" type="pres">
      <dgm:prSet presAssocID="{0E121BCB-2341-3B44-AED6-73218CAB4525}" presName="sibTrans" presStyleCnt="0"/>
      <dgm:spPr/>
    </dgm:pt>
    <dgm:pt modelId="{1EBCBDE9-7931-7C47-9ED3-060AA9A25C5E}" type="pres">
      <dgm:prSet presAssocID="{0E121BCB-2341-3B44-AED6-73218CAB4525}" presName="space" presStyleCnt="0"/>
      <dgm:spPr/>
    </dgm:pt>
    <dgm:pt modelId="{1C16E461-A55E-814F-9DCC-6538E762020A}" type="pres">
      <dgm:prSet presAssocID="{8571FA4C-3E48-AC47-9785-E402FC1EC4C6}" presName="composite" presStyleCnt="0"/>
      <dgm:spPr/>
    </dgm:pt>
    <dgm:pt modelId="{86717583-A370-5745-BE90-2FBD5FAE1841}" type="pres">
      <dgm:prSet presAssocID="{8571FA4C-3E48-AC47-9785-E402FC1EC4C6}" presName="LShape" presStyleLbl="alignNode1" presStyleIdx="4" presStyleCnt="9"/>
      <dgm:spPr/>
    </dgm:pt>
    <dgm:pt modelId="{2A3408CE-1436-714C-87A8-8D0E358249B6}" type="pres">
      <dgm:prSet presAssocID="{8571FA4C-3E48-AC47-9785-E402FC1EC4C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B19AE-D29F-424E-968E-7E6C8C90396B}" type="pres">
      <dgm:prSet presAssocID="{8571FA4C-3E48-AC47-9785-E402FC1EC4C6}" presName="Triangle" presStyleLbl="alignNode1" presStyleIdx="5" presStyleCnt="9"/>
      <dgm:spPr/>
    </dgm:pt>
    <dgm:pt modelId="{A01C731D-C977-9744-91CD-135D4103A81B}" type="pres">
      <dgm:prSet presAssocID="{AF0E5346-D254-AA41-AC11-CFD91DC65944}" presName="sibTrans" presStyleCnt="0"/>
      <dgm:spPr/>
    </dgm:pt>
    <dgm:pt modelId="{928DC5EE-6C9E-EA41-8912-6007951E2BDC}" type="pres">
      <dgm:prSet presAssocID="{AF0E5346-D254-AA41-AC11-CFD91DC65944}" presName="space" presStyleCnt="0"/>
      <dgm:spPr/>
    </dgm:pt>
    <dgm:pt modelId="{40A71FA9-62BF-6549-B9C5-D8413F69B26D}" type="pres">
      <dgm:prSet presAssocID="{B8318290-62CB-014C-ABAC-50F3BF8C2274}" presName="composite" presStyleCnt="0"/>
      <dgm:spPr/>
    </dgm:pt>
    <dgm:pt modelId="{FDB32332-E0F0-6A4A-9929-923F70F14D95}" type="pres">
      <dgm:prSet presAssocID="{B8318290-62CB-014C-ABAC-50F3BF8C2274}" presName="LShape" presStyleLbl="alignNode1" presStyleIdx="6" presStyleCnt="9"/>
      <dgm:spPr/>
    </dgm:pt>
    <dgm:pt modelId="{B9FB0E42-23E8-1F49-87C2-EBFB895FEE2F}" type="pres">
      <dgm:prSet presAssocID="{B8318290-62CB-014C-ABAC-50F3BF8C227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BED9D33-C988-6F48-97BA-16AE95B9B46D}" type="pres">
      <dgm:prSet presAssocID="{B8318290-62CB-014C-ABAC-50F3BF8C2274}" presName="Triangle" presStyleLbl="alignNode1" presStyleIdx="7" presStyleCnt="9"/>
      <dgm:spPr/>
    </dgm:pt>
    <dgm:pt modelId="{23B1D54F-B83E-C64B-BE8F-B09346D867BF}" type="pres">
      <dgm:prSet presAssocID="{CC2F0DCA-3986-EF4C-8681-B4B0B172E417}" presName="sibTrans" presStyleCnt="0"/>
      <dgm:spPr/>
    </dgm:pt>
    <dgm:pt modelId="{BC8686A4-8B32-114B-A6E9-C9B14E4D1D78}" type="pres">
      <dgm:prSet presAssocID="{CC2F0DCA-3986-EF4C-8681-B4B0B172E417}" presName="space" presStyleCnt="0"/>
      <dgm:spPr/>
    </dgm:pt>
    <dgm:pt modelId="{AF072BBE-3795-9548-9108-4BAC04FB28C5}" type="pres">
      <dgm:prSet presAssocID="{A701DCDB-E6FC-5B49-9BE0-E03FDED483EF}" presName="composite" presStyleCnt="0"/>
      <dgm:spPr/>
    </dgm:pt>
    <dgm:pt modelId="{C7AC7F9A-FF73-BE4D-8A95-AD406A6EDC3A}" type="pres">
      <dgm:prSet presAssocID="{A701DCDB-E6FC-5B49-9BE0-E03FDED483EF}" presName="LShape" presStyleLbl="alignNode1" presStyleIdx="8" presStyleCnt="9"/>
      <dgm:spPr/>
    </dgm:pt>
    <dgm:pt modelId="{744EA53D-547A-1146-BB13-E7D71DAAFDC1}" type="pres">
      <dgm:prSet presAssocID="{A701DCDB-E6FC-5B49-9BE0-E03FDED483E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09DDD17-2C78-FF48-A010-EA91C0521C6A}" type="presOf" srcId="{8571FA4C-3E48-AC47-9785-E402FC1EC4C6}" destId="{2A3408CE-1436-714C-87A8-8D0E358249B6}" srcOrd="0" destOrd="0" presId="urn:microsoft.com/office/officeart/2009/3/layout/StepUpProcess"/>
    <dgm:cxn modelId="{CDFB007B-FBD2-8346-BBA1-6D2263068039}" type="presOf" srcId="{A701DCDB-E6FC-5B49-9BE0-E03FDED483EF}" destId="{744EA53D-547A-1146-BB13-E7D71DAAFDC1}" srcOrd="0" destOrd="0" presId="urn:microsoft.com/office/officeart/2009/3/layout/StepUpProcess"/>
    <dgm:cxn modelId="{BEFE702E-88B8-974A-9CE0-0B695070D943}" srcId="{9365E5FC-3946-D745-AE54-303EEBB6E494}" destId="{B8318290-62CB-014C-ABAC-50F3BF8C2274}" srcOrd="3" destOrd="0" parTransId="{1C6B4A26-722B-AA47-B22E-525B10B67C4D}" sibTransId="{CC2F0DCA-3986-EF4C-8681-B4B0B172E417}"/>
    <dgm:cxn modelId="{56D5871A-B0E7-3243-88DB-D2E86649BEF3}" type="presOf" srcId="{B8318290-62CB-014C-ABAC-50F3BF8C2274}" destId="{B9FB0E42-23E8-1F49-87C2-EBFB895FEE2F}" srcOrd="0" destOrd="0" presId="urn:microsoft.com/office/officeart/2009/3/layout/StepUpProcess"/>
    <dgm:cxn modelId="{BA076B59-0E38-EA4F-B822-0A9C5BBBD1B7}" type="presOf" srcId="{6890A186-E575-5048-8CB6-7CF02CF07475}" destId="{328C0DDB-B0CD-8F44-90B7-C83A520D11F1}" srcOrd="0" destOrd="0" presId="urn:microsoft.com/office/officeart/2009/3/layout/StepUpProcess"/>
    <dgm:cxn modelId="{D531F5CD-E272-8D4E-A809-357C8C0A964A}" srcId="{9365E5FC-3946-D745-AE54-303EEBB6E494}" destId="{78707FE8-1C50-7B46-AA31-495B9953DB80}" srcOrd="0" destOrd="0" parTransId="{98C94C2A-6E05-B740-8EFE-6A18639E9BCF}" sibTransId="{3275DBFA-77E8-7B49-9823-F4CD2E44E86F}"/>
    <dgm:cxn modelId="{0FA742F4-09C2-FC4F-84D1-8F9B8D9D50A8}" srcId="{9365E5FC-3946-D745-AE54-303EEBB6E494}" destId="{A701DCDB-E6FC-5B49-9BE0-E03FDED483EF}" srcOrd="4" destOrd="0" parTransId="{7CC69B6F-2182-334F-8E34-833FDFC60200}" sibTransId="{6B53C16E-23FD-BA4D-A1BD-915C0E4EF6FD}"/>
    <dgm:cxn modelId="{5BE5B9C7-6B00-4C4A-8EDF-68B3EAD43984}" srcId="{9365E5FC-3946-D745-AE54-303EEBB6E494}" destId="{8571FA4C-3E48-AC47-9785-E402FC1EC4C6}" srcOrd="2" destOrd="0" parTransId="{77837A2D-506D-E44A-B291-C5B5E2573517}" sibTransId="{AF0E5346-D254-AA41-AC11-CFD91DC65944}"/>
    <dgm:cxn modelId="{DB35A554-97F0-0F4E-B271-865949ADF7EF}" srcId="{9365E5FC-3946-D745-AE54-303EEBB6E494}" destId="{6890A186-E575-5048-8CB6-7CF02CF07475}" srcOrd="1" destOrd="0" parTransId="{A135DFC6-22A1-5C44-8A03-637ECBFF2F09}" sibTransId="{0E121BCB-2341-3B44-AED6-73218CAB4525}"/>
    <dgm:cxn modelId="{1FB137EA-7CEC-9143-8BD7-A384F9AF35BB}" type="presOf" srcId="{78707FE8-1C50-7B46-AA31-495B9953DB80}" destId="{E90CB6E1-2547-DC43-85B1-0F60D35BA567}" srcOrd="0" destOrd="0" presId="urn:microsoft.com/office/officeart/2009/3/layout/StepUpProcess"/>
    <dgm:cxn modelId="{ABD4FB15-0A7D-C94A-AE8B-B4E693D4974C}" type="presOf" srcId="{9365E5FC-3946-D745-AE54-303EEBB6E494}" destId="{2D3D461E-E1C4-1145-B2E5-B2BC38383F7A}" srcOrd="0" destOrd="0" presId="urn:microsoft.com/office/officeart/2009/3/layout/StepUpProcess"/>
    <dgm:cxn modelId="{3758F12B-31EF-0B4E-9FFC-ECF9A947F5BB}" type="presParOf" srcId="{2D3D461E-E1C4-1145-B2E5-B2BC38383F7A}" destId="{FA470672-A14F-4B4A-861E-5A82653D3BAA}" srcOrd="0" destOrd="0" presId="urn:microsoft.com/office/officeart/2009/3/layout/StepUpProcess"/>
    <dgm:cxn modelId="{F6B985F1-9106-B34B-9293-60A89EEDE879}" type="presParOf" srcId="{FA470672-A14F-4B4A-861E-5A82653D3BAA}" destId="{4E1FC83F-E1A1-2F40-9F3C-A7FE9E057A0F}" srcOrd="0" destOrd="0" presId="urn:microsoft.com/office/officeart/2009/3/layout/StepUpProcess"/>
    <dgm:cxn modelId="{5F126595-A719-8444-A178-D875F35755CE}" type="presParOf" srcId="{FA470672-A14F-4B4A-861E-5A82653D3BAA}" destId="{E90CB6E1-2547-DC43-85B1-0F60D35BA567}" srcOrd="1" destOrd="0" presId="urn:microsoft.com/office/officeart/2009/3/layout/StepUpProcess"/>
    <dgm:cxn modelId="{332769F9-D480-3C44-9291-CF60C99F1749}" type="presParOf" srcId="{FA470672-A14F-4B4A-861E-5A82653D3BAA}" destId="{65D37AD3-C03A-3446-972C-B50B96244103}" srcOrd="2" destOrd="0" presId="urn:microsoft.com/office/officeart/2009/3/layout/StepUpProcess"/>
    <dgm:cxn modelId="{26DC174D-E38F-434A-9517-3FE3803BB2FE}" type="presParOf" srcId="{2D3D461E-E1C4-1145-B2E5-B2BC38383F7A}" destId="{6BCB5A08-730F-3649-84D6-3EF813442854}" srcOrd="1" destOrd="0" presId="urn:microsoft.com/office/officeart/2009/3/layout/StepUpProcess"/>
    <dgm:cxn modelId="{3443D229-7C53-F84F-B232-A78A5DB25F06}" type="presParOf" srcId="{6BCB5A08-730F-3649-84D6-3EF813442854}" destId="{574F04C3-7B1C-B348-A9B5-23D961A1D1C6}" srcOrd="0" destOrd="0" presId="urn:microsoft.com/office/officeart/2009/3/layout/StepUpProcess"/>
    <dgm:cxn modelId="{E292AF9D-E68F-5F4C-9116-1B4722C0AC31}" type="presParOf" srcId="{2D3D461E-E1C4-1145-B2E5-B2BC38383F7A}" destId="{509A50C5-D379-9E4F-B00E-E47096AB3162}" srcOrd="2" destOrd="0" presId="urn:microsoft.com/office/officeart/2009/3/layout/StepUpProcess"/>
    <dgm:cxn modelId="{00248234-5994-9142-963A-F5CF2EC88F72}" type="presParOf" srcId="{509A50C5-D379-9E4F-B00E-E47096AB3162}" destId="{45306FE6-454F-924B-B52F-174B41B19424}" srcOrd="0" destOrd="0" presId="urn:microsoft.com/office/officeart/2009/3/layout/StepUpProcess"/>
    <dgm:cxn modelId="{466E11AA-213E-0940-99C2-9BD52F4E052D}" type="presParOf" srcId="{509A50C5-D379-9E4F-B00E-E47096AB3162}" destId="{328C0DDB-B0CD-8F44-90B7-C83A520D11F1}" srcOrd="1" destOrd="0" presId="urn:microsoft.com/office/officeart/2009/3/layout/StepUpProcess"/>
    <dgm:cxn modelId="{DB8E203B-2753-844B-8CE0-D4B29A2F2BCE}" type="presParOf" srcId="{509A50C5-D379-9E4F-B00E-E47096AB3162}" destId="{2E2AB018-4F24-3F4F-8C33-A06977F46F21}" srcOrd="2" destOrd="0" presId="urn:microsoft.com/office/officeart/2009/3/layout/StepUpProcess"/>
    <dgm:cxn modelId="{3628D613-E021-E341-B03F-26F715CF8F20}" type="presParOf" srcId="{2D3D461E-E1C4-1145-B2E5-B2BC38383F7A}" destId="{BD14BC81-4F8E-8846-BC34-E4C4C2FF546C}" srcOrd="3" destOrd="0" presId="urn:microsoft.com/office/officeart/2009/3/layout/StepUpProcess"/>
    <dgm:cxn modelId="{87A0E620-353A-444F-B433-600F617EA5BA}" type="presParOf" srcId="{BD14BC81-4F8E-8846-BC34-E4C4C2FF546C}" destId="{1EBCBDE9-7931-7C47-9ED3-060AA9A25C5E}" srcOrd="0" destOrd="0" presId="urn:microsoft.com/office/officeart/2009/3/layout/StepUpProcess"/>
    <dgm:cxn modelId="{7A928411-C9B8-4645-BC78-4A6A2080D996}" type="presParOf" srcId="{2D3D461E-E1C4-1145-B2E5-B2BC38383F7A}" destId="{1C16E461-A55E-814F-9DCC-6538E762020A}" srcOrd="4" destOrd="0" presId="urn:microsoft.com/office/officeart/2009/3/layout/StepUpProcess"/>
    <dgm:cxn modelId="{87B9F2CB-42AD-734C-8ECF-C60E3B577573}" type="presParOf" srcId="{1C16E461-A55E-814F-9DCC-6538E762020A}" destId="{86717583-A370-5745-BE90-2FBD5FAE1841}" srcOrd="0" destOrd="0" presId="urn:microsoft.com/office/officeart/2009/3/layout/StepUpProcess"/>
    <dgm:cxn modelId="{8AE19B12-3102-0C48-85C0-F5C8E42DB6AD}" type="presParOf" srcId="{1C16E461-A55E-814F-9DCC-6538E762020A}" destId="{2A3408CE-1436-714C-87A8-8D0E358249B6}" srcOrd="1" destOrd="0" presId="urn:microsoft.com/office/officeart/2009/3/layout/StepUpProcess"/>
    <dgm:cxn modelId="{DE487795-5127-0E48-87A4-041F9244D24E}" type="presParOf" srcId="{1C16E461-A55E-814F-9DCC-6538E762020A}" destId="{274B19AE-D29F-424E-968E-7E6C8C90396B}" srcOrd="2" destOrd="0" presId="urn:microsoft.com/office/officeart/2009/3/layout/StepUpProcess"/>
    <dgm:cxn modelId="{CBC676E0-75C4-1140-9D82-3FF5999E2D95}" type="presParOf" srcId="{2D3D461E-E1C4-1145-B2E5-B2BC38383F7A}" destId="{A01C731D-C977-9744-91CD-135D4103A81B}" srcOrd="5" destOrd="0" presId="urn:microsoft.com/office/officeart/2009/3/layout/StepUpProcess"/>
    <dgm:cxn modelId="{4854749D-02BE-E046-BEBE-AD21262D999B}" type="presParOf" srcId="{A01C731D-C977-9744-91CD-135D4103A81B}" destId="{928DC5EE-6C9E-EA41-8912-6007951E2BDC}" srcOrd="0" destOrd="0" presId="urn:microsoft.com/office/officeart/2009/3/layout/StepUpProcess"/>
    <dgm:cxn modelId="{40294BD7-E64D-E642-BDBB-4587C4A4F768}" type="presParOf" srcId="{2D3D461E-E1C4-1145-B2E5-B2BC38383F7A}" destId="{40A71FA9-62BF-6549-B9C5-D8413F69B26D}" srcOrd="6" destOrd="0" presId="urn:microsoft.com/office/officeart/2009/3/layout/StepUpProcess"/>
    <dgm:cxn modelId="{748D4DF8-B408-624C-8B17-02404AE59D36}" type="presParOf" srcId="{40A71FA9-62BF-6549-B9C5-D8413F69B26D}" destId="{FDB32332-E0F0-6A4A-9929-923F70F14D95}" srcOrd="0" destOrd="0" presId="urn:microsoft.com/office/officeart/2009/3/layout/StepUpProcess"/>
    <dgm:cxn modelId="{7A4EDF60-DE92-2F4E-B207-2973DB29E296}" type="presParOf" srcId="{40A71FA9-62BF-6549-B9C5-D8413F69B26D}" destId="{B9FB0E42-23E8-1F49-87C2-EBFB895FEE2F}" srcOrd="1" destOrd="0" presId="urn:microsoft.com/office/officeart/2009/3/layout/StepUpProcess"/>
    <dgm:cxn modelId="{AEB7A0B9-D1E2-034F-B02C-CD2DACA5ECB5}" type="presParOf" srcId="{40A71FA9-62BF-6549-B9C5-D8413F69B26D}" destId="{0BED9D33-C988-6F48-97BA-16AE95B9B46D}" srcOrd="2" destOrd="0" presId="urn:microsoft.com/office/officeart/2009/3/layout/StepUpProcess"/>
    <dgm:cxn modelId="{0333BC70-8774-284C-B89D-6554C35709AF}" type="presParOf" srcId="{2D3D461E-E1C4-1145-B2E5-B2BC38383F7A}" destId="{23B1D54F-B83E-C64B-BE8F-B09346D867BF}" srcOrd="7" destOrd="0" presId="urn:microsoft.com/office/officeart/2009/3/layout/StepUpProcess"/>
    <dgm:cxn modelId="{EE8C123C-2244-1E4A-8FCB-0B7599F642C7}" type="presParOf" srcId="{23B1D54F-B83E-C64B-BE8F-B09346D867BF}" destId="{BC8686A4-8B32-114B-A6E9-C9B14E4D1D78}" srcOrd="0" destOrd="0" presId="urn:microsoft.com/office/officeart/2009/3/layout/StepUpProcess"/>
    <dgm:cxn modelId="{75764A16-AC2E-8941-839F-859480F4A038}" type="presParOf" srcId="{2D3D461E-E1C4-1145-B2E5-B2BC38383F7A}" destId="{AF072BBE-3795-9548-9108-4BAC04FB28C5}" srcOrd="8" destOrd="0" presId="urn:microsoft.com/office/officeart/2009/3/layout/StepUpProcess"/>
    <dgm:cxn modelId="{05B0E4A6-3CCA-224F-BC9C-7534B22C59EF}" type="presParOf" srcId="{AF072BBE-3795-9548-9108-4BAC04FB28C5}" destId="{C7AC7F9A-FF73-BE4D-8A95-AD406A6EDC3A}" srcOrd="0" destOrd="0" presId="urn:microsoft.com/office/officeart/2009/3/layout/StepUpProcess"/>
    <dgm:cxn modelId="{C02E14E6-E8FA-A941-81DF-68BBD7224936}" type="presParOf" srcId="{AF072BBE-3795-9548-9108-4BAC04FB28C5}" destId="{744EA53D-547A-1146-BB13-E7D71DAAFDC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C83F-E1A1-2F40-9F3C-A7FE9E057A0F}">
      <dsp:nvSpPr>
        <dsp:cNvPr id="0" name=""/>
        <dsp:cNvSpPr/>
      </dsp:nvSpPr>
      <dsp:spPr>
        <a:xfrm rot="5400000">
          <a:off x="338328" y="2406812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CB6E1-2547-DC43-85B1-0F60D35BA567}">
      <dsp:nvSpPr>
        <dsp:cNvPr id="0" name=""/>
        <dsp:cNvSpPr/>
      </dsp:nvSpPr>
      <dsp:spPr>
        <a:xfrm>
          <a:off x="169250" y="2910396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Developer</a:t>
          </a:r>
        </a:p>
      </dsp:txBody>
      <dsp:txXfrm>
        <a:off x="169250" y="2910396"/>
        <a:ext cx="1521625" cy="1333793"/>
      </dsp:txXfrm>
    </dsp:sp>
    <dsp:sp modelId="{65D37AD3-C03A-3446-972C-B50B96244103}">
      <dsp:nvSpPr>
        <dsp:cNvPr id="0" name=""/>
        <dsp:cNvSpPr/>
      </dsp:nvSpPr>
      <dsp:spPr>
        <a:xfrm>
          <a:off x="1403776" y="2282728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shade val="80000"/>
                <a:hueOff val="-53712"/>
                <a:satOff val="-5771"/>
                <a:lumOff val="4456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53712"/>
                <a:satOff val="-5771"/>
                <a:lumOff val="44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53712"/>
              <a:satOff val="-5771"/>
              <a:lumOff val="4456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06FE6-454F-924B-B52F-174B41B19424}">
      <dsp:nvSpPr>
        <dsp:cNvPr id="0" name=""/>
        <dsp:cNvSpPr/>
      </dsp:nvSpPr>
      <dsp:spPr>
        <a:xfrm rot="5400000">
          <a:off x="2201094" y="1945869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shade val="80000"/>
                <a:hueOff val="-107423"/>
                <a:satOff val="-11543"/>
                <a:lumOff val="8912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107423"/>
                <a:satOff val="-11543"/>
                <a:lumOff val="89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107423"/>
              <a:satOff val="-11543"/>
              <a:lumOff val="8912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C0DDB-B0CD-8F44-90B7-C83A520D11F1}">
      <dsp:nvSpPr>
        <dsp:cNvPr id="0" name=""/>
        <dsp:cNvSpPr/>
      </dsp:nvSpPr>
      <dsp:spPr>
        <a:xfrm>
          <a:off x="2032016" y="2449452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chemeClr val="tx2"/>
              </a:solidFill>
            </a:rPr>
            <a:t>Developer</a:t>
          </a:r>
        </a:p>
      </dsp:txBody>
      <dsp:txXfrm>
        <a:off x="2032016" y="2449452"/>
        <a:ext cx="1521625" cy="1333793"/>
      </dsp:txXfrm>
    </dsp:sp>
    <dsp:sp modelId="{2E2AB018-4F24-3F4F-8C33-A06977F46F21}">
      <dsp:nvSpPr>
        <dsp:cNvPr id="0" name=""/>
        <dsp:cNvSpPr/>
      </dsp:nvSpPr>
      <dsp:spPr>
        <a:xfrm>
          <a:off x="3266543" y="1821785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shade val="80000"/>
                <a:hueOff val="-161135"/>
                <a:satOff val="-17314"/>
                <a:lumOff val="13368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161135"/>
                <a:satOff val="-17314"/>
                <a:lumOff val="133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161135"/>
              <a:satOff val="-17314"/>
              <a:lumOff val="13368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17583-A370-5745-BE90-2FBD5FAE1841}">
      <dsp:nvSpPr>
        <dsp:cNvPr id="0" name=""/>
        <dsp:cNvSpPr/>
      </dsp:nvSpPr>
      <dsp:spPr>
        <a:xfrm rot="5400000">
          <a:off x="4063861" y="1484925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shade val="80000"/>
                <a:hueOff val="-214846"/>
                <a:satOff val="-23085"/>
                <a:lumOff val="1782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214846"/>
                <a:satOff val="-23085"/>
                <a:lumOff val="17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214846"/>
              <a:satOff val="-23085"/>
              <a:lumOff val="17823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3408CE-1436-714C-87A8-8D0E358249B6}">
      <dsp:nvSpPr>
        <dsp:cNvPr id="0" name=""/>
        <dsp:cNvSpPr/>
      </dsp:nvSpPr>
      <dsp:spPr>
        <a:xfrm>
          <a:off x="3894783" y="1988509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Developer</a:t>
          </a:r>
        </a:p>
      </dsp:txBody>
      <dsp:txXfrm>
        <a:off x="3894783" y="1988509"/>
        <a:ext cx="1521625" cy="1333793"/>
      </dsp:txXfrm>
    </dsp:sp>
    <dsp:sp modelId="{274B19AE-D29F-424E-968E-7E6C8C90396B}">
      <dsp:nvSpPr>
        <dsp:cNvPr id="0" name=""/>
        <dsp:cNvSpPr/>
      </dsp:nvSpPr>
      <dsp:spPr>
        <a:xfrm>
          <a:off x="5129310" y="1360841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shade val="80000"/>
                <a:hueOff val="-268558"/>
                <a:satOff val="-28856"/>
                <a:lumOff val="22279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268558"/>
                <a:satOff val="-28856"/>
                <a:lumOff val="222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268558"/>
              <a:satOff val="-28856"/>
              <a:lumOff val="22279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B32332-E0F0-6A4A-9929-923F70F14D95}">
      <dsp:nvSpPr>
        <dsp:cNvPr id="0" name=""/>
        <dsp:cNvSpPr/>
      </dsp:nvSpPr>
      <dsp:spPr>
        <a:xfrm rot="5400000">
          <a:off x="5926628" y="1023982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shade val="80000"/>
                <a:hueOff val="-322269"/>
                <a:satOff val="-34628"/>
                <a:lumOff val="26735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322269"/>
                <a:satOff val="-34628"/>
                <a:lumOff val="267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322269"/>
              <a:satOff val="-34628"/>
              <a:lumOff val="26735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B0E42-23E8-1F49-87C2-EBFB895FEE2F}">
      <dsp:nvSpPr>
        <dsp:cNvPr id="0" name=""/>
        <dsp:cNvSpPr/>
      </dsp:nvSpPr>
      <dsp:spPr>
        <a:xfrm>
          <a:off x="5757550" y="1527565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Developer</a:t>
          </a:r>
        </a:p>
      </dsp:txBody>
      <dsp:txXfrm>
        <a:off x="5757550" y="1527565"/>
        <a:ext cx="1521625" cy="1333793"/>
      </dsp:txXfrm>
    </dsp:sp>
    <dsp:sp modelId="{0BED9D33-C988-6F48-97BA-16AE95B9B46D}">
      <dsp:nvSpPr>
        <dsp:cNvPr id="0" name=""/>
        <dsp:cNvSpPr/>
      </dsp:nvSpPr>
      <dsp:spPr>
        <a:xfrm>
          <a:off x="6992076" y="899898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shade val="80000"/>
                <a:hueOff val="-375981"/>
                <a:satOff val="-40399"/>
                <a:lumOff val="3119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375981"/>
                <a:satOff val="-40399"/>
                <a:lumOff val="3119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375981"/>
              <a:satOff val="-40399"/>
              <a:lumOff val="31191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C7F9A-FF73-BE4D-8A95-AD406A6EDC3A}">
      <dsp:nvSpPr>
        <dsp:cNvPr id="0" name=""/>
        <dsp:cNvSpPr/>
      </dsp:nvSpPr>
      <dsp:spPr>
        <a:xfrm rot="5400000">
          <a:off x="7789395" y="563038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shade val="80000"/>
                <a:hueOff val="-429692"/>
                <a:satOff val="-46170"/>
                <a:lumOff val="3564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5">
                <a:shade val="80000"/>
                <a:hueOff val="-429692"/>
                <a:satOff val="-46170"/>
                <a:lumOff val="35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-429692"/>
              <a:satOff val="-46170"/>
              <a:lumOff val="35647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EA53D-547A-1146-BB13-E7D71DAAFDC1}">
      <dsp:nvSpPr>
        <dsp:cNvPr id="0" name=""/>
        <dsp:cNvSpPr/>
      </dsp:nvSpPr>
      <dsp:spPr>
        <a:xfrm>
          <a:off x="7620317" y="1066622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User!</a:t>
          </a:r>
        </a:p>
      </dsp:txBody>
      <dsp:txXfrm>
        <a:off x="7620317" y="1066622"/>
        <a:ext cx="1521625" cy="1333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C83F-E1A1-2F40-9F3C-A7FE9E057A0F}">
      <dsp:nvSpPr>
        <dsp:cNvPr id="0" name=""/>
        <dsp:cNvSpPr/>
      </dsp:nvSpPr>
      <dsp:spPr>
        <a:xfrm rot="5400000">
          <a:off x="338328" y="2406812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CB6E1-2547-DC43-85B1-0F60D35BA567}">
      <dsp:nvSpPr>
        <dsp:cNvPr id="0" name=""/>
        <dsp:cNvSpPr/>
      </dsp:nvSpPr>
      <dsp:spPr>
        <a:xfrm>
          <a:off x="169250" y="2910396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Developer</a:t>
          </a:r>
        </a:p>
      </dsp:txBody>
      <dsp:txXfrm>
        <a:off x="169250" y="2910396"/>
        <a:ext cx="1521625" cy="1333793"/>
      </dsp:txXfrm>
    </dsp:sp>
    <dsp:sp modelId="{65D37AD3-C03A-3446-972C-B50B96244103}">
      <dsp:nvSpPr>
        <dsp:cNvPr id="0" name=""/>
        <dsp:cNvSpPr/>
      </dsp:nvSpPr>
      <dsp:spPr>
        <a:xfrm>
          <a:off x="1403776" y="2282728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80000"/>
                <a:hueOff val="-40867"/>
                <a:satOff val="-2558"/>
                <a:lumOff val="374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40867"/>
                <a:satOff val="-2558"/>
                <a:lumOff val="37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40867"/>
              <a:satOff val="-2558"/>
              <a:lumOff val="3743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06FE6-454F-924B-B52F-174B41B19424}">
      <dsp:nvSpPr>
        <dsp:cNvPr id="0" name=""/>
        <dsp:cNvSpPr/>
      </dsp:nvSpPr>
      <dsp:spPr>
        <a:xfrm rot="5400000">
          <a:off x="2201094" y="1945869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80000"/>
                <a:hueOff val="-81734"/>
                <a:satOff val="-5117"/>
                <a:lumOff val="7486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81734"/>
                <a:satOff val="-5117"/>
                <a:lumOff val="74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81734"/>
              <a:satOff val="-5117"/>
              <a:lumOff val="7486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C0DDB-B0CD-8F44-90B7-C83A520D11F1}">
      <dsp:nvSpPr>
        <dsp:cNvPr id="0" name=""/>
        <dsp:cNvSpPr/>
      </dsp:nvSpPr>
      <dsp:spPr>
        <a:xfrm>
          <a:off x="2032016" y="2449452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User</a:t>
          </a:r>
        </a:p>
      </dsp:txBody>
      <dsp:txXfrm>
        <a:off x="2032016" y="2449452"/>
        <a:ext cx="1521625" cy="1333793"/>
      </dsp:txXfrm>
    </dsp:sp>
    <dsp:sp modelId="{2E2AB018-4F24-3F4F-8C33-A06977F46F21}">
      <dsp:nvSpPr>
        <dsp:cNvPr id="0" name=""/>
        <dsp:cNvSpPr/>
      </dsp:nvSpPr>
      <dsp:spPr>
        <a:xfrm>
          <a:off x="3266543" y="1821785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80000"/>
                <a:hueOff val="-122601"/>
                <a:satOff val="-7675"/>
                <a:lumOff val="112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122601"/>
                <a:satOff val="-7675"/>
                <a:lumOff val="112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122601"/>
              <a:satOff val="-7675"/>
              <a:lumOff val="11230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17583-A370-5745-BE90-2FBD5FAE1841}">
      <dsp:nvSpPr>
        <dsp:cNvPr id="0" name=""/>
        <dsp:cNvSpPr/>
      </dsp:nvSpPr>
      <dsp:spPr>
        <a:xfrm rot="5400000">
          <a:off x="4063861" y="1484925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80000"/>
                <a:hueOff val="-163467"/>
                <a:satOff val="-10233"/>
                <a:lumOff val="1497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163467"/>
                <a:satOff val="-10233"/>
                <a:lumOff val="149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163467"/>
              <a:satOff val="-10233"/>
              <a:lumOff val="14973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3408CE-1436-714C-87A8-8D0E358249B6}">
      <dsp:nvSpPr>
        <dsp:cNvPr id="0" name=""/>
        <dsp:cNvSpPr/>
      </dsp:nvSpPr>
      <dsp:spPr>
        <a:xfrm>
          <a:off x="3894783" y="1988509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User</a:t>
          </a:r>
        </a:p>
      </dsp:txBody>
      <dsp:txXfrm>
        <a:off x="3894783" y="1988509"/>
        <a:ext cx="1521625" cy="1333793"/>
      </dsp:txXfrm>
    </dsp:sp>
    <dsp:sp modelId="{274B19AE-D29F-424E-968E-7E6C8C90396B}">
      <dsp:nvSpPr>
        <dsp:cNvPr id="0" name=""/>
        <dsp:cNvSpPr/>
      </dsp:nvSpPr>
      <dsp:spPr>
        <a:xfrm>
          <a:off x="5129310" y="1360841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80000"/>
                <a:hueOff val="-204334"/>
                <a:satOff val="-12791"/>
                <a:lumOff val="18716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204334"/>
                <a:satOff val="-12791"/>
                <a:lumOff val="187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204334"/>
              <a:satOff val="-12791"/>
              <a:lumOff val="18716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B32332-E0F0-6A4A-9929-923F70F14D95}">
      <dsp:nvSpPr>
        <dsp:cNvPr id="0" name=""/>
        <dsp:cNvSpPr/>
      </dsp:nvSpPr>
      <dsp:spPr>
        <a:xfrm rot="5400000">
          <a:off x="5926628" y="1023982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80000"/>
                <a:hueOff val="-245201"/>
                <a:satOff val="-15350"/>
                <a:lumOff val="22459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245201"/>
                <a:satOff val="-15350"/>
                <a:lumOff val="224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245201"/>
              <a:satOff val="-15350"/>
              <a:lumOff val="22459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B0E42-23E8-1F49-87C2-EBFB895FEE2F}">
      <dsp:nvSpPr>
        <dsp:cNvPr id="0" name=""/>
        <dsp:cNvSpPr/>
      </dsp:nvSpPr>
      <dsp:spPr>
        <a:xfrm>
          <a:off x="5757550" y="1527565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User</a:t>
          </a:r>
        </a:p>
      </dsp:txBody>
      <dsp:txXfrm>
        <a:off x="5757550" y="1527565"/>
        <a:ext cx="1521625" cy="1333793"/>
      </dsp:txXfrm>
    </dsp:sp>
    <dsp:sp modelId="{0BED9D33-C988-6F48-97BA-16AE95B9B46D}">
      <dsp:nvSpPr>
        <dsp:cNvPr id="0" name=""/>
        <dsp:cNvSpPr/>
      </dsp:nvSpPr>
      <dsp:spPr>
        <a:xfrm>
          <a:off x="6992076" y="899898"/>
          <a:ext cx="287099" cy="287099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80000"/>
                <a:hueOff val="-286068"/>
                <a:satOff val="-17908"/>
                <a:lumOff val="2620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286068"/>
                <a:satOff val="-17908"/>
                <a:lumOff val="262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286068"/>
              <a:satOff val="-17908"/>
              <a:lumOff val="26203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C7F9A-FF73-BE4D-8A95-AD406A6EDC3A}">
      <dsp:nvSpPr>
        <dsp:cNvPr id="0" name=""/>
        <dsp:cNvSpPr/>
      </dsp:nvSpPr>
      <dsp:spPr>
        <a:xfrm rot="5400000">
          <a:off x="7789395" y="563038"/>
          <a:ext cx="1012898" cy="16854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80000"/>
                <a:hueOff val="-326935"/>
                <a:satOff val="-20466"/>
                <a:lumOff val="29946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-326935"/>
                <a:satOff val="-20466"/>
                <a:lumOff val="2994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80000"/>
              <a:hueOff val="-326935"/>
              <a:satOff val="-20466"/>
              <a:lumOff val="29946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EA53D-547A-1146-BB13-E7D71DAAFDC1}">
      <dsp:nvSpPr>
        <dsp:cNvPr id="0" name=""/>
        <dsp:cNvSpPr/>
      </dsp:nvSpPr>
      <dsp:spPr>
        <a:xfrm>
          <a:off x="7620317" y="1066622"/>
          <a:ext cx="1521625" cy="13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>
              <a:solidFill>
                <a:srgbClr val="53585F"/>
              </a:solidFill>
            </a:rPr>
            <a:t>User!</a:t>
          </a:r>
        </a:p>
      </dsp:txBody>
      <dsp:txXfrm>
        <a:off x="7620317" y="1066622"/>
        <a:ext cx="1521625" cy="1333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44E4-C709-E94E-B793-AAE92D99784D}" type="datetimeFigureOut"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4F84-FA92-C14A-8C2B-C95CE68483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8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952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143492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286984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430477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573969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717461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860953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004446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147938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Investigate</a:t>
            </a:r>
            <a:r>
              <a:rPr lang="en-US" baseline="0"/>
              <a:t> the company</a:t>
            </a:r>
          </a:p>
          <a:p>
            <a:r>
              <a:rPr lang="en-US" baseline="0"/>
              <a:t>Tailor the CV</a:t>
            </a:r>
          </a:p>
          <a:p>
            <a:r>
              <a:rPr lang="en-US" baseline="0"/>
              <a:t>Show excitement!</a:t>
            </a:r>
          </a:p>
          <a:p>
            <a:r>
              <a:rPr lang="en-US" baseline="0"/>
              <a:t>2 pages max</a:t>
            </a:r>
          </a:p>
          <a:p>
            <a:r>
              <a:rPr lang="en-US" baseline="0"/>
              <a:t>no foto</a:t>
            </a:r>
          </a:p>
          <a:p>
            <a:r>
              <a:rPr lang="en-US" baseline="0"/>
              <a:t>no kissing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" y="-1"/>
            <a:ext cx="9144001" cy="5143501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>
                <a:solidFill>
                  <a:srgbClr val="77974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 hasCustomPrompt="1"/>
          </p:nvPr>
        </p:nvSpPr>
        <p:spPr>
          <a:xfrm>
            <a:off x="0" y="1803400"/>
            <a:ext cx="4572000" cy="3340102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 sz="5400">
                <a:solidFill>
                  <a:srgbClr val="641303"/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chemeClr val="accent4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119"/>
          <p:cNvSpPr>
            <a:spLocks noGrp="1"/>
          </p:cNvSpPr>
          <p:nvPr>
            <p:ph type="body" idx="14" hasCustomPrompt="1"/>
          </p:nvPr>
        </p:nvSpPr>
        <p:spPr>
          <a:xfrm>
            <a:off x="4292600" y="1803400"/>
            <a:ext cx="4842468" cy="3340102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 sz="5400">
                <a:solidFill>
                  <a:srgbClr val="641303"/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81158422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rgbClr val="009FB2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882051842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sz="half" idx="13" hasCustomPrompt="1"/>
          </p:nvPr>
        </p:nvSpPr>
        <p:spPr>
          <a:xfrm>
            <a:off x="2" y="224119"/>
            <a:ext cx="9144001" cy="10287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60000"/>
              </a:lnSpc>
              <a:spcBef>
                <a:spcPts val="1200"/>
              </a:spcBef>
              <a:buSzTx/>
              <a:buNone/>
              <a:defRPr sz="9400">
                <a:solidFill>
                  <a:schemeClr val="accent6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9"/>
          <p:cNvSpPr>
            <a:spLocks noGrp="1"/>
          </p:cNvSpPr>
          <p:nvPr>
            <p:ph type="body" idx="1" hasCustomPrompt="1"/>
          </p:nvPr>
        </p:nvSpPr>
        <p:spPr>
          <a:xfrm>
            <a:off x="0" y="1252882"/>
            <a:ext cx="9144000" cy="3890620"/>
          </a:xfrm>
          <a:prstGeom prst="rect">
            <a:avLst/>
          </a:prstGeom>
        </p:spPr>
        <p:txBody>
          <a:bodyPr lIns="175379" tIns="175379" rIns="175379" bIns="175379" anchor="t">
            <a:noAutofit/>
          </a:bodyPr>
          <a:lstStyle>
            <a:lvl1pPr marL="279013" indent="-208800" algn="l">
              <a:spcBef>
                <a:spcPts val="600"/>
              </a:spcBef>
              <a:spcAft>
                <a:spcPts val="600"/>
              </a:spcAft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marL="558025" indent="-208800" algn="l">
              <a:spcAft>
                <a:spcPts val="600"/>
              </a:spcAft>
              <a:defRPr sz="4400">
                <a:solidFill>
                  <a:schemeClr val="bg1">
                    <a:lumMod val="50000"/>
                  </a:schemeClr>
                </a:solidFill>
              </a:defRPr>
            </a:lvl2pPr>
            <a:lvl3pPr marL="837038" indent="-208800" algn="l">
              <a:defRPr sz="4000">
                <a:solidFill>
                  <a:schemeClr val="bg1">
                    <a:lumMod val="50000"/>
                  </a:schemeClr>
                </a:solidFill>
              </a:defRPr>
            </a:lvl3pPr>
            <a:lvl4pPr marL="1116051" indent="-279013" algn="l">
              <a:defRPr/>
            </a:lvl4pPr>
            <a:lvl5pPr marL="1395063" indent="-279013" algn="l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182701122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1" y="1701107"/>
            <a:ext cx="88899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D2323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" y="1701107"/>
            <a:ext cx="87883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222911112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3351" y="1701107"/>
            <a:ext cx="8877299" cy="174128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  <p:extLst>
      <p:ext uri="{BB962C8B-B14F-4D97-AF65-F5344CB8AC3E}">
        <p14:creationId xmlns:p14="http://schemas.microsoft.com/office/powerpoint/2010/main" val="794284998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 page">
    <p:bg>
      <p:bgPr>
        <a:solidFill>
          <a:srgbClr val="00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ange title page">
    <p:bg>
      <p:bgPr>
        <a:solidFill>
          <a:srgbClr val="F06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892971" y="1701107"/>
            <a:ext cx="7358063" cy="1741289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title page">
    <p:bg>
      <p:bgPr>
        <a:solidFill>
          <a:srgbClr val="D2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428627" y="1716984"/>
            <a:ext cx="2510259" cy="76944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60000"/>
              </a:lnSpc>
              <a:buSzTx/>
              <a:buNone/>
              <a:defRPr sz="7500">
                <a:solidFill>
                  <a:srgbClr val="EFCC3D"/>
                </a:solidFill>
              </a:defRPr>
            </a:lvl1pPr>
          </a:lstStyle>
          <a:p>
            <a:r>
              <a:t>we work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4"/>
          </p:nvPr>
        </p:nvSpPr>
        <p:spPr>
          <a:xfrm>
            <a:off x="428626" y="1849186"/>
            <a:ext cx="7715342" cy="1938992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>
              <a:lnSpc>
                <a:spcPct val="100000"/>
              </a:lnSpc>
              <a:buSzTx/>
              <a:buNone/>
              <a:defRPr sz="12600">
                <a:solidFill>
                  <a:srgbClr val="F1F2EC"/>
                </a:solidFill>
              </a:defRPr>
            </a:lvl1pPr>
          </a:lstStyle>
          <a:p>
            <a:r>
              <a:t>asynchronously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sz="half" idx="13"/>
          </p:nvPr>
        </p:nvSpPr>
        <p:spPr>
          <a:xfrm>
            <a:off x="4657183" y="1016710"/>
            <a:ext cx="4486819" cy="311008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SzTx/>
              <a:buNone/>
              <a:defRPr sz="9400">
                <a:solidFill>
                  <a:srgbClr val="797979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-1" y="1281914"/>
            <a:ext cx="4572001" cy="27002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60000"/>
              </a:lnSpc>
              <a:buSzTx/>
              <a:buNone/>
              <a:defRPr sz="9400">
                <a:solidFill>
                  <a:srgbClr val="77974E"/>
                </a:solidFill>
              </a:defRPr>
            </a:lvl1pPr>
          </a:lstStyle>
          <a:p>
            <a:r>
              <a:t>some text and some more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845571"/>
            <a:ext cx="1808187" cy="282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https://shana.github.io/talks/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9" y="234405"/>
            <a:ext cx="7804547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9" y="1372941"/>
            <a:ext cx="7804547" cy="331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1248" y="4878958"/>
            <a:ext cx="252574" cy="233674"/>
          </a:xfrm>
          <a:prstGeom prst="rect">
            <a:avLst/>
          </a:prstGeom>
          <a:ln w="12700">
            <a:miter lim="400000"/>
          </a:ln>
        </p:spPr>
        <p:txBody>
          <a:bodyPr wrap="none" lIns="31887" tIns="31887" rIns="31887" bIns="31887">
            <a:spAutoFit/>
          </a:bodyPr>
          <a:lstStyle>
            <a:lvl1pPr>
              <a:lnSpc>
                <a:spcPct val="100000"/>
              </a:lnSpc>
              <a:defRPr sz="1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6" r:id="rId3"/>
    <p:sldLayoutId id="2147483667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5" r:id="rId11"/>
    <p:sldLayoutId id="2147483664" r:id="rId12"/>
    <p:sldLayoutId id="2147483668" r:id="rId13"/>
  </p:sldLayoutIdLst>
  <p:transition xmlns:p14="http://schemas.microsoft.com/office/powerpoint/2010/main" spd="med"/>
  <p:hf sldNum="0" hdr="0" ftr="0" dt="0"/>
  <p:txStyles>
    <p:title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0" i="0" u="none" strike="noStrike" cap="none" spc="0" baseline="0">
          <a:ln>
            <a:noFill/>
          </a:ln>
          <a:solidFill>
            <a:srgbClr val="F1F2EC"/>
          </a:solidFill>
          <a:uFillTx/>
          <a:latin typeface="+mn-lt"/>
          <a:ea typeface="+mn-ea"/>
          <a:cs typeface="+mn-cs"/>
          <a:sym typeface="Yanone Kaffeesatz Regular"/>
        </a:defRPr>
      </a:lvl9pPr>
    </p:titleStyle>
    <p:bodyStyle>
      <a:lvl1pPr marL="69753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1pPr>
      <a:lvl2pPr marL="976544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2pPr>
      <a:lvl3pPr marL="1255557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3pPr>
      <a:lvl4pPr marL="153457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4pPr>
      <a:lvl5pPr marL="1813582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5pPr>
      <a:lvl6pPr marL="2092595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6pPr>
      <a:lvl7pPr marL="2371608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7pPr>
      <a:lvl8pPr marL="2650620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8pPr>
      <a:lvl9pPr marL="2929633" marR="0" indent="-697532" algn="l" defTabSz="366702" rtl="0" latinLnBrk="0">
        <a:lnSpc>
          <a:spcPct val="7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6C4A3A"/>
          </a:solidFill>
          <a:uFillTx/>
          <a:latin typeface="+mn-lt"/>
          <a:ea typeface="+mn-ea"/>
          <a:cs typeface="+mn-cs"/>
          <a:sym typeface="Yanone Kaffeesatz Regular"/>
        </a:defRPr>
      </a:lvl9pPr>
    </p:bodyStyle>
    <p:otherStyle>
      <a:lvl1pPr marL="0" marR="0" indent="0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14"/>
          </p:nvPr>
        </p:nvSpPr>
        <p:spPr>
          <a:xfrm>
            <a:off x="918215" y="1843927"/>
            <a:ext cx="6081837" cy="1938992"/>
          </a:xfrm>
        </p:spPr>
        <p:txBody>
          <a:bodyPr/>
          <a:lstStyle/>
          <a:p>
            <a:r>
              <a:rPr lang="en-US"/>
              <a:t>Open Source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69015" y="1691527"/>
            <a:ext cx="3652795" cy="769441"/>
          </a:xfrm>
        </p:spPr>
        <p:txBody>
          <a:bodyPr/>
          <a:lstStyle/>
          <a:p>
            <a:r>
              <a:rPr lang="en-US"/>
              <a:t>Carreiras em</a:t>
            </a:r>
          </a:p>
        </p:txBody>
      </p:sp>
    </p:spTree>
  </p:cSld>
  <p:clrMapOvr>
    <a:masterClrMapping/>
  </p:clrMapOvr>
  <p:transition xmlns:p14="http://schemas.microsoft.com/office/powerpoint/2010/main" spd="med" advTm="402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Bibliotecas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Desenho e implementaç</a:t>
            </a:r>
            <a:r>
              <a:rPr lang="en-US"/>
              <a:t>ão </a:t>
            </a:r>
            <a:r>
              <a:rPr lang="en-US"/>
              <a:t>de APIs para aceder aos serviços do sistema</a:t>
            </a:r>
          </a:p>
          <a:p>
            <a:r>
              <a:rPr lang="en-US"/>
              <a:t>C, C++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Abstracç</a:t>
            </a:r>
            <a:r>
              <a:rPr lang="en-US"/>
              <a:t>ões, frameworks e máquinas virtuais</a:t>
            </a:r>
          </a:p>
          <a:p>
            <a:pPr lvl="1"/>
            <a:r>
              <a:rPr lang="en-US"/>
              <a:t>C, C++, [insert language here], shell scripting</a:t>
            </a:r>
          </a:p>
          <a:p>
            <a:r>
              <a:rPr lang="en-US"/>
              <a:t>Also compilers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496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Pacote de ferramentas de desenvolvimento que inclui:</a:t>
            </a:r>
          </a:p>
          <a:p>
            <a:pPr lvl="1"/>
            <a:r>
              <a:rPr lang="en-US"/>
              <a:t>Bibliotecas de acesso a serviços do OS (IO, net, processes, etc)</a:t>
            </a:r>
          </a:p>
          <a:p>
            <a:pPr lvl="1"/>
            <a:r>
              <a:rPr lang="en-US"/>
              <a:t>Bibliotecas utilit</a:t>
            </a:r>
            <a:r>
              <a:rPr lang="en-US"/>
              <a:t>árias (json, xml, BDs, etc)</a:t>
            </a:r>
          </a:p>
          <a:p>
            <a:pPr lvl="1"/>
            <a:r>
              <a:rPr lang="en-US"/>
              <a:t>Bibliotecas de interface gráfico (GUI toolkits)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9867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Semelhante a...</a:t>
            </a:r>
          </a:p>
        </p:txBody>
      </p:sp>
    </p:spTree>
    <p:extLst>
      <p:ext uri="{BB962C8B-B14F-4D97-AF65-F5344CB8AC3E}">
        <p14:creationId xmlns:p14="http://schemas.microsoft.com/office/powerpoint/2010/main" val="308547366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Developer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Criaç</a:t>
            </a:r>
            <a:r>
              <a:rPr lang="en-US"/>
              <a:t>ão de ferramentas especializadas para suportar developers</a:t>
            </a:r>
          </a:p>
          <a:p>
            <a:pPr lvl="1"/>
            <a:r>
              <a:rPr lang="en-US"/>
              <a:t>Going up and down the stack...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617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</a:t>
            </a:r>
            <a:r>
              <a:rPr lang="en-US"/>
              <a:t>á perto do utilizador final...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999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Aplicaç</a:t>
            </a:r>
            <a:r>
              <a:rPr lang="en-US"/>
              <a:t>ões - </a:t>
            </a:r>
            <a:r>
              <a:rPr lang="en-US"/>
              <a:t>CLIs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Ferramentas de linha de comandos</a:t>
            </a:r>
          </a:p>
          <a:p>
            <a:r>
              <a:rPr lang="en-US"/>
              <a:t>Interacç</a:t>
            </a:r>
            <a:r>
              <a:rPr lang="en-US"/>
              <a:t>ão com OS, drivers, bibliotecas, runtimes, build systems, etc, etc</a:t>
            </a:r>
          </a:p>
          <a:p>
            <a:r>
              <a:rPr lang="en-US" u="sng"/>
              <a:t>Developer tools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501165106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Aplicaç</a:t>
            </a:r>
            <a:r>
              <a:rPr lang="en-US"/>
              <a:t>ões - GUI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Apps nativas com interface gr</a:t>
            </a:r>
            <a:r>
              <a:rPr lang="en-US"/>
              <a:t>áfico</a:t>
            </a:r>
            <a:endParaRPr lang="en-US"/>
          </a:p>
          <a:p>
            <a:pPr lvl="1"/>
            <a:r>
              <a:rPr lang="en-US"/>
              <a:t>Desktop</a:t>
            </a:r>
          </a:p>
          <a:p>
            <a:pPr lvl="1"/>
            <a:r>
              <a:rPr lang="en-US"/>
              <a:t>Mobile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8174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Server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Serviços remotos – web services, server backends, etc</a:t>
            </a:r>
          </a:p>
          <a:p>
            <a:r>
              <a:rPr lang="en-US"/>
              <a:t>Processam informaç</a:t>
            </a:r>
            <a:r>
              <a:rPr lang="en-US"/>
              <a:t>ão</a:t>
            </a:r>
          </a:p>
          <a:p>
            <a:r>
              <a:rPr lang="en-US"/>
              <a:t>Suportam outras aplicações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7192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Web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Correm num ambiente virtual (sandbox) – o browser</a:t>
            </a:r>
          </a:p>
          <a:p>
            <a:r>
              <a:rPr lang="en-US"/>
              <a:t>Abstra</a:t>
            </a:r>
            <a:r>
              <a:rPr lang="en-US"/>
              <a:t>ído o mais possível do sistema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6304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G_08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8468" y="672415"/>
            <a:ext cx="2677587" cy="35301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63970" y="361566"/>
            <a:ext cx="4804496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3972" y="2040849"/>
            <a:ext cx="4285829" cy="610974"/>
            <a:chOff x="463970" y="1799549"/>
            <a:chExt cx="4285829" cy="610974"/>
          </a:xfrm>
        </p:grpSpPr>
        <p:pic>
          <p:nvPicPr>
            <p:cNvPr id="135" name="TwitterLogo_#55acee.p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134"/>
            <p:cNvSpPr/>
            <p:nvPr/>
          </p:nvSpPr>
          <p:spPr>
            <a:xfrm>
              <a:off x="1040410" y="1799549"/>
              <a:ext cx="3709389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chemeClr val="accent4"/>
                  </a:solidFill>
                </a:rPr>
                <a:t>sh</a:t>
              </a:r>
              <a:r>
                <a:rPr lang="en-US" sz="5400">
                  <a:solidFill>
                    <a:schemeClr val="accent4"/>
                  </a:solidFill>
                </a:rPr>
                <a:t>4</a:t>
              </a:r>
              <a:r>
                <a:rPr sz="5400">
                  <a:solidFill>
                    <a:schemeClr val="accent4"/>
                  </a:solidFill>
                </a:rPr>
                <a:t>na</a:t>
              </a:r>
              <a:r>
                <a:rPr lang="en-US" sz="5400">
                  <a:solidFill>
                    <a:schemeClr val="accent4"/>
                  </a:solidFill>
                </a:rPr>
                <a:t> </a:t>
              </a:r>
              <a:r>
                <a:rPr lang="en-US" sz="2400">
                  <a:solidFill>
                    <a:schemeClr val="tx1"/>
                  </a:solidFill>
                </a:rPr>
                <a:t>(not a typo)</a:t>
              </a:r>
              <a:endParaRPr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6102" y="2865948"/>
            <a:ext cx="2472771" cy="610974"/>
            <a:chOff x="546100" y="2624648"/>
            <a:chExt cx="2472771" cy="610974"/>
          </a:xfrm>
        </p:grpSpPr>
        <p:sp>
          <p:nvSpPr>
            <p:cNvPr id="8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>
                  <a:solidFill>
                    <a:srgbClr val="DE6A10"/>
                  </a:solidFill>
                </a:rPr>
                <a:t>sh</a:t>
              </a:r>
              <a:r>
                <a:rPr lang="en-US" sz="5400">
                  <a:solidFill>
                    <a:srgbClr val="DE6A10"/>
                  </a:solidFill>
                </a:rPr>
                <a:t>a</a:t>
              </a:r>
              <a:r>
                <a:rPr sz="5400">
                  <a:solidFill>
                    <a:srgbClr val="DE6A10"/>
                  </a:solidFill>
                </a:rPr>
                <a:t>na</a:t>
              </a:r>
            </a:p>
          </p:txBody>
        </p:sp>
        <p:pic>
          <p:nvPicPr>
            <p:cNvPr id="6" name="Picture 5" descr="GitHub-Mark-120px-plu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63970" y="4381571"/>
            <a:ext cx="5596039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rgbClr val="790041"/>
                </a:solidFill>
                <a:effectLst/>
                <a:uFillTx/>
                <a:sym typeface="Yanone Kaffeesatz Regular"/>
              </a:rPr>
              <a:t>Editor Tools team lead at</a:t>
            </a:r>
            <a:r>
              <a:rPr kumimoji="0" lang="en-US" sz="4400" b="0" i="0" u="none" strike="noStrike" cap="none" spc="0" normalizeH="0">
                <a:ln>
                  <a:noFill/>
                </a:ln>
                <a:solidFill>
                  <a:srgbClr val="790041"/>
                </a:solidFill>
                <a:effectLst/>
                <a:uFillTx/>
                <a:sym typeface="Yanone Kaffeesatz Regular"/>
              </a:rPr>
              <a:t> GitHub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90041"/>
              </a:solidFill>
              <a:effectLst/>
              <a:uFillTx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slow" advTm="1981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 ainda...</a:t>
            </a:r>
          </a:p>
        </p:txBody>
      </p:sp>
    </p:spTree>
    <p:extLst>
      <p:ext uri="{BB962C8B-B14F-4D97-AF65-F5344CB8AC3E}">
        <p14:creationId xmlns:p14="http://schemas.microsoft.com/office/powerpoint/2010/main" val="3829065640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QA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</a:t>
            </a:r>
          </a:p>
          <a:p>
            <a:pPr lvl="1"/>
            <a:r>
              <a:rPr lang="en-US"/>
              <a:t>Software Test Engineer</a:t>
            </a:r>
          </a:p>
          <a:p>
            <a:r>
              <a:rPr lang="en-US"/>
              <a:t>SDET</a:t>
            </a:r>
          </a:p>
          <a:p>
            <a:pPr lvl="1"/>
            <a:r>
              <a:rPr lang="en-US"/>
              <a:t>Software Developer Engineer in Test</a:t>
            </a:r>
          </a:p>
        </p:txBody>
      </p:sp>
    </p:spTree>
    <p:extLst>
      <p:ext uri="{BB962C8B-B14F-4D97-AF65-F5344CB8AC3E}">
        <p14:creationId xmlns:p14="http://schemas.microsoft.com/office/powerpoint/2010/main" val="2714634886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Build infrastructure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bots, CI (Continuous Integration)</a:t>
            </a:r>
          </a:p>
          <a:p>
            <a:r>
              <a:rPr lang="en-US"/>
              <a:t>Shell scripting</a:t>
            </a:r>
          </a:p>
          <a:p>
            <a:r>
              <a:rPr lang="en-US"/>
              <a:t>VMs</a:t>
            </a:r>
          </a:p>
          <a:p>
            <a:r>
              <a:rPr lang="en-US"/>
              <a:t>Pode ou n</a:t>
            </a:r>
            <a:r>
              <a:rPr lang="en-US"/>
              <a:t>ão ser separado de DevOps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776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Dev 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Configuraç</a:t>
            </a:r>
            <a:r>
              <a:rPr lang="en-US"/>
              <a:t>ão e manutenção de sistemas de suporte ao desenvolvimento - BDs, servidores, chat bots, processos de deployment, automatizações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245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Bases de dados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e implementaç</a:t>
            </a:r>
            <a:r>
              <a:rPr lang="en-US"/>
              <a:t>ão de esquemas de dados</a:t>
            </a:r>
          </a:p>
          <a:p>
            <a:r>
              <a:rPr lang="en-US"/>
              <a:t>Performance, optimização, análise</a:t>
            </a:r>
          </a:p>
          <a:p>
            <a:r>
              <a:rPr lang="en-US"/>
              <a:t>Replication, redundancy, 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9947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IT &amp; Infrastructura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Infrastructura f</a:t>
            </a:r>
            <a:r>
              <a:rPr lang="en-US"/>
              <a:t>ísica </a:t>
            </a:r>
            <a:r>
              <a:rPr lang="en-US"/>
              <a:t>geral da empresa/projecto/etc</a:t>
            </a:r>
          </a:p>
          <a:p>
            <a:r>
              <a:rPr lang="en-US"/>
              <a:t>Redes, computadores, etc</a:t>
            </a:r>
          </a:p>
        </p:txBody>
      </p:sp>
    </p:spTree>
    <p:extLst>
      <p:ext uri="{BB962C8B-B14F-4D97-AF65-F5344CB8AC3E}">
        <p14:creationId xmlns:p14="http://schemas.microsoft.com/office/powerpoint/2010/main" val="1764570198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Segurança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Firewalls</a:t>
            </a:r>
          </a:p>
          <a:p>
            <a:r>
              <a:rPr lang="en-US"/>
              <a:t>VPNs</a:t>
            </a:r>
          </a:p>
          <a:p>
            <a:r>
              <a:rPr lang="en-US"/>
              <a:t>Auditorias de acesso interno e externo</a:t>
            </a:r>
          </a:p>
          <a:p>
            <a:r>
              <a:rPr lang="en-US"/>
              <a:t>Certificados, code reviews, etc, etc</a:t>
            </a:r>
          </a:p>
        </p:txBody>
      </p:sp>
    </p:spTree>
    <p:extLst>
      <p:ext uri="{BB962C8B-B14F-4D97-AF65-F5344CB8AC3E}">
        <p14:creationId xmlns:p14="http://schemas.microsoft.com/office/powerpoint/2010/main" val="4210537359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 muito mais...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7801" y="355600"/>
            <a:ext cx="2387599" cy="74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Packagers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0999" y="4025902"/>
            <a:ext cx="2641599" cy="8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525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6"/>
                </a:solidFill>
              </a:rPr>
              <a:t>Binders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7800" y="3499199"/>
            <a:ext cx="2641599" cy="8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Game devs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4600" y="3600799"/>
            <a:ext cx="2641599" cy="8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525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Forensics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37300" y="526703"/>
            <a:ext cx="2641599" cy="8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525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Porters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65400" y="1161010"/>
            <a:ext cx="3632201" cy="774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6"/>
                </a:solidFill>
              </a:rPr>
              <a:t>Data scientists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02000" y="101600"/>
            <a:ext cx="2641599" cy="85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Audio devs</a:t>
            </a:r>
          </a:p>
        </p:txBody>
      </p:sp>
    </p:spTree>
    <p:extLst>
      <p:ext uri="{BB962C8B-B14F-4D97-AF65-F5344CB8AC3E}">
        <p14:creationId xmlns:p14="http://schemas.microsoft.com/office/powerpoint/2010/main" val="129057784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1107"/>
            <a:ext cx="9143999" cy="1741289"/>
          </a:xfrm>
        </p:spPr>
        <p:txBody>
          <a:bodyPr>
            <a:normAutofit fontScale="90000"/>
          </a:bodyPr>
          <a:lstStyle/>
          <a:p>
            <a:r>
              <a:rPr lang="en-US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13966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Projectos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7801" y="355600"/>
            <a:ext cx="2387599" cy="74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GSoC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3101" y="266700"/>
            <a:ext cx="2730499" cy="101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375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Contribuiç</a:t>
            </a:r>
            <a:r>
              <a:rPr lang="en-US">
                <a:solidFill>
                  <a:schemeClr val="accent1"/>
                </a:solidFill>
              </a:rPr>
              <a:t>ões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201" y="3835400"/>
            <a:ext cx="2387599" cy="74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5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Porfolio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6101" y="3707706"/>
            <a:ext cx="4241800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40000" lnSpcReduction="20000"/>
          </a:bodyPr>
          <a:lstStyle>
            <a:lvl1pPr marL="0" marR="0" indent="0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chemeClr val="accent4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1pPr>
            <a:lvl2pPr marL="0" marR="0" indent="143492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2pPr>
            <a:lvl3pPr marL="0" marR="0" indent="286984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3pPr>
            <a:lvl4pPr marL="0" marR="0" indent="430477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4pPr>
            <a:lvl5pPr marL="0" marR="0" indent="573969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5pPr>
            <a:lvl6pPr marL="0" marR="0" indent="717461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6pPr>
            <a:lvl7pPr marL="0" marR="0" indent="860953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7pPr>
            <a:lvl8pPr marL="0" marR="0" indent="1004446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8pPr>
            <a:lvl9pPr marL="0" marR="0" indent="1147938" algn="ctr" defTabSz="36670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600" b="0" i="0" u="none" strike="noStrike" cap="none" spc="0" baseline="0">
                <a:ln>
                  <a:noFill/>
                </a:ln>
                <a:solidFill>
                  <a:srgbClr val="F1F2EC"/>
                </a:solidFill>
                <a:uFillTx/>
                <a:latin typeface="+mn-lt"/>
                <a:ea typeface="+mn-ea"/>
                <a:cs typeface="+mn-cs"/>
                <a:sym typeface="Yanone Kaffeesatz Regular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Become a maintainer</a:t>
            </a:r>
          </a:p>
        </p:txBody>
      </p:sp>
    </p:spTree>
    <p:extLst>
      <p:ext uri="{BB962C8B-B14F-4D97-AF65-F5344CB8AC3E}">
        <p14:creationId xmlns:p14="http://schemas.microsoft.com/office/powerpoint/2010/main" val="3843652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Os Caminhos</a:t>
            </a:r>
          </a:p>
        </p:txBody>
      </p:sp>
    </p:spTree>
    <p:extLst>
      <p:ext uri="{BB962C8B-B14F-4D97-AF65-F5344CB8AC3E}">
        <p14:creationId xmlns:p14="http://schemas.microsoft.com/office/powerpoint/2010/main" val="2056696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Mailing Lists</a:t>
            </a:r>
          </a:p>
        </p:txBody>
      </p:sp>
    </p:spTree>
    <p:extLst>
      <p:ext uri="{BB962C8B-B14F-4D97-AF65-F5344CB8AC3E}">
        <p14:creationId xmlns:p14="http://schemas.microsoft.com/office/powerpoint/2010/main" val="400964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3" y="1701107"/>
            <a:ext cx="8251034" cy="1741289"/>
          </a:xfrm>
        </p:spPr>
        <p:txBody>
          <a:bodyPr>
            <a:normAutofit fontScale="90000"/>
          </a:bodyPr>
          <a:lstStyle/>
          <a:p>
            <a:r>
              <a:rPr lang="en-US"/>
              <a:t>Confer</a:t>
            </a:r>
            <a:r>
              <a:rPr lang="en-US"/>
              <a:t>ências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3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Trabalho remoto</a:t>
            </a:r>
          </a:p>
        </p:txBody>
      </p:sp>
    </p:spTree>
    <p:extLst>
      <p:ext uri="{BB962C8B-B14F-4D97-AF65-F5344CB8AC3E}">
        <p14:creationId xmlns:p14="http://schemas.microsoft.com/office/powerpoint/2010/main" val="222318096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12755006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Pormenores...</a:t>
            </a:r>
          </a:p>
        </p:txBody>
      </p:sp>
    </p:spTree>
    <p:extLst>
      <p:ext uri="{BB962C8B-B14F-4D97-AF65-F5344CB8AC3E}">
        <p14:creationId xmlns:p14="http://schemas.microsoft.com/office/powerpoint/2010/main" val="1788513886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Empresas</a:t>
            </a:r>
          </a:p>
        </p:txBody>
      </p:sp>
    </p:spTree>
    <p:extLst>
      <p:ext uri="{BB962C8B-B14F-4D97-AF65-F5344CB8AC3E}">
        <p14:creationId xmlns:p14="http://schemas.microsoft.com/office/powerpoint/2010/main" val="3677211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Consultoria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Collabora</a:t>
            </a:r>
          </a:p>
          <a:p>
            <a:r>
              <a:rPr lang="en-US"/>
              <a:t>Igalia</a:t>
            </a:r>
          </a:p>
          <a:p>
            <a:r>
              <a:rPr lang="en-US"/>
              <a:t>Linux Foundation</a:t>
            </a:r>
          </a:p>
        </p:txBody>
      </p:sp>
    </p:spTree>
    <p:extLst>
      <p:ext uri="{BB962C8B-B14F-4D97-AF65-F5344CB8AC3E}">
        <p14:creationId xmlns:p14="http://schemas.microsoft.com/office/powerpoint/2010/main" val="429090340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Distros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 Hat</a:t>
            </a:r>
          </a:p>
          <a:p>
            <a:r>
              <a:rPr lang="en-US"/>
              <a:t>Canonical</a:t>
            </a:r>
          </a:p>
          <a:p>
            <a:r>
              <a:rPr lang="en-US"/>
              <a:t>SUSE Linux Gmbh</a:t>
            </a:r>
          </a:p>
        </p:txBody>
      </p:sp>
    </p:spTree>
    <p:extLst>
      <p:ext uri="{BB962C8B-B14F-4D97-AF65-F5344CB8AC3E}">
        <p14:creationId xmlns:p14="http://schemas.microsoft.com/office/powerpoint/2010/main" val="160214765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52882"/>
            <a:ext cx="4572000" cy="3890620"/>
          </a:xfrm>
        </p:spPr>
        <p:txBody>
          <a:bodyPr/>
          <a:lstStyle/>
          <a:p>
            <a:r>
              <a:rPr lang="en-US"/>
              <a:t>Linaro</a:t>
            </a:r>
          </a:p>
          <a:p>
            <a:r>
              <a:rPr lang="en-US"/>
              <a:t>AMD</a:t>
            </a:r>
          </a:p>
          <a:p>
            <a:r>
              <a:rPr lang="en-US"/>
              <a:t>Mozilla</a:t>
            </a:r>
          </a:p>
          <a:p>
            <a:r>
              <a:rPr lang="en-US"/>
              <a:t>Google</a:t>
            </a:r>
          </a:p>
          <a:p>
            <a:r>
              <a:rPr lang="en-US"/>
              <a:t>GitHub</a:t>
            </a:r>
          </a:p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Ecosistema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>
          <a:xfrm>
            <a:off x="4292600" y="1252882"/>
            <a:ext cx="4842468" cy="3890620"/>
          </a:xfrm>
        </p:spPr>
        <p:txBody>
          <a:bodyPr/>
          <a:lstStyle/>
          <a:p>
            <a:r>
              <a:rPr lang="en-US"/>
              <a:t>Microsoft</a:t>
            </a:r>
          </a:p>
          <a:p>
            <a:r>
              <a:rPr lang="en-US"/>
              <a:t>Jetbrains</a:t>
            </a:r>
          </a:p>
          <a:p>
            <a:r>
              <a:rPr lang="en-US"/>
              <a:t>Facebook</a:t>
            </a:r>
          </a:p>
          <a:p>
            <a:r>
              <a:rPr lang="en-US"/>
              <a:t>Apple</a:t>
            </a:r>
          </a:p>
          <a:p>
            <a:r>
              <a:rPr lang="en-US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2919381481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872" y="4301449"/>
            <a:ext cx="2554901" cy="610974"/>
            <a:chOff x="463970" y="1799549"/>
            <a:chExt cx="2554901" cy="610974"/>
          </a:xfrm>
        </p:grpSpPr>
        <p:pic>
          <p:nvPicPr>
            <p:cNvPr id="4" name="TwitterLogo_#55acee.png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970" y="1844906"/>
              <a:ext cx="576441" cy="565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134"/>
            <p:cNvSpPr/>
            <p:nvPr/>
          </p:nvSpPr>
          <p:spPr>
            <a:xfrm>
              <a:off x="1040411" y="1799549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4</a:t>
              </a:r>
              <a:r>
                <a:rPr sz="5400"/>
                <a:t>na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0402" y="4301449"/>
            <a:ext cx="2472771" cy="610974"/>
            <a:chOff x="546100" y="2624648"/>
            <a:chExt cx="2472771" cy="610974"/>
          </a:xfrm>
        </p:grpSpPr>
        <p:sp>
          <p:nvSpPr>
            <p:cNvPr id="10" name="Shape 134"/>
            <p:cNvSpPr/>
            <p:nvPr/>
          </p:nvSpPr>
          <p:spPr>
            <a:xfrm>
              <a:off x="1040411" y="2624648"/>
              <a:ext cx="1978460" cy="610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7000"/>
              </a:lvl1pPr>
            </a:lstStyle>
            <a:p>
              <a:pPr algn="l"/>
              <a:r>
                <a:rPr sz="5400"/>
                <a:t>sh</a:t>
              </a:r>
              <a:r>
                <a:rPr lang="en-US" sz="5400"/>
                <a:t>a</a:t>
              </a:r>
              <a:r>
                <a:rPr sz="5400"/>
                <a:t>na</a:t>
              </a:r>
            </a:p>
          </p:txBody>
        </p:sp>
        <p:pic>
          <p:nvPicPr>
            <p:cNvPr id="11" name="Picture 10" descr="GitHub-Mark-120px-pl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" y="2730500"/>
              <a:ext cx="406400" cy="406400"/>
            </a:xfrm>
            <a:prstGeom prst="rect">
              <a:avLst/>
            </a:prstGeom>
          </p:spPr>
        </p:pic>
      </p:grpSp>
      <p:pic>
        <p:nvPicPr>
          <p:cNvPr id="12" name="IMG_08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541" y="139701"/>
            <a:ext cx="1020230" cy="13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3208471" y="4202371"/>
            <a:ext cx="2923734" cy="79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Andreia Gaita</a:t>
            </a:r>
          </a:p>
        </p:txBody>
      </p:sp>
      <p:sp>
        <p:nvSpPr>
          <p:cNvPr id="14" name="TextBox 13"/>
          <p:cNvSpPr txBox="1"/>
          <p:nvPr/>
        </p:nvSpPr>
        <p:spPr>
          <a:xfrm rot="20293331">
            <a:off x="-37567" y="597100"/>
            <a:ext cx="3347070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Questions</a:t>
            </a:r>
            <a:r>
              <a:rPr kumimoji="0" lang="en-US" sz="4400" b="0" i="0" u="none" strike="noStrike" cap="none" spc="0" normalizeH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Yanone Kaffeesatz Regular"/>
              </a:rPr>
              <a:t> anyone?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885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41175346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8670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98226833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34363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13"/>
          </p:nvPr>
        </p:nvSpPr>
        <p:spPr>
          <a:xfrm>
            <a:off x="2" y="224119"/>
            <a:ext cx="9144001" cy="1028763"/>
          </a:xfrm>
        </p:spPr>
        <p:txBody>
          <a:bodyPr/>
          <a:lstStyle/>
          <a:p>
            <a:r>
              <a:rPr lang="en-US"/>
              <a:t>Ao n</a:t>
            </a:r>
            <a:r>
              <a:rPr lang="en-US"/>
              <a:t>ível do hardware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Programar chips, criar instruction sets</a:t>
            </a:r>
          </a:p>
          <a:p>
            <a:r>
              <a:rPr lang="en-US"/>
              <a:t>Misto de electr</a:t>
            </a:r>
            <a:r>
              <a:rPr lang="en-US"/>
              <a:t>ónica e programação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1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Sistemas Operativos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Desenhar e implementar SOs e sistemas ao n</a:t>
            </a:r>
            <a:r>
              <a:rPr lang="en-US"/>
              <a:t>ível do kernel</a:t>
            </a:r>
            <a:endParaRPr lang="en-US"/>
          </a:p>
          <a:p>
            <a:r>
              <a:rPr lang="en-US"/>
              <a:t>BIOS</a:t>
            </a:r>
          </a:p>
          <a:p>
            <a:r>
              <a:rPr lang="en-US"/>
              <a:t>Kernel extensions</a:t>
            </a:r>
          </a:p>
          <a:p>
            <a:r>
              <a:rPr lang="en-US"/>
              <a:t>Assembler, C, Shell scripting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4889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>
          <a:xfrm>
            <a:off x="2" y="224119"/>
            <a:ext cx="9144001" cy="1028763"/>
          </a:xfrm>
        </p:spPr>
        <p:txBody>
          <a:bodyPr/>
          <a:lstStyle/>
          <a:p>
            <a:r>
              <a:rPr lang="en-US"/>
              <a:t>Suporte de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Drivers</a:t>
            </a:r>
          </a:p>
          <a:p>
            <a:r>
              <a:rPr lang="en-US"/>
              <a:t>Ferramentas de baixo n</a:t>
            </a:r>
            <a:r>
              <a:rPr lang="en-US"/>
              <a:t>ível</a:t>
            </a:r>
          </a:p>
          <a:p>
            <a:pPr lvl="1"/>
            <a:r>
              <a:rPr lang="en-US"/>
              <a:t>ex. debugging tools for GPUs</a:t>
            </a:r>
          </a:p>
          <a:p>
            <a:r>
              <a:rPr lang="en-US"/>
              <a:t>Assembler, C, Shell scripting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746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Serviços de sistema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OS daemons</a:t>
            </a:r>
          </a:p>
          <a:p>
            <a:r>
              <a:rPr lang="en-US"/>
              <a:t>OS messaging buses</a:t>
            </a:r>
          </a:p>
          <a:p>
            <a:r>
              <a:rPr lang="en-US"/>
              <a:t>C, C++,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220844084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FFFFFF"/>
      </a:dk1>
      <a:lt1>
        <a:srgbClr val="A6AAA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400080"/>
      </a:hlink>
      <a:folHlink>
        <a:srgbClr val="400080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Yanone Kaffeesatz Regular"/>
        <a:ea typeface="Yanone Kaffeesatz Regular"/>
        <a:cs typeface="Yanone Kaffeesatz Regular"/>
      </a:majorFont>
      <a:minorFont>
        <a:latin typeface="Yanone Kaffeesatz Regular"/>
        <a:ea typeface="Yanone Kaffeesatz Regular"/>
        <a:cs typeface="Yanone Kaffeesatz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97979"/>
            </a:solidFill>
            <a:effectLst/>
            <a:uFillTx/>
            <a:latin typeface="+mn-lt"/>
            <a:ea typeface="+mn-ea"/>
            <a:cs typeface="+mn-cs"/>
            <a:sym typeface="Yanone Kaffeesatz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489</Words>
  <Application>Microsoft Macintosh PowerPoint</Application>
  <PresentationFormat>On-screen Show (16:9)</PresentationFormat>
  <Paragraphs>141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White</vt:lpstr>
      <vt:lpstr>PowerPoint Presentation</vt:lpstr>
      <vt:lpstr>PowerPoint Presentation</vt:lpstr>
      <vt:lpstr>Os Caminhos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Semelhante a...</vt:lpstr>
      <vt:lpstr>PowerPoint Presentation</vt:lpstr>
      <vt:lpstr>Já perto do utilizador final...</vt:lpstr>
      <vt:lpstr>PowerPoint Presentation</vt:lpstr>
      <vt:lpstr>PowerPoint Presentation</vt:lpstr>
      <vt:lpstr>PowerPoint Presentation</vt:lpstr>
      <vt:lpstr>PowerPoint Presentation</vt:lpstr>
      <vt:lpstr>E ainda...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 muito mais...</vt:lpstr>
      <vt:lpstr>Networking</vt:lpstr>
      <vt:lpstr>Projectos</vt:lpstr>
      <vt:lpstr>Mailing Lists</vt:lpstr>
      <vt:lpstr>Conferências</vt:lpstr>
      <vt:lpstr>Trabalho remoto</vt:lpstr>
      <vt:lpstr>Etiqueta</vt:lpstr>
      <vt:lpstr>Pormenores...</vt:lpstr>
      <vt:lpstr>Empresas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339</cp:revision>
  <dcterms:modified xsi:type="dcterms:W3CDTF">2016-10-29T13:37:07Z</dcterms:modified>
</cp:coreProperties>
</file>