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39" r:id="rId4"/>
    <p:sldId id="340" r:id="rId5"/>
    <p:sldId id="343" r:id="rId6"/>
    <p:sldId id="342" r:id="rId7"/>
    <p:sldId id="341" r:id="rId8"/>
    <p:sldId id="344" r:id="rId9"/>
    <p:sldId id="350" r:id="rId10"/>
    <p:sldId id="345" r:id="rId11"/>
    <p:sldId id="347" r:id="rId12"/>
    <p:sldId id="354" r:id="rId13"/>
    <p:sldId id="355" r:id="rId14"/>
    <p:sldId id="374" r:id="rId15"/>
    <p:sldId id="349" r:id="rId16"/>
    <p:sldId id="348" r:id="rId17"/>
    <p:sldId id="346" r:id="rId18"/>
    <p:sldId id="378" r:id="rId19"/>
    <p:sldId id="352" r:id="rId20"/>
    <p:sldId id="351" r:id="rId21"/>
    <p:sldId id="353" r:id="rId22"/>
    <p:sldId id="363" r:id="rId23"/>
    <p:sldId id="377" r:id="rId24"/>
    <p:sldId id="364" r:id="rId25"/>
    <p:sldId id="365" r:id="rId26"/>
    <p:sldId id="366" r:id="rId27"/>
    <p:sldId id="368" r:id="rId28"/>
    <p:sldId id="369" r:id="rId29"/>
    <p:sldId id="375" r:id="rId30"/>
    <p:sldId id="356" r:id="rId31"/>
    <p:sldId id="376" r:id="rId32"/>
    <p:sldId id="362" r:id="rId33"/>
    <p:sldId id="367" r:id="rId34"/>
    <p:sldId id="357" r:id="rId35"/>
    <p:sldId id="358" r:id="rId36"/>
    <p:sldId id="359" r:id="rId37"/>
    <p:sldId id="360" r:id="rId38"/>
    <p:sldId id="361" r:id="rId39"/>
    <p:sldId id="372" r:id="rId40"/>
    <p:sldId id="371" r:id="rId41"/>
    <p:sldId id="370" r:id="rId42"/>
    <p:sldId id="373" r:id="rId43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1pPr>
    <a:lvl2pPr marL="0" marR="0" indent="143492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2pPr>
    <a:lvl3pPr marL="0" marR="0" indent="286984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3pPr>
    <a:lvl4pPr marL="0" marR="0" indent="430477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4pPr>
    <a:lvl5pPr marL="0" marR="0" indent="573969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5pPr>
    <a:lvl6pPr marL="0" marR="0" indent="717461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6pPr>
    <a:lvl7pPr marL="0" marR="0" indent="860953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7pPr>
    <a:lvl8pPr marL="0" marR="0" indent="1004446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8pPr>
    <a:lvl9pPr marL="0" marR="0" indent="1147938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9pPr>
  </p:defaultTextStyle>
  <p:extLst>
    <p:ext uri="{521415D9-36F7-43E2-AB2F-B90AF26B5E84}">
      <p14:sectionLst xmlns:p14="http://schemas.microsoft.com/office/powerpoint/2010/main">
        <p14:section name="Default Section" id="{3D9E2037-040B-824F-AC7E-9F827BB5ECB3}">
          <p14:sldIdLst>
            <p14:sldId id="256"/>
            <p14:sldId id="257"/>
          </p14:sldIdLst>
        </p14:section>
        <p14:section name="Intro" id="{A4835F54-37E7-D443-8F60-978CF9C401C1}">
          <p14:sldIdLst>
            <p14:sldId id="339"/>
            <p14:sldId id="340"/>
            <p14:sldId id="343"/>
            <p14:sldId id="342"/>
            <p14:sldId id="341"/>
          </p14:sldIdLst>
        </p14:section>
        <p14:section name="UI Apps" id="{3880041B-7A5F-C840-9881-E7DCE0E0E515}">
          <p14:sldIdLst>
            <p14:sldId id="344"/>
            <p14:sldId id="350"/>
            <p14:sldId id="345"/>
            <p14:sldId id="347"/>
          </p14:sldIdLst>
        </p14:section>
        <p14:section name="xplat woes" id="{F4C49968-7AD2-B643-84C5-3034F9A52AD2}">
          <p14:sldIdLst>
            <p14:sldId id="354"/>
            <p14:sldId id="355"/>
            <p14:sldId id="374"/>
          </p14:sldIdLst>
        </p14:section>
        <p14:section name="UI apps" id="{FAAEFDEF-1028-354F-81CA-1796360A27F2}">
          <p14:sldIdLst>
            <p14:sldId id="349"/>
            <p14:sldId id="348"/>
            <p14:sldId id="346"/>
            <p14:sldId id="378"/>
            <p14:sldId id="352"/>
            <p14:sldId id="351"/>
            <p14:sldId id="353"/>
          </p14:sldIdLst>
        </p14:section>
        <p14:section name="Non UI apps" id="{A7DDA2F5-5A10-1A46-A199-B9818BA4B54C}">
          <p14:sldIdLst>
            <p14:sldId id="363"/>
            <p14:sldId id="377"/>
            <p14:sldId id="364"/>
            <p14:sldId id="365"/>
            <p14:sldId id="366"/>
            <p14:sldId id="368"/>
            <p14:sldId id="369"/>
            <p14:sldId id="375"/>
          </p14:sldIdLst>
        </p14:section>
        <p14:section name="Build tools" id="{08C0A28F-9BF5-5741-B2A2-E765729B062E}">
          <p14:sldIdLst>
            <p14:sldId id="356"/>
            <p14:sldId id="376"/>
            <p14:sldId id="362"/>
            <p14:sldId id="367"/>
            <p14:sldId id="357"/>
            <p14:sldId id="358"/>
            <p14:sldId id="359"/>
            <p14:sldId id="360"/>
            <p14:sldId id="361"/>
          </p14:sldIdLst>
        </p14:section>
        <p14:section name="Finishing" id="{0159242E-A249-3D44-91A8-24003968F652}">
          <p14:sldIdLst>
            <p14:sldId id="372"/>
            <p14:sldId id="371"/>
            <p14:sldId id="370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4" y="-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4AE17-9AB9-8D4A-9BA9-C1FDF6D6C6EA}" type="doc">
      <dgm:prSet loTypeId="urn:microsoft.com/office/officeart/2005/8/layout/hierarchy4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E94AE1B-2F97-AF40-9330-152351D505D3}">
      <dgm:prSet phldrT="[Text]"/>
      <dgm:spPr/>
      <dgm:t>
        <a:bodyPr/>
        <a:lstStyle/>
        <a:p>
          <a:r>
            <a:rPr lang="en-US"/>
            <a:t>Web Apps?</a:t>
          </a:r>
        </a:p>
      </dgm:t>
    </dgm:pt>
    <dgm:pt modelId="{7BA7FF5C-A124-674C-9F78-F41D8113937A}" type="parTrans" cxnId="{87ABDA4C-9E9A-A94B-AD6A-8FAF471E01E8}">
      <dgm:prSet/>
      <dgm:spPr/>
      <dgm:t>
        <a:bodyPr/>
        <a:lstStyle/>
        <a:p>
          <a:endParaRPr lang="en-US"/>
        </a:p>
      </dgm:t>
    </dgm:pt>
    <dgm:pt modelId="{559B8FB6-4E49-FE41-9013-71314308EC09}" type="sibTrans" cxnId="{87ABDA4C-9E9A-A94B-AD6A-8FAF471E01E8}">
      <dgm:prSet/>
      <dgm:spPr/>
      <dgm:t>
        <a:bodyPr/>
        <a:lstStyle/>
        <a:p>
          <a:endParaRPr lang="en-US"/>
        </a:p>
      </dgm:t>
    </dgm:pt>
    <dgm:pt modelId="{19A5BA80-062C-9943-95EE-BAFC0629EB51}">
      <dgm:prSet phldrT="[Text]"/>
      <dgm:spPr/>
      <dgm:t>
        <a:bodyPr/>
        <a:lstStyle/>
        <a:p>
          <a:r>
            <a:rPr lang="en-US"/>
            <a:t>Native UI Apps</a:t>
          </a:r>
        </a:p>
      </dgm:t>
    </dgm:pt>
    <dgm:pt modelId="{B3F197AB-533F-2C4D-B12E-E9905584CFD0}" type="parTrans" cxnId="{D1DAD7D5-3F70-B943-AFF0-50F447EEA676}">
      <dgm:prSet/>
      <dgm:spPr/>
      <dgm:t>
        <a:bodyPr/>
        <a:lstStyle/>
        <a:p>
          <a:endParaRPr lang="en-US"/>
        </a:p>
      </dgm:t>
    </dgm:pt>
    <dgm:pt modelId="{CA008B50-F39B-7947-90C8-08C423F37240}" type="sibTrans" cxnId="{D1DAD7D5-3F70-B943-AFF0-50F447EEA676}">
      <dgm:prSet/>
      <dgm:spPr/>
      <dgm:t>
        <a:bodyPr/>
        <a:lstStyle/>
        <a:p>
          <a:endParaRPr lang="en-US"/>
        </a:p>
      </dgm:t>
    </dgm:pt>
    <dgm:pt modelId="{FB3897C8-2EF9-5449-B0EE-3973027A3AF4}">
      <dgm:prSet phldrT="[Text]"/>
      <dgm:spPr/>
      <dgm:t>
        <a:bodyPr/>
        <a:lstStyle/>
        <a:p>
          <a:r>
            <a:rPr lang="en-US"/>
            <a:t>Native Tools (no UI)</a:t>
          </a:r>
        </a:p>
      </dgm:t>
    </dgm:pt>
    <dgm:pt modelId="{9EFFDEE0-9995-9D41-8A50-4317DE0C0843}" type="parTrans" cxnId="{1C676451-F19C-8941-8A87-FB381D78ECDC}">
      <dgm:prSet/>
      <dgm:spPr/>
      <dgm:t>
        <a:bodyPr/>
        <a:lstStyle/>
        <a:p>
          <a:endParaRPr lang="en-US"/>
        </a:p>
      </dgm:t>
    </dgm:pt>
    <dgm:pt modelId="{5C5C83C8-6A19-9C45-8678-D0661DE6BC20}" type="sibTrans" cxnId="{1C676451-F19C-8941-8A87-FB381D78ECDC}">
      <dgm:prSet/>
      <dgm:spPr/>
      <dgm:t>
        <a:bodyPr/>
        <a:lstStyle/>
        <a:p>
          <a:endParaRPr lang="en-US"/>
        </a:p>
      </dgm:t>
    </dgm:pt>
    <dgm:pt modelId="{C8439864-2DA6-C842-B35E-062157184E6A}">
      <dgm:prSet phldrT="[Text]"/>
      <dgm:spPr/>
      <dgm:t>
        <a:bodyPr/>
        <a:lstStyle/>
        <a:p>
          <a:r>
            <a:rPr lang="en-US"/>
            <a:t>Libraries</a:t>
          </a:r>
        </a:p>
      </dgm:t>
    </dgm:pt>
    <dgm:pt modelId="{EBE8364C-7CA7-534B-9F73-C0368581EA2B}" type="parTrans" cxnId="{E99A8ABF-D787-AC4B-9D9A-DFBEE934AD45}">
      <dgm:prSet/>
      <dgm:spPr/>
      <dgm:t>
        <a:bodyPr/>
        <a:lstStyle/>
        <a:p>
          <a:endParaRPr lang="en-US"/>
        </a:p>
      </dgm:t>
    </dgm:pt>
    <dgm:pt modelId="{6474EE41-4E91-8E4D-88DC-6E93B94E3D64}" type="sibTrans" cxnId="{E99A8ABF-D787-AC4B-9D9A-DFBEE934AD45}">
      <dgm:prSet/>
      <dgm:spPr/>
      <dgm:t>
        <a:bodyPr/>
        <a:lstStyle/>
        <a:p>
          <a:endParaRPr lang="en-US"/>
        </a:p>
      </dgm:t>
    </dgm:pt>
    <dgm:pt modelId="{41DBB4CC-152B-C040-8A77-EB564E9BF318}">
      <dgm:prSet phldrT="[Text]"/>
      <dgm:spPr/>
      <dgm:t>
        <a:bodyPr/>
        <a:lstStyle/>
        <a:p>
          <a:r>
            <a:rPr lang="en-US"/>
            <a:t>Runtimes</a:t>
          </a:r>
        </a:p>
      </dgm:t>
    </dgm:pt>
    <dgm:pt modelId="{6101D156-6A11-F744-B3D3-D2E433EE8808}" type="parTrans" cxnId="{049BA564-B466-B247-A481-D08EA05D9A7F}">
      <dgm:prSet/>
      <dgm:spPr/>
      <dgm:t>
        <a:bodyPr/>
        <a:lstStyle/>
        <a:p>
          <a:endParaRPr lang="en-US"/>
        </a:p>
      </dgm:t>
    </dgm:pt>
    <dgm:pt modelId="{7229D410-A912-0347-AB7F-F417D315DFD3}" type="sibTrans" cxnId="{049BA564-B466-B247-A481-D08EA05D9A7F}">
      <dgm:prSet/>
      <dgm:spPr/>
      <dgm:t>
        <a:bodyPr/>
        <a:lstStyle/>
        <a:p>
          <a:endParaRPr lang="en-US"/>
        </a:p>
      </dgm:t>
    </dgm:pt>
    <dgm:pt modelId="{DC4E4452-452F-1A40-8D3B-D7C33641EA6A}" type="pres">
      <dgm:prSet presAssocID="{5D34AE17-9AB9-8D4A-9BA9-C1FDF6D6C6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97366F-F2C3-9E40-A7DA-420F9475D148}" type="pres">
      <dgm:prSet presAssocID="{4E94AE1B-2F97-AF40-9330-152351D505D3}" presName="vertOne" presStyleCnt="0"/>
      <dgm:spPr/>
    </dgm:pt>
    <dgm:pt modelId="{ABCD5DD3-20A3-3048-8472-275EADDE5D0C}" type="pres">
      <dgm:prSet presAssocID="{4E94AE1B-2F97-AF40-9330-152351D505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8FAB63-2905-E747-97ED-B8EAAABDE3CD}" type="pres">
      <dgm:prSet presAssocID="{4E94AE1B-2F97-AF40-9330-152351D505D3}" presName="parTransOne" presStyleCnt="0"/>
      <dgm:spPr/>
    </dgm:pt>
    <dgm:pt modelId="{0734E882-6840-FC42-83AB-512E00AD6393}" type="pres">
      <dgm:prSet presAssocID="{4E94AE1B-2F97-AF40-9330-152351D505D3}" presName="horzOne" presStyleCnt="0"/>
      <dgm:spPr/>
    </dgm:pt>
    <dgm:pt modelId="{5B6E1FF3-A12A-2149-9E17-EB674AB1122C}" type="pres">
      <dgm:prSet presAssocID="{19A5BA80-062C-9943-95EE-BAFC0629EB51}" presName="vertTwo" presStyleCnt="0"/>
      <dgm:spPr/>
    </dgm:pt>
    <dgm:pt modelId="{DF999EC9-C9F0-1A4E-A202-316952436CD9}" type="pres">
      <dgm:prSet presAssocID="{19A5BA80-062C-9943-95EE-BAFC0629EB51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5138D-8140-5F45-A296-D398B4238456}" type="pres">
      <dgm:prSet presAssocID="{19A5BA80-062C-9943-95EE-BAFC0629EB51}" presName="parTransTwo" presStyleCnt="0"/>
      <dgm:spPr/>
    </dgm:pt>
    <dgm:pt modelId="{2E7183E9-1CF1-C141-B8B1-5E8DE2799CBB}" type="pres">
      <dgm:prSet presAssocID="{19A5BA80-062C-9943-95EE-BAFC0629EB51}" presName="horzTwo" presStyleCnt="0"/>
      <dgm:spPr/>
    </dgm:pt>
    <dgm:pt modelId="{F947699D-3D05-5E43-B94A-C3DA2D171ADA}" type="pres">
      <dgm:prSet presAssocID="{FB3897C8-2EF9-5449-B0EE-3973027A3AF4}" presName="vertThree" presStyleCnt="0"/>
      <dgm:spPr/>
    </dgm:pt>
    <dgm:pt modelId="{E0151236-5A96-F54A-933D-5DE6E12CE574}" type="pres">
      <dgm:prSet presAssocID="{FB3897C8-2EF9-5449-B0EE-3973027A3AF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6967E-0725-1941-9CC8-F22A834D491A}" type="pres">
      <dgm:prSet presAssocID="{FB3897C8-2EF9-5449-B0EE-3973027A3AF4}" presName="parTransThree" presStyleCnt="0"/>
      <dgm:spPr/>
    </dgm:pt>
    <dgm:pt modelId="{BB07828A-0623-4E4B-AF91-D2D6FF9EE6C0}" type="pres">
      <dgm:prSet presAssocID="{FB3897C8-2EF9-5449-B0EE-3973027A3AF4}" presName="horzThree" presStyleCnt="0"/>
      <dgm:spPr/>
    </dgm:pt>
    <dgm:pt modelId="{0F63A7E8-0DB8-0443-B127-56292889C955}" type="pres">
      <dgm:prSet presAssocID="{C8439864-2DA6-C842-B35E-062157184E6A}" presName="vertFour" presStyleCnt="0">
        <dgm:presLayoutVars>
          <dgm:chPref val="3"/>
        </dgm:presLayoutVars>
      </dgm:prSet>
      <dgm:spPr/>
    </dgm:pt>
    <dgm:pt modelId="{97BED680-D6BE-E248-8750-C8153803B8A7}" type="pres">
      <dgm:prSet presAssocID="{C8439864-2DA6-C842-B35E-062157184E6A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C538E1-21E7-2B4F-A9E8-4C2AA574E293}" type="pres">
      <dgm:prSet presAssocID="{C8439864-2DA6-C842-B35E-062157184E6A}" presName="parTransFour" presStyleCnt="0"/>
      <dgm:spPr/>
    </dgm:pt>
    <dgm:pt modelId="{6ED0F4BA-9C1A-8B42-B31F-A8F5FCA3AC93}" type="pres">
      <dgm:prSet presAssocID="{C8439864-2DA6-C842-B35E-062157184E6A}" presName="horzFour" presStyleCnt="0"/>
      <dgm:spPr/>
    </dgm:pt>
    <dgm:pt modelId="{A86ABEF0-3076-8140-BF9C-F0E8065821F4}" type="pres">
      <dgm:prSet presAssocID="{41DBB4CC-152B-C040-8A77-EB564E9BF318}" presName="vertFour" presStyleCnt="0">
        <dgm:presLayoutVars>
          <dgm:chPref val="3"/>
        </dgm:presLayoutVars>
      </dgm:prSet>
      <dgm:spPr/>
    </dgm:pt>
    <dgm:pt modelId="{6540B4A6-000B-5845-AA32-3948319DF962}" type="pres">
      <dgm:prSet presAssocID="{41DBB4CC-152B-C040-8A77-EB564E9BF318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AD6FE-06D9-E040-9673-D433391431E7}" type="pres">
      <dgm:prSet presAssocID="{41DBB4CC-152B-C040-8A77-EB564E9BF318}" presName="horzFour" presStyleCnt="0"/>
      <dgm:spPr/>
    </dgm:pt>
  </dgm:ptLst>
  <dgm:cxnLst>
    <dgm:cxn modelId="{E99A8ABF-D787-AC4B-9D9A-DFBEE934AD45}" srcId="{FB3897C8-2EF9-5449-B0EE-3973027A3AF4}" destId="{C8439864-2DA6-C842-B35E-062157184E6A}" srcOrd="0" destOrd="0" parTransId="{EBE8364C-7CA7-534B-9F73-C0368581EA2B}" sibTransId="{6474EE41-4E91-8E4D-88DC-6E93B94E3D64}"/>
    <dgm:cxn modelId="{BCFEB11A-8149-A944-9055-CAF927BA0E75}" type="presOf" srcId="{C8439864-2DA6-C842-B35E-062157184E6A}" destId="{97BED680-D6BE-E248-8750-C8153803B8A7}" srcOrd="0" destOrd="0" presId="urn:microsoft.com/office/officeart/2005/8/layout/hierarchy4"/>
    <dgm:cxn modelId="{049BA564-B466-B247-A481-D08EA05D9A7F}" srcId="{C8439864-2DA6-C842-B35E-062157184E6A}" destId="{41DBB4CC-152B-C040-8A77-EB564E9BF318}" srcOrd="0" destOrd="0" parTransId="{6101D156-6A11-F744-B3D3-D2E433EE8808}" sibTransId="{7229D410-A912-0347-AB7F-F417D315DFD3}"/>
    <dgm:cxn modelId="{28910CFC-C293-ED46-90A1-84C82478066E}" type="presOf" srcId="{FB3897C8-2EF9-5449-B0EE-3973027A3AF4}" destId="{E0151236-5A96-F54A-933D-5DE6E12CE574}" srcOrd="0" destOrd="0" presId="urn:microsoft.com/office/officeart/2005/8/layout/hierarchy4"/>
    <dgm:cxn modelId="{D1DAD7D5-3F70-B943-AFF0-50F447EEA676}" srcId="{4E94AE1B-2F97-AF40-9330-152351D505D3}" destId="{19A5BA80-062C-9943-95EE-BAFC0629EB51}" srcOrd="0" destOrd="0" parTransId="{B3F197AB-533F-2C4D-B12E-E9905584CFD0}" sibTransId="{CA008B50-F39B-7947-90C8-08C423F37240}"/>
    <dgm:cxn modelId="{87ABDA4C-9E9A-A94B-AD6A-8FAF471E01E8}" srcId="{5D34AE17-9AB9-8D4A-9BA9-C1FDF6D6C6EA}" destId="{4E94AE1B-2F97-AF40-9330-152351D505D3}" srcOrd="0" destOrd="0" parTransId="{7BA7FF5C-A124-674C-9F78-F41D8113937A}" sibTransId="{559B8FB6-4E49-FE41-9013-71314308EC09}"/>
    <dgm:cxn modelId="{8565D87B-84ED-894F-B738-73E6DF4B3BCC}" type="presOf" srcId="{4E94AE1B-2F97-AF40-9330-152351D505D3}" destId="{ABCD5DD3-20A3-3048-8472-275EADDE5D0C}" srcOrd="0" destOrd="0" presId="urn:microsoft.com/office/officeart/2005/8/layout/hierarchy4"/>
    <dgm:cxn modelId="{1C676451-F19C-8941-8A87-FB381D78ECDC}" srcId="{19A5BA80-062C-9943-95EE-BAFC0629EB51}" destId="{FB3897C8-2EF9-5449-B0EE-3973027A3AF4}" srcOrd="0" destOrd="0" parTransId="{9EFFDEE0-9995-9D41-8A50-4317DE0C0843}" sibTransId="{5C5C83C8-6A19-9C45-8678-D0661DE6BC20}"/>
    <dgm:cxn modelId="{F9EC47BA-CF3D-C947-9676-EFAB45BADC4E}" type="presOf" srcId="{5D34AE17-9AB9-8D4A-9BA9-C1FDF6D6C6EA}" destId="{DC4E4452-452F-1A40-8D3B-D7C33641EA6A}" srcOrd="0" destOrd="0" presId="urn:microsoft.com/office/officeart/2005/8/layout/hierarchy4"/>
    <dgm:cxn modelId="{7C7C4DAB-4076-7D4F-8F15-D716B230CE63}" type="presOf" srcId="{19A5BA80-062C-9943-95EE-BAFC0629EB51}" destId="{DF999EC9-C9F0-1A4E-A202-316952436CD9}" srcOrd="0" destOrd="0" presId="urn:microsoft.com/office/officeart/2005/8/layout/hierarchy4"/>
    <dgm:cxn modelId="{030DF0EC-E927-B745-A58B-17E80A6A0DAF}" type="presOf" srcId="{41DBB4CC-152B-C040-8A77-EB564E9BF318}" destId="{6540B4A6-000B-5845-AA32-3948319DF962}" srcOrd="0" destOrd="0" presId="urn:microsoft.com/office/officeart/2005/8/layout/hierarchy4"/>
    <dgm:cxn modelId="{CE59C20D-9A12-9247-ABC7-B7B27EC48B68}" type="presParOf" srcId="{DC4E4452-452F-1A40-8D3B-D7C33641EA6A}" destId="{EF97366F-F2C3-9E40-A7DA-420F9475D148}" srcOrd="0" destOrd="0" presId="urn:microsoft.com/office/officeart/2005/8/layout/hierarchy4"/>
    <dgm:cxn modelId="{963CBF25-16A8-2442-B011-E4E7C9A6FF38}" type="presParOf" srcId="{EF97366F-F2C3-9E40-A7DA-420F9475D148}" destId="{ABCD5DD3-20A3-3048-8472-275EADDE5D0C}" srcOrd="0" destOrd="0" presId="urn:microsoft.com/office/officeart/2005/8/layout/hierarchy4"/>
    <dgm:cxn modelId="{0F7238BD-AE12-4E46-B226-CAC14F6F15A9}" type="presParOf" srcId="{EF97366F-F2C3-9E40-A7DA-420F9475D148}" destId="{778FAB63-2905-E747-97ED-B8EAAABDE3CD}" srcOrd="1" destOrd="0" presId="urn:microsoft.com/office/officeart/2005/8/layout/hierarchy4"/>
    <dgm:cxn modelId="{B531A70A-E2C7-EA47-9D8C-6516F09B6609}" type="presParOf" srcId="{EF97366F-F2C3-9E40-A7DA-420F9475D148}" destId="{0734E882-6840-FC42-83AB-512E00AD6393}" srcOrd="2" destOrd="0" presId="urn:microsoft.com/office/officeart/2005/8/layout/hierarchy4"/>
    <dgm:cxn modelId="{98F7E0BF-8B34-3C4D-8AC3-44F2A3DADB9C}" type="presParOf" srcId="{0734E882-6840-FC42-83AB-512E00AD6393}" destId="{5B6E1FF3-A12A-2149-9E17-EB674AB1122C}" srcOrd="0" destOrd="0" presId="urn:microsoft.com/office/officeart/2005/8/layout/hierarchy4"/>
    <dgm:cxn modelId="{942DB48C-B620-3A4D-A1BE-C65256A8C297}" type="presParOf" srcId="{5B6E1FF3-A12A-2149-9E17-EB674AB1122C}" destId="{DF999EC9-C9F0-1A4E-A202-316952436CD9}" srcOrd="0" destOrd="0" presId="urn:microsoft.com/office/officeart/2005/8/layout/hierarchy4"/>
    <dgm:cxn modelId="{F88DF058-6D56-1C42-8F0A-583289B931C4}" type="presParOf" srcId="{5B6E1FF3-A12A-2149-9E17-EB674AB1122C}" destId="{7D35138D-8140-5F45-A296-D398B4238456}" srcOrd="1" destOrd="0" presId="urn:microsoft.com/office/officeart/2005/8/layout/hierarchy4"/>
    <dgm:cxn modelId="{E2C3996E-4834-6F45-BBEA-E3D7D87DCE7A}" type="presParOf" srcId="{5B6E1FF3-A12A-2149-9E17-EB674AB1122C}" destId="{2E7183E9-1CF1-C141-B8B1-5E8DE2799CBB}" srcOrd="2" destOrd="0" presId="urn:microsoft.com/office/officeart/2005/8/layout/hierarchy4"/>
    <dgm:cxn modelId="{3FB8884D-17A4-AA41-B661-2D22C105A6CE}" type="presParOf" srcId="{2E7183E9-1CF1-C141-B8B1-5E8DE2799CBB}" destId="{F947699D-3D05-5E43-B94A-C3DA2D171ADA}" srcOrd="0" destOrd="0" presId="urn:microsoft.com/office/officeart/2005/8/layout/hierarchy4"/>
    <dgm:cxn modelId="{4F743CA7-2BE3-634D-86A0-540048037A6B}" type="presParOf" srcId="{F947699D-3D05-5E43-B94A-C3DA2D171ADA}" destId="{E0151236-5A96-F54A-933D-5DE6E12CE574}" srcOrd="0" destOrd="0" presId="urn:microsoft.com/office/officeart/2005/8/layout/hierarchy4"/>
    <dgm:cxn modelId="{214830F3-0250-084B-A36B-528F2D78E843}" type="presParOf" srcId="{F947699D-3D05-5E43-B94A-C3DA2D171ADA}" destId="{3C76967E-0725-1941-9CC8-F22A834D491A}" srcOrd="1" destOrd="0" presId="urn:microsoft.com/office/officeart/2005/8/layout/hierarchy4"/>
    <dgm:cxn modelId="{DC049AF7-E344-A044-B28F-DCE1D645B336}" type="presParOf" srcId="{F947699D-3D05-5E43-B94A-C3DA2D171ADA}" destId="{BB07828A-0623-4E4B-AF91-D2D6FF9EE6C0}" srcOrd="2" destOrd="0" presId="urn:microsoft.com/office/officeart/2005/8/layout/hierarchy4"/>
    <dgm:cxn modelId="{EDC69C06-BBAA-4E4A-AFE0-FA267BFCB730}" type="presParOf" srcId="{BB07828A-0623-4E4B-AF91-D2D6FF9EE6C0}" destId="{0F63A7E8-0DB8-0443-B127-56292889C955}" srcOrd="0" destOrd="0" presId="urn:microsoft.com/office/officeart/2005/8/layout/hierarchy4"/>
    <dgm:cxn modelId="{35F93B1C-CE5F-9448-AC7B-77A529B16D27}" type="presParOf" srcId="{0F63A7E8-0DB8-0443-B127-56292889C955}" destId="{97BED680-D6BE-E248-8750-C8153803B8A7}" srcOrd="0" destOrd="0" presId="urn:microsoft.com/office/officeart/2005/8/layout/hierarchy4"/>
    <dgm:cxn modelId="{DA06B6F7-E83F-E741-9437-F22BCB003AC9}" type="presParOf" srcId="{0F63A7E8-0DB8-0443-B127-56292889C955}" destId="{E5C538E1-21E7-2B4F-A9E8-4C2AA574E293}" srcOrd="1" destOrd="0" presId="urn:microsoft.com/office/officeart/2005/8/layout/hierarchy4"/>
    <dgm:cxn modelId="{3ED17765-8C80-D141-BA6F-F202FE265582}" type="presParOf" srcId="{0F63A7E8-0DB8-0443-B127-56292889C955}" destId="{6ED0F4BA-9C1A-8B42-B31F-A8F5FCA3AC93}" srcOrd="2" destOrd="0" presId="urn:microsoft.com/office/officeart/2005/8/layout/hierarchy4"/>
    <dgm:cxn modelId="{348AC710-6EAF-9B4B-9874-92E60C82B547}" type="presParOf" srcId="{6ED0F4BA-9C1A-8B42-B31F-A8F5FCA3AC93}" destId="{A86ABEF0-3076-8140-BF9C-F0E8065821F4}" srcOrd="0" destOrd="0" presId="urn:microsoft.com/office/officeart/2005/8/layout/hierarchy4"/>
    <dgm:cxn modelId="{3942F3A6-5AED-B848-B146-AD57DFD013CB}" type="presParOf" srcId="{A86ABEF0-3076-8140-BF9C-F0E8065821F4}" destId="{6540B4A6-000B-5845-AA32-3948319DF962}" srcOrd="0" destOrd="0" presId="urn:microsoft.com/office/officeart/2005/8/layout/hierarchy4"/>
    <dgm:cxn modelId="{07BD270E-5013-594D-84DA-CBD6BFEB8711}" type="presParOf" srcId="{A86ABEF0-3076-8140-BF9C-F0E8065821F4}" destId="{E2FAD6FE-06D9-E040-9673-D433391431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05A70-B56F-D541-A93F-D0F2C9446028}" type="doc">
      <dgm:prSet loTypeId="urn:microsoft.com/office/officeart/2005/8/layout/targe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DF9482-2DA8-984E-9654-A2896CBA2E2E}">
      <dgm:prSet phldrT="[Text]"/>
      <dgm:spPr/>
      <dgm:t>
        <a:bodyPr/>
        <a:lstStyle/>
        <a:p>
          <a:r>
            <a:rPr lang="en-US">
              <a:solidFill>
                <a:srgbClr val="DCDEE0"/>
              </a:solidFill>
            </a:rPr>
            <a:t>High-level API</a:t>
          </a:r>
        </a:p>
      </dgm:t>
    </dgm:pt>
    <dgm:pt modelId="{CDD898AE-25F5-1C4A-8FAB-BC72618D9073}" type="parTrans" cxnId="{1828A733-FD62-ED44-9847-AE4E7ED5E20D}">
      <dgm:prSet/>
      <dgm:spPr/>
      <dgm:t>
        <a:bodyPr/>
        <a:lstStyle/>
        <a:p>
          <a:endParaRPr lang="en-US"/>
        </a:p>
      </dgm:t>
    </dgm:pt>
    <dgm:pt modelId="{8AE68698-3480-3A45-AD91-47D882522B17}" type="sibTrans" cxnId="{1828A733-FD62-ED44-9847-AE4E7ED5E20D}">
      <dgm:prSet/>
      <dgm:spPr/>
      <dgm:t>
        <a:bodyPr/>
        <a:lstStyle/>
        <a:p>
          <a:endParaRPr lang="en-US"/>
        </a:p>
      </dgm:t>
    </dgm:pt>
    <dgm:pt modelId="{2F09602F-518B-AC43-886D-F9B4A8CB392C}">
      <dgm:prSet phldrT="[Text]"/>
      <dgm:spPr/>
      <dgm:t>
        <a:bodyPr/>
        <a:lstStyle/>
        <a:p>
          <a:r>
            <a:rPr lang="en-US">
              <a:solidFill>
                <a:srgbClr val="DCDEE0"/>
              </a:solidFill>
            </a:rPr>
            <a:t>Platform abstraction</a:t>
          </a:r>
        </a:p>
      </dgm:t>
    </dgm:pt>
    <dgm:pt modelId="{8E03CE9C-0BCE-D54D-A4AD-AFB2E818C294}" type="parTrans" cxnId="{06C55DAF-AB57-434B-982C-EEC9E05A6CDE}">
      <dgm:prSet/>
      <dgm:spPr/>
      <dgm:t>
        <a:bodyPr/>
        <a:lstStyle/>
        <a:p>
          <a:endParaRPr lang="en-US"/>
        </a:p>
      </dgm:t>
    </dgm:pt>
    <dgm:pt modelId="{249FA79D-4EC4-9F4D-B556-19CEFDB4E398}" type="sibTrans" cxnId="{06C55DAF-AB57-434B-982C-EEC9E05A6CDE}">
      <dgm:prSet/>
      <dgm:spPr/>
      <dgm:t>
        <a:bodyPr/>
        <a:lstStyle/>
        <a:p>
          <a:endParaRPr lang="en-US"/>
        </a:p>
      </dgm:t>
    </dgm:pt>
    <dgm:pt modelId="{13DC7A0F-197D-D54F-A182-4BF9465EC263}">
      <dgm:prSet phldrT="[Text]"/>
      <dgm:spPr/>
      <dgm:t>
        <a:bodyPr/>
        <a:lstStyle/>
        <a:p>
          <a:r>
            <a:rPr lang="en-US"/>
            <a:t>Generated API?</a:t>
          </a:r>
        </a:p>
      </dgm:t>
    </dgm:pt>
    <dgm:pt modelId="{234324D7-903C-1546-8A80-DFA7B1D7DF9E}" type="parTrans" cxnId="{F222F32A-8881-4443-9D82-E72B3F935535}">
      <dgm:prSet/>
      <dgm:spPr/>
      <dgm:t>
        <a:bodyPr/>
        <a:lstStyle/>
        <a:p>
          <a:endParaRPr lang="en-US"/>
        </a:p>
      </dgm:t>
    </dgm:pt>
    <dgm:pt modelId="{3221880C-2FDE-A445-BD5C-A426791340B0}" type="sibTrans" cxnId="{F222F32A-8881-4443-9D82-E72B3F935535}">
      <dgm:prSet/>
      <dgm:spPr/>
      <dgm:t>
        <a:bodyPr/>
        <a:lstStyle/>
        <a:p>
          <a:endParaRPr lang="en-US"/>
        </a:p>
      </dgm:t>
    </dgm:pt>
    <dgm:pt modelId="{FCA037F7-4A30-E649-B603-F29D360E0AFC}">
      <dgm:prSet phldrT="[Text]"/>
      <dgm:spPr/>
      <dgm:t>
        <a:bodyPr/>
        <a:lstStyle/>
        <a:p>
          <a:r>
            <a:rPr lang="en-US">
              <a:solidFill>
                <a:srgbClr val="DCDEE0"/>
              </a:solidFill>
            </a:rPr>
            <a:t>Platform-specific code</a:t>
          </a:r>
        </a:p>
      </dgm:t>
    </dgm:pt>
    <dgm:pt modelId="{B8489D52-EF12-9B4D-A3A2-C6B9BF235A69}" type="parTrans" cxnId="{CF55A758-3B5A-824A-97AF-BEBF62F8F525}">
      <dgm:prSet/>
      <dgm:spPr/>
      <dgm:t>
        <a:bodyPr/>
        <a:lstStyle/>
        <a:p>
          <a:endParaRPr lang="en-US"/>
        </a:p>
      </dgm:t>
    </dgm:pt>
    <dgm:pt modelId="{7F6A883E-825E-0D48-A8EF-37D407BC10DF}" type="sibTrans" cxnId="{CF55A758-3B5A-824A-97AF-BEBF62F8F525}">
      <dgm:prSet/>
      <dgm:spPr/>
      <dgm:t>
        <a:bodyPr/>
        <a:lstStyle/>
        <a:p>
          <a:endParaRPr lang="en-US"/>
        </a:p>
      </dgm:t>
    </dgm:pt>
    <dgm:pt modelId="{991FC34D-6CCB-6343-BF72-E69D0F14D807}">
      <dgm:prSet phldrT="[Text]"/>
      <dgm:spPr/>
      <dgm:t>
        <a:bodyPr/>
        <a:lstStyle/>
        <a:p>
          <a:r>
            <a:rPr lang="en-US"/>
            <a:t>I/O</a:t>
          </a:r>
        </a:p>
      </dgm:t>
    </dgm:pt>
    <dgm:pt modelId="{01333698-3B13-5749-8836-7D71E551A4AD}" type="parTrans" cxnId="{2EE79F1E-9197-3442-9BE9-86F78281C895}">
      <dgm:prSet/>
      <dgm:spPr/>
      <dgm:t>
        <a:bodyPr/>
        <a:lstStyle/>
        <a:p>
          <a:endParaRPr lang="en-US"/>
        </a:p>
      </dgm:t>
    </dgm:pt>
    <dgm:pt modelId="{A8F14FF7-3F6E-9444-B064-0B10EA7E8CB9}" type="sibTrans" cxnId="{2EE79F1E-9197-3442-9BE9-86F78281C895}">
      <dgm:prSet/>
      <dgm:spPr/>
      <dgm:t>
        <a:bodyPr/>
        <a:lstStyle/>
        <a:p>
          <a:endParaRPr lang="en-US"/>
        </a:p>
      </dgm:t>
    </dgm:pt>
    <dgm:pt modelId="{7CDD44D4-32D3-E049-95E3-F1EFF67ABDB9}">
      <dgm:prSet phldrT="[Text]"/>
      <dgm:spPr/>
      <dgm:t>
        <a:bodyPr/>
        <a:lstStyle/>
        <a:p>
          <a:r>
            <a:rPr lang="en-US"/>
            <a:t>Services</a:t>
          </a:r>
        </a:p>
      </dgm:t>
    </dgm:pt>
    <dgm:pt modelId="{4B020BA0-0B92-AB4C-8918-E0B386C6FF9D}" type="parTrans" cxnId="{465C7471-5078-0849-BD84-50CEFD0AC41B}">
      <dgm:prSet/>
      <dgm:spPr/>
      <dgm:t>
        <a:bodyPr/>
        <a:lstStyle/>
        <a:p>
          <a:endParaRPr lang="en-US"/>
        </a:p>
      </dgm:t>
    </dgm:pt>
    <dgm:pt modelId="{35E8607C-286F-524C-BD1F-F87EC9872142}" type="sibTrans" cxnId="{465C7471-5078-0849-BD84-50CEFD0AC41B}">
      <dgm:prSet/>
      <dgm:spPr/>
      <dgm:t>
        <a:bodyPr/>
        <a:lstStyle/>
        <a:p>
          <a:endParaRPr lang="en-US"/>
        </a:p>
      </dgm:t>
    </dgm:pt>
    <dgm:pt modelId="{6ECC87FE-94CF-C64E-A48E-70D3C9A21162}">
      <dgm:prSet phldrT="[Text]"/>
      <dgm:spPr/>
      <dgm:t>
        <a:bodyPr/>
        <a:lstStyle/>
        <a:p>
          <a:r>
            <a:rPr lang="en-US"/>
            <a:t>Designed to be consumed by others</a:t>
          </a:r>
        </a:p>
      </dgm:t>
    </dgm:pt>
    <dgm:pt modelId="{CDB76958-40FA-094A-867C-E4C91525BCB0}" type="sibTrans" cxnId="{373F33CC-E6B3-EC4D-BA95-A98D3302B6BC}">
      <dgm:prSet/>
      <dgm:spPr/>
      <dgm:t>
        <a:bodyPr/>
        <a:lstStyle/>
        <a:p>
          <a:endParaRPr lang="en-US"/>
        </a:p>
      </dgm:t>
    </dgm:pt>
    <dgm:pt modelId="{8A8C55C8-9436-974E-AA33-47479F47FA66}" type="parTrans" cxnId="{373F33CC-E6B3-EC4D-BA95-A98D3302B6BC}">
      <dgm:prSet/>
      <dgm:spPr/>
      <dgm:t>
        <a:bodyPr/>
        <a:lstStyle/>
        <a:p>
          <a:endParaRPr lang="en-US"/>
        </a:p>
      </dgm:t>
    </dgm:pt>
    <dgm:pt modelId="{6934383C-63B2-9D40-916F-382763A99D10}">
      <dgm:prSet phldrT="[Text]"/>
      <dgm:spPr/>
      <dgm:t>
        <a:bodyPr/>
        <a:lstStyle/>
        <a:p>
          <a:r>
            <a:rPr lang="en-US"/>
            <a:t>Not necessarily the same language</a:t>
          </a:r>
        </a:p>
      </dgm:t>
    </dgm:pt>
    <dgm:pt modelId="{63EE5B21-233E-924D-BF5F-A0B25069F232}" type="sibTrans" cxnId="{E9C5306C-31F8-824D-A75E-C5B556D9682A}">
      <dgm:prSet/>
      <dgm:spPr/>
      <dgm:t>
        <a:bodyPr/>
        <a:lstStyle/>
        <a:p>
          <a:endParaRPr lang="en-US"/>
        </a:p>
      </dgm:t>
    </dgm:pt>
    <dgm:pt modelId="{6F3F2520-8433-1E4B-B25C-4C91F0E7DE16}" type="parTrans" cxnId="{E9C5306C-31F8-824D-A75E-C5B556D9682A}">
      <dgm:prSet/>
      <dgm:spPr/>
      <dgm:t>
        <a:bodyPr/>
        <a:lstStyle/>
        <a:p>
          <a:endParaRPr lang="en-US"/>
        </a:p>
      </dgm:t>
    </dgm:pt>
    <dgm:pt modelId="{A7D9AC49-ECF5-A545-8AEF-5A26D3ED24EE}">
      <dgm:prSet phldrT="[Text]"/>
      <dgm:spPr/>
      <dgm:t>
        <a:bodyPr/>
        <a:lstStyle/>
        <a:p>
          <a:r>
            <a:rPr lang="en-US"/>
            <a:t>...</a:t>
          </a:r>
        </a:p>
      </dgm:t>
    </dgm:pt>
    <dgm:pt modelId="{A037262A-E95C-8946-88EF-5D458B21F2C6}" type="parTrans" cxnId="{D154835F-37BC-7C43-9170-7ED3FC597002}">
      <dgm:prSet/>
      <dgm:spPr/>
      <dgm:t>
        <a:bodyPr/>
        <a:lstStyle/>
        <a:p>
          <a:endParaRPr lang="en-US"/>
        </a:p>
      </dgm:t>
    </dgm:pt>
    <dgm:pt modelId="{50FD0A4B-6778-6F48-B8A3-C0ADD279202F}" type="sibTrans" cxnId="{D154835F-37BC-7C43-9170-7ED3FC597002}">
      <dgm:prSet/>
      <dgm:spPr/>
      <dgm:t>
        <a:bodyPr/>
        <a:lstStyle/>
        <a:p>
          <a:endParaRPr lang="en-US"/>
        </a:p>
      </dgm:t>
    </dgm:pt>
    <dgm:pt modelId="{AB1178DE-DABD-8440-B341-6DA7C0A71A5C}">
      <dgm:prSet phldrT="[Text]"/>
      <dgm:spPr/>
      <dgm:t>
        <a:bodyPr/>
        <a:lstStyle/>
        <a:p>
          <a:r>
            <a:rPr lang="en-US"/>
            <a:t>Hide platform quirks</a:t>
          </a:r>
        </a:p>
      </dgm:t>
    </dgm:pt>
    <dgm:pt modelId="{3C8CBFFD-1D88-2A4A-907B-738746F14F5F}" type="parTrans" cxnId="{EAA9773F-4497-8842-9E9D-0E6CE2DAD37B}">
      <dgm:prSet/>
      <dgm:spPr/>
      <dgm:t>
        <a:bodyPr/>
        <a:lstStyle/>
        <a:p>
          <a:endParaRPr lang="en-US"/>
        </a:p>
      </dgm:t>
    </dgm:pt>
    <dgm:pt modelId="{2B1C1957-1BBD-5E4A-BF55-3251E1B92772}" type="sibTrans" cxnId="{EAA9773F-4497-8842-9E9D-0E6CE2DAD37B}">
      <dgm:prSet/>
      <dgm:spPr/>
      <dgm:t>
        <a:bodyPr/>
        <a:lstStyle/>
        <a:p>
          <a:endParaRPr lang="en-US"/>
        </a:p>
      </dgm:t>
    </dgm:pt>
    <dgm:pt modelId="{0CEE6834-1DFC-CA45-9242-3AEEF609DF5C}">
      <dgm:prSet phldrT="[Text]"/>
      <dgm:spPr/>
      <dgm:t>
        <a:bodyPr/>
        <a:lstStyle/>
        <a:p>
          <a:r>
            <a:rPr lang="en-US"/>
            <a:t>Consumed by high-level API</a:t>
          </a:r>
        </a:p>
      </dgm:t>
    </dgm:pt>
    <dgm:pt modelId="{E3287C3E-49D2-1D48-8BA1-06FDBD3045C7}" type="parTrans" cxnId="{719C6193-7CD0-DB47-970A-AAF83EE02BCA}">
      <dgm:prSet/>
      <dgm:spPr/>
      <dgm:t>
        <a:bodyPr/>
        <a:lstStyle/>
        <a:p>
          <a:endParaRPr lang="en-US"/>
        </a:p>
      </dgm:t>
    </dgm:pt>
    <dgm:pt modelId="{0ECCD0E3-74BC-8F47-A176-89ECAA633D46}" type="sibTrans" cxnId="{719C6193-7CD0-DB47-970A-AAF83EE02BCA}">
      <dgm:prSet/>
      <dgm:spPr/>
      <dgm:t>
        <a:bodyPr/>
        <a:lstStyle/>
        <a:p>
          <a:endParaRPr lang="en-US"/>
        </a:p>
      </dgm:t>
    </dgm:pt>
    <dgm:pt modelId="{D26B0414-EE5B-084B-BA12-41AC26397B6E}" type="pres">
      <dgm:prSet presAssocID="{5B905A70-B56F-D541-A93F-D0F2C944602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850221-3A54-F04D-AEB2-19E90BE64658}" type="pres">
      <dgm:prSet presAssocID="{5B905A70-B56F-D541-A93F-D0F2C9446028}" presName="outerBox" presStyleCnt="0"/>
      <dgm:spPr/>
    </dgm:pt>
    <dgm:pt modelId="{3EC5DF2E-8A3D-144F-92AB-78A721C0BF64}" type="pres">
      <dgm:prSet presAssocID="{5B905A70-B56F-D541-A93F-D0F2C9446028}" presName="outerBoxParent" presStyleLbl="node1" presStyleIdx="0" presStyleCnt="3" custLinFactNeighborY="-5133"/>
      <dgm:spPr/>
      <dgm:t>
        <a:bodyPr/>
        <a:lstStyle/>
        <a:p>
          <a:endParaRPr lang="en-US"/>
        </a:p>
      </dgm:t>
    </dgm:pt>
    <dgm:pt modelId="{4316EF17-A939-B145-B230-96BA291EB6F2}" type="pres">
      <dgm:prSet presAssocID="{5B905A70-B56F-D541-A93F-D0F2C9446028}" presName="outerBoxChildren" presStyleCnt="0"/>
      <dgm:spPr/>
    </dgm:pt>
    <dgm:pt modelId="{0068F280-1C25-BE43-9E97-BBAEDE63DB58}" type="pres">
      <dgm:prSet presAssocID="{6934383C-63B2-9D40-916F-382763A99D10}" presName="oChild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5852-114E-F74C-A74B-79892CB7F0B0}" type="pres">
      <dgm:prSet presAssocID="{63EE5B21-233E-924D-BF5F-A0B25069F232}" presName="outerSibTrans" presStyleCnt="0"/>
      <dgm:spPr/>
    </dgm:pt>
    <dgm:pt modelId="{5C0088F2-B878-9B40-8410-132FC070AAFE}" type="pres">
      <dgm:prSet presAssocID="{6ECC87FE-94CF-C64E-A48E-70D3C9A21162}" presName="oChild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30445-0DE5-CB47-9000-9B322D65C4F2}" type="pres">
      <dgm:prSet presAssocID="{5B905A70-B56F-D541-A93F-D0F2C9446028}" presName="middleBox" presStyleCnt="0"/>
      <dgm:spPr/>
    </dgm:pt>
    <dgm:pt modelId="{B375B524-73D7-F04A-A7D1-00796F45C8FD}" type="pres">
      <dgm:prSet presAssocID="{5B905A70-B56F-D541-A93F-D0F2C9446028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CDDF958-274C-C748-9658-45499F261501}" type="pres">
      <dgm:prSet presAssocID="{5B905A70-B56F-D541-A93F-D0F2C9446028}" presName="middleBoxChildren" presStyleCnt="0"/>
      <dgm:spPr/>
    </dgm:pt>
    <dgm:pt modelId="{5251E27F-2BA2-DD4F-853C-16B3A25C371B}" type="pres">
      <dgm:prSet presAssocID="{13DC7A0F-197D-D54F-A182-4BF9465EC263}" presName="mChild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0E19-36A4-1E43-9F71-97C56D44249D}" type="pres">
      <dgm:prSet presAssocID="{3221880C-2FDE-A445-BD5C-A426791340B0}" presName="middleSibTrans" presStyleCnt="0"/>
      <dgm:spPr/>
    </dgm:pt>
    <dgm:pt modelId="{5BED8251-087D-314B-A9CF-7C0A858CFC15}" type="pres">
      <dgm:prSet presAssocID="{AB1178DE-DABD-8440-B341-6DA7C0A71A5C}" presName="mChild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DD707-B07A-5B43-84B3-EE8E2A3A0A3B}" type="pres">
      <dgm:prSet presAssocID="{2B1C1957-1BBD-5E4A-BF55-3251E1B92772}" presName="middleSibTrans" presStyleCnt="0"/>
      <dgm:spPr/>
    </dgm:pt>
    <dgm:pt modelId="{5E1A5505-1FD8-C74D-9B63-74736AC68B1E}" type="pres">
      <dgm:prSet presAssocID="{0CEE6834-1DFC-CA45-9242-3AEEF609DF5C}" presName="mChild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0A02-75E9-1C45-9BDF-FB2197F60ADF}" type="pres">
      <dgm:prSet presAssocID="{5B905A70-B56F-D541-A93F-D0F2C9446028}" presName="centerBox" presStyleCnt="0"/>
      <dgm:spPr/>
    </dgm:pt>
    <dgm:pt modelId="{B49BFA16-5172-1546-98AE-624021D65AC9}" type="pres">
      <dgm:prSet presAssocID="{5B905A70-B56F-D541-A93F-D0F2C9446028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AA229AB7-2A80-2F47-8EA6-F851619E8C0D}" type="pres">
      <dgm:prSet presAssocID="{5B905A70-B56F-D541-A93F-D0F2C9446028}" presName="centerBoxChildren" presStyleCnt="0"/>
      <dgm:spPr/>
    </dgm:pt>
    <dgm:pt modelId="{7D53C08D-2F74-0D4A-84EE-31D3719D22BD}" type="pres">
      <dgm:prSet presAssocID="{991FC34D-6CCB-6343-BF72-E69D0F14D807}" presName="cChild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61708-FF6E-934F-BCE4-18FD02C3743A}" type="pres">
      <dgm:prSet presAssocID="{A8F14FF7-3F6E-9444-B064-0B10EA7E8CB9}" presName="centerSibTrans" presStyleCnt="0"/>
      <dgm:spPr/>
    </dgm:pt>
    <dgm:pt modelId="{112D3124-AEA6-004D-8531-EEA77367C11A}" type="pres">
      <dgm:prSet presAssocID="{7CDD44D4-32D3-E049-95E3-F1EFF67ABDB9}" presName="cChild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C882D-64BD-614B-9744-270A46243E32}" type="pres">
      <dgm:prSet presAssocID="{35E8607C-286F-524C-BD1F-F87EC9872142}" presName="centerSibTrans" presStyleCnt="0"/>
      <dgm:spPr/>
    </dgm:pt>
    <dgm:pt modelId="{9DDD655A-1C9E-CF43-8244-C812AF7D5D8C}" type="pres">
      <dgm:prSet presAssocID="{A7D9AC49-ECF5-A545-8AEF-5A26D3ED24EE}" presName="cChild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55DAF-AB57-434B-982C-EEC9E05A6CDE}" srcId="{5B905A70-B56F-D541-A93F-D0F2C9446028}" destId="{2F09602F-518B-AC43-886D-F9B4A8CB392C}" srcOrd="1" destOrd="0" parTransId="{8E03CE9C-0BCE-D54D-A4AD-AFB2E818C294}" sibTransId="{249FA79D-4EC4-9F4D-B556-19CEFDB4E398}"/>
    <dgm:cxn modelId="{B7D01A47-5F94-C148-9612-A543E7711BD2}" type="presOf" srcId="{7CDD44D4-32D3-E049-95E3-F1EFF67ABDB9}" destId="{112D3124-AEA6-004D-8531-EEA77367C11A}" srcOrd="0" destOrd="0" presId="urn:microsoft.com/office/officeart/2005/8/layout/target2"/>
    <dgm:cxn modelId="{38EA99C2-5176-DE46-BC29-C2EBA2007079}" type="presOf" srcId="{FCA037F7-4A30-E649-B603-F29D360E0AFC}" destId="{B49BFA16-5172-1546-98AE-624021D65AC9}" srcOrd="0" destOrd="0" presId="urn:microsoft.com/office/officeart/2005/8/layout/target2"/>
    <dgm:cxn modelId="{2EE79F1E-9197-3442-9BE9-86F78281C895}" srcId="{FCA037F7-4A30-E649-B603-F29D360E0AFC}" destId="{991FC34D-6CCB-6343-BF72-E69D0F14D807}" srcOrd="0" destOrd="0" parTransId="{01333698-3B13-5749-8836-7D71E551A4AD}" sibTransId="{A8F14FF7-3F6E-9444-B064-0B10EA7E8CB9}"/>
    <dgm:cxn modelId="{CF55A758-3B5A-824A-97AF-BEBF62F8F525}" srcId="{5B905A70-B56F-D541-A93F-D0F2C9446028}" destId="{FCA037F7-4A30-E649-B603-F29D360E0AFC}" srcOrd="2" destOrd="0" parTransId="{B8489D52-EF12-9B4D-A3A2-C6B9BF235A69}" sibTransId="{7F6A883E-825E-0D48-A8EF-37D407BC10DF}"/>
    <dgm:cxn modelId="{5B1732B4-E79B-E146-8B85-6660986E020A}" type="presOf" srcId="{13DC7A0F-197D-D54F-A182-4BF9465EC263}" destId="{5251E27F-2BA2-DD4F-853C-16B3A25C371B}" srcOrd="0" destOrd="0" presId="urn:microsoft.com/office/officeart/2005/8/layout/target2"/>
    <dgm:cxn modelId="{1828A733-FD62-ED44-9847-AE4E7ED5E20D}" srcId="{5B905A70-B56F-D541-A93F-D0F2C9446028}" destId="{33DF9482-2DA8-984E-9654-A2896CBA2E2E}" srcOrd="0" destOrd="0" parTransId="{CDD898AE-25F5-1C4A-8FAB-BC72618D9073}" sibTransId="{8AE68698-3480-3A45-AD91-47D882522B17}"/>
    <dgm:cxn modelId="{0C912803-6DF8-6541-B5A8-D067BCDA5F99}" type="presOf" srcId="{991FC34D-6CCB-6343-BF72-E69D0F14D807}" destId="{7D53C08D-2F74-0D4A-84EE-31D3719D22BD}" srcOrd="0" destOrd="0" presId="urn:microsoft.com/office/officeart/2005/8/layout/target2"/>
    <dgm:cxn modelId="{A13852BE-B039-1041-ACD9-19BD417C867A}" type="presOf" srcId="{0CEE6834-1DFC-CA45-9242-3AEEF609DF5C}" destId="{5E1A5505-1FD8-C74D-9B63-74736AC68B1E}" srcOrd="0" destOrd="0" presId="urn:microsoft.com/office/officeart/2005/8/layout/target2"/>
    <dgm:cxn modelId="{EAA9773F-4497-8842-9E9D-0E6CE2DAD37B}" srcId="{2F09602F-518B-AC43-886D-F9B4A8CB392C}" destId="{AB1178DE-DABD-8440-B341-6DA7C0A71A5C}" srcOrd="1" destOrd="0" parTransId="{3C8CBFFD-1D88-2A4A-907B-738746F14F5F}" sibTransId="{2B1C1957-1BBD-5E4A-BF55-3251E1B92772}"/>
    <dgm:cxn modelId="{E9C5306C-31F8-824D-A75E-C5B556D9682A}" srcId="{33DF9482-2DA8-984E-9654-A2896CBA2E2E}" destId="{6934383C-63B2-9D40-916F-382763A99D10}" srcOrd="0" destOrd="0" parTransId="{6F3F2520-8433-1E4B-B25C-4C91F0E7DE16}" sibTransId="{63EE5B21-233E-924D-BF5F-A0B25069F232}"/>
    <dgm:cxn modelId="{4CE6F9C1-4A88-A941-B692-F32D7F6A3526}" type="presOf" srcId="{6ECC87FE-94CF-C64E-A48E-70D3C9A21162}" destId="{5C0088F2-B878-9B40-8410-132FC070AAFE}" srcOrd="0" destOrd="0" presId="urn:microsoft.com/office/officeart/2005/8/layout/target2"/>
    <dgm:cxn modelId="{373F33CC-E6B3-EC4D-BA95-A98D3302B6BC}" srcId="{33DF9482-2DA8-984E-9654-A2896CBA2E2E}" destId="{6ECC87FE-94CF-C64E-A48E-70D3C9A21162}" srcOrd="1" destOrd="0" parTransId="{8A8C55C8-9436-974E-AA33-47479F47FA66}" sibTransId="{CDB76958-40FA-094A-867C-E4C91525BCB0}"/>
    <dgm:cxn modelId="{F2D05F6D-2A36-654E-927B-B38C8748EE9F}" type="presOf" srcId="{33DF9482-2DA8-984E-9654-A2896CBA2E2E}" destId="{3EC5DF2E-8A3D-144F-92AB-78A721C0BF64}" srcOrd="0" destOrd="0" presId="urn:microsoft.com/office/officeart/2005/8/layout/target2"/>
    <dgm:cxn modelId="{281834B1-C4B9-E541-9600-99BC89AF9633}" type="presOf" srcId="{6934383C-63B2-9D40-916F-382763A99D10}" destId="{0068F280-1C25-BE43-9E97-BBAEDE63DB58}" srcOrd="0" destOrd="0" presId="urn:microsoft.com/office/officeart/2005/8/layout/target2"/>
    <dgm:cxn modelId="{B850976E-E4A0-3F48-9465-B69911FF1C54}" type="presOf" srcId="{5B905A70-B56F-D541-A93F-D0F2C9446028}" destId="{D26B0414-EE5B-084B-BA12-41AC26397B6E}" srcOrd="0" destOrd="0" presId="urn:microsoft.com/office/officeart/2005/8/layout/target2"/>
    <dgm:cxn modelId="{719C6193-7CD0-DB47-970A-AAF83EE02BCA}" srcId="{2F09602F-518B-AC43-886D-F9B4A8CB392C}" destId="{0CEE6834-1DFC-CA45-9242-3AEEF609DF5C}" srcOrd="2" destOrd="0" parTransId="{E3287C3E-49D2-1D48-8BA1-06FDBD3045C7}" sibTransId="{0ECCD0E3-74BC-8F47-A176-89ECAA633D46}"/>
    <dgm:cxn modelId="{9CAC5A24-83D5-7741-817B-76AB1406EA57}" type="presOf" srcId="{A7D9AC49-ECF5-A545-8AEF-5A26D3ED24EE}" destId="{9DDD655A-1C9E-CF43-8244-C812AF7D5D8C}" srcOrd="0" destOrd="0" presId="urn:microsoft.com/office/officeart/2005/8/layout/target2"/>
    <dgm:cxn modelId="{8F65AE63-D92F-224D-90D6-B3812F028DEC}" type="presOf" srcId="{AB1178DE-DABD-8440-B341-6DA7C0A71A5C}" destId="{5BED8251-087D-314B-A9CF-7C0A858CFC15}" srcOrd="0" destOrd="0" presId="urn:microsoft.com/office/officeart/2005/8/layout/target2"/>
    <dgm:cxn modelId="{F222F32A-8881-4443-9D82-E72B3F935535}" srcId="{2F09602F-518B-AC43-886D-F9B4A8CB392C}" destId="{13DC7A0F-197D-D54F-A182-4BF9465EC263}" srcOrd="0" destOrd="0" parTransId="{234324D7-903C-1546-8A80-DFA7B1D7DF9E}" sibTransId="{3221880C-2FDE-A445-BD5C-A426791340B0}"/>
    <dgm:cxn modelId="{465C7471-5078-0849-BD84-50CEFD0AC41B}" srcId="{FCA037F7-4A30-E649-B603-F29D360E0AFC}" destId="{7CDD44D4-32D3-E049-95E3-F1EFF67ABDB9}" srcOrd="1" destOrd="0" parTransId="{4B020BA0-0B92-AB4C-8918-E0B386C6FF9D}" sibTransId="{35E8607C-286F-524C-BD1F-F87EC9872142}"/>
    <dgm:cxn modelId="{D154835F-37BC-7C43-9170-7ED3FC597002}" srcId="{FCA037F7-4A30-E649-B603-F29D360E0AFC}" destId="{A7D9AC49-ECF5-A545-8AEF-5A26D3ED24EE}" srcOrd="2" destOrd="0" parTransId="{A037262A-E95C-8946-88EF-5D458B21F2C6}" sibTransId="{50FD0A4B-6778-6F48-B8A3-C0ADD279202F}"/>
    <dgm:cxn modelId="{5C19D1E3-4193-1844-AB81-C45445F29AA4}" type="presOf" srcId="{2F09602F-518B-AC43-886D-F9B4A8CB392C}" destId="{B375B524-73D7-F04A-A7D1-00796F45C8FD}" srcOrd="0" destOrd="0" presId="urn:microsoft.com/office/officeart/2005/8/layout/target2"/>
    <dgm:cxn modelId="{1A5F41EB-6F49-064D-8A9F-8107F4EDD4D6}" type="presParOf" srcId="{D26B0414-EE5B-084B-BA12-41AC26397B6E}" destId="{D3850221-3A54-F04D-AEB2-19E90BE64658}" srcOrd="0" destOrd="0" presId="urn:microsoft.com/office/officeart/2005/8/layout/target2"/>
    <dgm:cxn modelId="{5CE86FE6-01E3-8A44-8621-106B56A4CE7B}" type="presParOf" srcId="{D3850221-3A54-F04D-AEB2-19E90BE64658}" destId="{3EC5DF2E-8A3D-144F-92AB-78A721C0BF64}" srcOrd="0" destOrd="0" presId="urn:microsoft.com/office/officeart/2005/8/layout/target2"/>
    <dgm:cxn modelId="{CFFA42B1-EE72-C545-A449-31BAC8412D05}" type="presParOf" srcId="{D3850221-3A54-F04D-AEB2-19E90BE64658}" destId="{4316EF17-A939-B145-B230-96BA291EB6F2}" srcOrd="1" destOrd="0" presId="urn:microsoft.com/office/officeart/2005/8/layout/target2"/>
    <dgm:cxn modelId="{41467AFE-E7FE-EB40-B211-DF84CFE963AB}" type="presParOf" srcId="{4316EF17-A939-B145-B230-96BA291EB6F2}" destId="{0068F280-1C25-BE43-9E97-BBAEDE63DB58}" srcOrd="0" destOrd="0" presId="urn:microsoft.com/office/officeart/2005/8/layout/target2"/>
    <dgm:cxn modelId="{5469D903-58C3-F545-8FDF-51D5F1782760}" type="presParOf" srcId="{4316EF17-A939-B145-B230-96BA291EB6F2}" destId="{2E515852-114E-F74C-A74B-79892CB7F0B0}" srcOrd="1" destOrd="0" presId="urn:microsoft.com/office/officeart/2005/8/layout/target2"/>
    <dgm:cxn modelId="{7597BAD6-6878-1F4D-B806-04DF9557C591}" type="presParOf" srcId="{4316EF17-A939-B145-B230-96BA291EB6F2}" destId="{5C0088F2-B878-9B40-8410-132FC070AAFE}" srcOrd="2" destOrd="0" presId="urn:microsoft.com/office/officeart/2005/8/layout/target2"/>
    <dgm:cxn modelId="{BFFFC1CD-2B98-8E4A-874A-269155065618}" type="presParOf" srcId="{D26B0414-EE5B-084B-BA12-41AC26397B6E}" destId="{73B30445-0DE5-CB47-9000-9B322D65C4F2}" srcOrd="1" destOrd="0" presId="urn:microsoft.com/office/officeart/2005/8/layout/target2"/>
    <dgm:cxn modelId="{F5C4BC85-7B11-6B4A-939C-431122F5EABC}" type="presParOf" srcId="{73B30445-0DE5-CB47-9000-9B322D65C4F2}" destId="{B375B524-73D7-F04A-A7D1-00796F45C8FD}" srcOrd="0" destOrd="0" presId="urn:microsoft.com/office/officeart/2005/8/layout/target2"/>
    <dgm:cxn modelId="{022FD649-BFCD-064B-80BF-D5FAF35B8487}" type="presParOf" srcId="{73B30445-0DE5-CB47-9000-9B322D65C4F2}" destId="{3CDDF958-274C-C748-9658-45499F261501}" srcOrd="1" destOrd="0" presId="urn:microsoft.com/office/officeart/2005/8/layout/target2"/>
    <dgm:cxn modelId="{C720EFE9-335F-1D43-9172-384F02D27990}" type="presParOf" srcId="{3CDDF958-274C-C748-9658-45499F261501}" destId="{5251E27F-2BA2-DD4F-853C-16B3A25C371B}" srcOrd="0" destOrd="0" presId="urn:microsoft.com/office/officeart/2005/8/layout/target2"/>
    <dgm:cxn modelId="{87F28156-8648-F84F-A7D4-FF54B070B839}" type="presParOf" srcId="{3CDDF958-274C-C748-9658-45499F261501}" destId="{B2320E19-36A4-1E43-9F71-97C56D44249D}" srcOrd="1" destOrd="0" presId="urn:microsoft.com/office/officeart/2005/8/layout/target2"/>
    <dgm:cxn modelId="{4DFA1702-B6EF-474B-8C99-16CE2EEE3858}" type="presParOf" srcId="{3CDDF958-274C-C748-9658-45499F261501}" destId="{5BED8251-087D-314B-A9CF-7C0A858CFC15}" srcOrd="2" destOrd="0" presId="urn:microsoft.com/office/officeart/2005/8/layout/target2"/>
    <dgm:cxn modelId="{14BB4DC5-8DAF-E940-B320-EF334098BE28}" type="presParOf" srcId="{3CDDF958-274C-C748-9658-45499F261501}" destId="{2D9DD707-B07A-5B43-84B3-EE8E2A3A0A3B}" srcOrd="3" destOrd="0" presId="urn:microsoft.com/office/officeart/2005/8/layout/target2"/>
    <dgm:cxn modelId="{1B2095C4-B4CF-ED4C-8365-7497E8E66DC6}" type="presParOf" srcId="{3CDDF958-274C-C748-9658-45499F261501}" destId="{5E1A5505-1FD8-C74D-9B63-74736AC68B1E}" srcOrd="4" destOrd="0" presId="urn:microsoft.com/office/officeart/2005/8/layout/target2"/>
    <dgm:cxn modelId="{B12A0042-4F60-F34A-997E-968F0633C246}" type="presParOf" srcId="{D26B0414-EE5B-084B-BA12-41AC26397B6E}" destId="{B0EA0A02-75E9-1C45-9BDF-FB2197F60ADF}" srcOrd="2" destOrd="0" presId="urn:microsoft.com/office/officeart/2005/8/layout/target2"/>
    <dgm:cxn modelId="{3E372B65-B66B-7C4E-ACEE-3A1FD785D39E}" type="presParOf" srcId="{B0EA0A02-75E9-1C45-9BDF-FB2197F60ADF}" destId="{B49BFA16-5172-1546-98AE-624021D65AC9}" srcOrd="0" destOrd="0" presId="urn:microsoft.com/office/officeart/2005/8/layout/target2"/>
    <dgm:cxn modelId="{CA5DBC4D-F306-D94A-8438-C58168D6482B}" type="presParOf" srcId="{B0EA0A02-75E9-1C45-9BDF-FB2197F60ADF}" destId="{AA229AB7-2A80-2F47-8EA6-F851619E8C0D}" srcOrd="1" destOrd="0" presId="urn:microsoft.com/office/officeart/2005/8/layout/target2"/>
    <dgm:cxn modelId="{4001D8FB-95BB-9548-B93D-4DAAEFC66A7A}" type="presParOf" srcId="{AA229AB7-2A80-2F47-8EA6-F851619E8C0D}" destId="{7D53C08D-2F74-0D4A-84EE-31D3719D22BD}" srcOrd="0" destOrd="0" presId="urn:microsoft.com/office/officeart/2005/8/layout/target2"/>
    <dgm:cxn modelId="{C7064718-7E42-7541-919D-F0D2AFE0793D}" type="presParOf" srcId="{AA229AB7-2A80-2F47-8EA6-F851619E8C0D}" destId="{EB861708-FF6E-934F-BCE4-18FD02C3743A}" srcOrd="1" destOrd="0" presId="urn:microsoft.com/office/officeart/2005/8/layout/target2"/>
    <dgm:cxn modelId="{AB445C97-5635-FC41-B8F7-1F0D093D0708}" type="presParOf" srcId="{AA229AB7-2A80-2F47-8EA6-F851619E8C0D}" destId="{112D3124-AEA6-004D-8531-EEA77367C11A}" srcOrd="2" destOrd="0" presId="urn:microsoft.com/office/officeart/2005/8/layout/target2"/>
    <dgm:cxn modelId="{D4ED7A8C-297D-DC44-90A4-44425D36DE14}" type="presParOf" srcId="{AA229AB7-2A80-2F47-8EA6-F851619E8C0D}" destId="{051C882D-64BD-614B-9744-270A46243E32}" srcOrd="3" destOrd="0" presId="urn:microsoft.com/office/officeart/2005/8/layout/target2"/>
    <dgm:cxn modelId="{00B9451A-D0F7-D54C-98ED-48B568042070}" type="presParOf" srcId="{AA229AB7-2A80-2F47-8EA6-F851619E8C0D}" destId="{9DDD655A-1C9E-CF43-8244-C812AF7D5D8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D5DD3-20A3-3048-8472-275EADDE5D0C}">
      <dsp:nvSpPr>
        <dsp:cNvPr id="0" name=""/>
        <dsp:cNvSpPr/>
      </dsp:nvSpPr>
      <dsp:spPr>
        <a:xfrm>
          <a:off x="3131" y="1836"/>
          <a:ext cx="6406833" cy="897701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Web Apps?</a:t>
          </a:r>
        </a:p>
      </dsp:txBody>
      <dsp:txXfrm>
        <a:off x="29424" y="28129"/>
        <a:ext cx="6354247" cy="845115"/>
      </dsp:txXfrm>
    </dsp:sp>
    <dsp:sp modelId="{DF999EC9-C9F0-1A4E-A202-316952436CD9}">
      <dsp:nvSpPr>
        <dsp:cNvPr id="0" name=""/>
        <dsp:cNvSpPr/>
      </dsp:nvSpPr>
      <dsp:spPr>
        <a:xfrm>
          <a:off x="3131" y="967226"/>
          <a:ext cx="6406833" cy="897701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Native UI Apps</a:t>
          </a:r>
        </a:p>
      </dsp:txBody>
      <dsp:txXfrm>
        <a:off x="29424" y="993519"/>
        <a:ext cx="6354247" cy="845115"/>
      </dsp:txXfrm>
    </dsp:sp>
    <dsp:sp modelId="{E0151236-5A96-F54A-933D-5DE6E12CE574}">
      <dsp:nvSpPr>
        <dsp:cNvPr id="0" name=""/>
        <dsp:cNvSpPr/>
      </dsp:nvSpPr>
      <dsp:spPr>
        <a:xfrm>
          <a:off x="3131" y="1932615"/>
          <a:ext cx="6406833" cy="897701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Native Tools (no UI)</a:t>
          </a:r>
        </a:p>
      </dsp:txBody>
      <dsp:txXfrm>
        <a:off x="29424" y="1958908"/>
        <a:ext cx="6354247" cy="845115"/>
      </dsp:txXfrm>
    </dsp:sp>
    <dsp:sp modelId="{97BED680-D6BE-E248-8750-C8153803B8A7}">
      <dsp:nvSpPr>
        <dsp:cNvPr id="0" name=""/>
        <dsp:cNvSpPr/>
      </dsp:nvSpPr>
      <dsp:spPr>
        <a:xfrm>
          <a:off x="3131" y="2898005"/>
          <a:ext cx="6406833" cy="897701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Libraries</a:t>
          </a:r>
        </a:p>
      </dsp:txBody>
      <dsp:txXfrm>
        <a:off x="29424" y="2924298"/>
        <a:ext cx="6354247" cy="845115"/>
      </dsp:txXfrm>
    </dsp:sp>
    <dsp:sp modelId="{6540B4A6-000B-5845-AA32-3948319DF962}">
      <dsp:nvSpPr>
        <dsp:cNvPr id="0" name=""/>
        <dsp:cNvSpPr/>
      </dsp:nvSpPr>
      <dsp:spPr>
        <a:xfrm>
          <a:off x="3131" y="3863394"/>
          <a:ext cx="6406833" cy="897701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Runtimes</a:t>
          </a:r>
        </a:p>
      </dsp:txBody>
      <dsp:txXfrm>
        <a:off x="29424" y="3889687"/>
        <a:ext cx="6354247" cy="845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5DF2E-8A3D-144F-92AB-78A721C0BF64}">
      <dsp:nvSpPr>
        <dsp:cNvPr id="0" name=""/>
        <dsp:cNvSpPr/>
      </dsp:nvSpPr>
      <dsp:spPr>
        <a:xfrm>
          <a:off x="0" y="0"/>
          <a:ext cx="5676900" cy="3784600"/>
        </a:xfrm>
        <a:prstGeom prst="roundRect">
          <a:avLst>
            <a:gd name="adj" fmla="val 8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293727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solidFill>
                <a:srgbClr val="DCDEE0"/>
              </a:solidFill>
            </a:rPr>
            <a:t>High-level API</a:t>
          </a:r>
        </a:p>
      </dsp:txBody>
      <dsp:txXfrm>
        <a:off x="94220" y="94220"/>
        <a:ext cx="5488460" cy="3596160"/>
      </dsp:txXfrm>
    </dsp:sp>
    <dsp:sp modelId="{0068F280-1C25-BE43-9E97-BBAEDE63DB58}">
      <dsp:nvSpPr>
        <dsp:cNvPr id="0" name=""/>
        <dsp:cNvSpPr/>
      </dsp:nvSpPr>
      <dsp:spPr>
        <a:xfrm>
          <a:off x="141922" y="946150"/>
          <a:ext cx="851535" cy="1302619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Not necessarily the same language</a:t>
          </a:r>
        </a:p>
      </dsp:txBody>
      <dsp:txXfrm>
        <a:off x="168110" y="972338"/>
        <a:ext cx="799159" cy="1250243"/>
      </dsp:txXfrm>
    </dsp:sp>
    <dsp:sp modelId="{5C0088F2-B878-9B40-8410-132FC070AAFE}">
      <dsp:nvSpPr>
        <dsp:cNvPr id="0" name=""/>
        <dsp:cNvSpPr/>
      </dsp:nvSpPr>
      <dsp:spPr>
        <a:xfrm>
          <a:off x="141922" y="2290639"/>
          <a:ext cx="851535" cy="1302619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Designed to be consumed by others</a:t>
          </a:r>
        </a:p>
      </dsp:txBody>
      <dsp:txXfrm>
        <a:off x="168110" y="2316827"/>
        <a:ext cx="799159" cy="1250243"/>
      </dsp:txXfrm>
    </dsp:sp>
    <dsp:sp modelId="{B375B524-73D7-F04A-A7D1-00796F45C8FD}">
      <dsp:nvSpPr>
        <dsp:cNvPr id="0" name=""/>
        <dsp:cNvSpPr/>
      </dsp:nvSpPr>
      <dsp:spPr>
        <a:xfrm>
          <a:off x="1135380" y="946150"/>
          <a:ext cx="4399597" cy="2649220"/>
        </a:xfrm>
        <a:prstGeom prst="roundRect">
          <a:avLst>
            <a:gd name="adj" fmla="val 10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682255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solidFill>
                <a:srgbClr val="DCDEE0"/>
              </a:solidFill>
            </a:rPr>
            <a:t>Platform abstraction</a:t>
          </a:r>
        </a:p>
      </dsp:txBody>
      <dsp:txXfrm>
        <a:off x="1216853" y="1027623"/>
        <a:ext cx="4236651" cy="2486274"/>
      </dsp:txXfrm>
    </dsp:sp>
    <dsp:sp modelId="{5251E27F-2BA2-DD4F-853C-16B3A25C371B}">
      <dsp:nvSpPr>
        <dsp:cNvPr id="0" name=""/>
        <dsp:cNvSpPr/>
      </dsp:nvSpPr>
      <dsp:spPr>
        <a:xfrm>
          <a:off x="1245369" y="1873377"/>
          <a:ext cx="879919" cy="48942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Generated API?</a:t>
          </a:r>
        </a:p>
      </dsp:txBody>
      <dsp:txXfrm>
        <a:off x="1260420" y="1888428"/>
        <a:ext cx="849817" cy="459318"/>
      </dsp:txXfrm>
    </dsp:sp>
    <dsp:sp modelId="{5BED8251-087D-314B-A9CF-7C0A858CFC15}">
      <dsp:nvSpPr>
        <dsp:cNvPr id="0" name=""/>
        <dsp:cNvSpPr/>
      </dsp:nvSpPr>
      <dsp:spPr>
        <a:xfrm>
          <a:off x="1245369" y="2390155"/>
          <a:ext cx="879919" cy="48942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Hide platform quirks</a:t>
          </a:r>
        </a:p>
      </dsp:txBody>
      <dsp:txXfrm>
        <a:off x="1260420" y="2405206"/>
        <a:ext cx="849817" cy="459318"/>
      </dsp:txXfrm>
    </dsp:sp>
    <dsp:sp modelId="{5E1A5505-1FD8-C74D-9B63-74736AC68B1E}">
      <dsp:nvSpPr>
        <dsp:cNvPr id="0" name=""/>
        <dsp:cNvSpPr/>
      </dsp:nvSpPr>
      <dsp:spPr>
        <a:xfrm>
          <a:off x="1245369" y="2906934"/>
          <a:ext cx="879919" cy="48942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Consumed by high-level API</a:t>
          </a:r>
        </a:p>
      </dsp:txBody>
      <dsp:txXfrm>
        <a:off x="1260420" y="2921985"/>
        <a:ext cx="849817" cy="459318"/>
      </dsp:txXfrm>
    </dsp:sp>
    <dsp:sp modelId="{B49BFA16-5172-1546-98AE-624021D65AC9}">
      <dsp:nvSpPr>
        <dsp:cNvPr id="0" name=""/>
        <dsp:cNvSpPr/>
      </dsp:nvSpPr>
      <dsp:spPr>
        <a:xfrm>
          <a:off x="2242375" y="1892300"/>
          <a:ext cx="3150679" cy="1513840"/>
        </a:xfrm>
        <a:prstGeom prst="roundRect">
          <a:avLst>
            <a:gd name="adj" fmla="val 10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854479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solidFill>
                <a:srgbClr val="DCDEE0"/>
              </a:solidFill>
            </a:rPr>
            <a:t>Platform-specific code</a:t>
          </a:r>
        </a:p>
      </dsp:txBody>
      <dsp:txXfrm>
        <a:off x="2288931" y="1938856"/>
        <a:ext cx="3057567" cy="1420728"/>
      </dsp:txXfrm>
    </dsp:sp>
    <dsp:sp modelId="{7D53C08D-2F74-0D4A-84EE-31D3719D22BD}">
      <dsp:nvSpPr>
        <dsp:cNvPr id="0" name=""/>
        <dsp:cNvSpPr/>
      </dsp:nvSpPr>
      <dsp:spPr>
        <a:xfrm>
          <a:off x="2321142" y="2573528"/>
          <a:ext cx="977741" cy="681228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I/O</a:t>
          </a:r>
        </a:p>
      </dsp:txBody>
      <dsp:txXfrm>
        <a:off x="2342092" y="2594478"/>
        <a:ext cx="935841" cy="639328"/>
      </dsp:txXfrm>
    </dsp:sp>
    <dsp:sp modelId="{112D3124-AEA6-004D-8531-EEA77367C11A}">
      <dsp:nvSpPr>
        <dsp:cNvPr id="0" name=""/>
        <dsp:cNvSpPr/>
      </dsp:nvSpPr>
      <dsp:spPr>
        <a:xfrm>
          <a:off x="3326700" y="2573528"/>
          <a:ext cx="977741" cy="681228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Services</a:t>
          </a:r>
        </a:p>
      </dsp:txBody>
      <dsp:txXfrm>
        <a:off x="3347650" y="2594478"/>
        <a:ext cx="935841" cy="639328"/>
      </dsp:txXfrm>
    </dsp:sp>
    <dsp:sp modelId="{9DDD655A-1C9E-CF43-8244-C812AF7D5D8C}">
      <dsp:nvSpPr>
        <dsp:cNvPr id="0" name=""/>
        <dsp:cNvSpPr/>
      </dsp:nvSpPr>
      <dsp:spPr>
        <a:xfrm>
          <a:off x="4332257" y="2573528"/>
          <a:ext cx="977741" cy="681228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...</a:t>
          </a:r>
        </a:p>
      </dsp:txBody>
      <dsp:txXfrm>
        <a:off x="4353207" y="2594478"/>
        <a:ext cx="935841" cy="63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9526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143492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286984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430477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573969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717461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860953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004446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147938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OS + environment</a:t>
            </a:r>
          </a:p>
          <a:p>
            <a:r>
              <a:rPr lang="en-US"/>
              <a:t>this is</a:t>
            </a:r>
            <a:r>
              <a:rPr lang="en-US" baseline="0"/>
              <a:t> hardware architecture</a:t>
            </a:r>
          </a:p>
          <a:p>
            <a:r>
              <a:rPr lang="en-US" baseline="0"/>
              <a:t>also the available system APIs and services</a:t>
            </a:r>
          </a:p>
          <a:p>
            <a:r>
              <a:rPr lang="en-US" baseline="0"/>
              <a:t>possibly UI if it's different enough to merit specific code</a:t>
            </a:r>
          </a:p>
          <a:p>
            <a:r>
              <a:rPr lang="en-US" baseline="0"/>
              <a:t>for instance, Windows (regardless of version) is one platform, but Windows Store Apps is a separate platform</a:t>
            </a:r>
          </a:p>
          <a:p>
            <a:r>
              <a:rPr lang="en-US" baseline="0"/>
              <a:t>Android vs Android TV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fewer your language and framework</a:t>
            </a:r>
            <a:r>
              <a:rPr lang="en-US" baseline="0"/>
              <a:t> </a:t>
            </a:r>
            <a:r>
              <a:rPr lang="en-US"/>
              <a:t>options are going to be</a:t>
            </a:r>
          </a:p>
        </p:txBody>
      </p:sp>
    </p:spTree>
    <p:extLst>
      <p:ext uri="{BB962C8B-B14F-4D97-AF65-F5344CB8AC3E}">
        <p14:creationId xmlns:p14="http://schemas.microsoft.com/office/powerpoint/2010/main" val="23751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C++11 and above is</a:t>
            </a:r>
            <a:r>
              <a:rPr lang="en-US" baseline="0"/>
              <a:t> an interesting option.</a:t>
            </a:r>
          </a:p>
          <a:p>
            <a:r>
              <a:rPr lang="en-US" baseline="0"/>
              <a:t>Languages are only useful alongside libraries for math and threading and file access, etc.</a:t>
            </a:r>
          </a:p>
          <a:p>
            <a:r>
              <a:rPr lang="en-US" baseline="0"/>
              <a:t>Many times, the choice is less about the language and more about the libraries they have.</a:t>
            </a:r>
          </a:p>
          <a:p>
            <a:r>
              <a:rPr lang="en-US" baseline="0"/>
              <a:t>C++11 comes with new stl libs which are implemented more or less everywhere, which makes it a ridiculously powerful and portable language.</a:t>
            </a:r>
          </a:p>
          <a:p>
            <a:r>
              <a:rPr lang="en-US" baseline="0"/>
              <a:t>You can read more about it in the article I'm linking there.</a:t>
            </a:r>
          </a:p>
        </p:txBody>
      </p:sp>
    </p:spTree>
    <p:extLst>
      <p:ext uri="{BB962C8B-B14F-4D97-AF65-F5344CB8AC3E}">
        <p14:creationId xmlns:p14="http://schemas.microsoft.com/office/powerpoint/2010/main" val="105524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Combining</a:t>
            </a:r>
            <a:r>
              <a:rPr lang="en-US" baseline="0"/>
              <a:t> multiple languages is very common and very powerful</a:t>
            </a:r>
          </a:p>
          <a:p>
            <a:r>
              <a:rPr lang="en-US" baseline="0"/>
              <a:t>A higher level language and API for fast development and iteration</a:t>
            </a:r>
          </a:p>
          <a:p>
            <a:r>
              <a:rPr lang="en-US" baseline="0"/>
              <a:t>Lower level runtime layer for tight platform integration</a:t>
            </a:r>
            <a:endParaRPr lang="en-US"/>
          </a:p>
          <a:p>
            <a:r>
              <a:rPr lang="en-US"/>
              <a:t>Unity C#-C++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Should be.</a:t>
            </a:r>
          </a:p>
          <a:p>
            <a:r>
              <a:rPr lang="en-US"/>
              <a:t>Hard</a:t>
            </a:r>
            <a:r>
              <a:rPr lang="en-US" baseline="0"/>
              <a:t> split of UI and business logic</a:t>
            </a:r>
          </a:p>
          <a:p>
            <a:r>
              <a:rPr lang="en-US" baseline="0"/>
              <a:t>Can do it in any language, really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6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a primary platform from which to cross-compile</a:t>
            </a:r>
          </a:p>
          <a:p>
            <a:r>
              <a:rPr lang="en-US"/>
              <a:t>Choosing an IDE</a:t>
            </a:r>
          </a:p>
        </p:txBody>
      </p:sp>
    </p:spTree>
    <p:extLst>
      <p:ext uri="{BB962C8B-B14F-4D97-AF65-F5344CB8AC3E}">
        <p14:creationId xmlns:p14="http://schemas.microsoft.com/office/powerpoint/2010/main" val="2651321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I've had</a:t>
            </a:r>
            <a:r>
              <a:rPr lang="en-US" baseline="0"/>
              <a:t> several projects where I've had to build for multiple platforms locally</a:t>
            </a:r>
            <a:endParaRPr lang="en-US"/>
          </a:p>
          <a:p>
            <a:r>
              <a:rPr lang="en-US"/>
              <a:t>Windows not an option</a:t>
            </a:r>
          </a:p>
          <a:p>
            <a:r>
              <a:rPr lang="en-US"/>
              <a:t>Mono for Android </a:t>
            </a:r>
            <a:r>
              <a:rPr lang="en-US" baseline="0"/>
              <a:t>builds could be done from Linux or OSX</a:t>
            </a:r>
          </a:p>
          <a:p>
            <a:r>
              <a:rPr lang="en-US" baseline="0"/>
              <a:t>Small game engine targetting iOS and OSX narrows choice to OSX as the easiest platform to cross-compile from</a:t>
            </a:r>
          </a:p>
          <a:p>
            <a:r>
              <a:rPr lang="en-US" baseline="0"/>
              <a:t>Doesn't mean I will primarily develop on it, because I really like VS, so...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5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Debug and Release,</a:t>
            </a:r>
            <a:r>
              <a:rPr lang="en-US" baseline="0"/>
              <a:t> architecture specific</a:t>
            </a:r>
          </a:p>
          <a:p>
            <a:r>
              <a:rPr lang="en-US" baseline="0"/>
              <a:t>Compiler flags, adding new compilers, calling native tools, adding flags easily</a:t>
            </a:r>
            <a:endParaRPr lang="en-US"/>
          </a:p>
          <a:p>
            <a:r>
              <a:rPr lang="en-US"/>
              <a:t>Conditional</a:t>
            </a:r>
            <a:r>
              <a:rPr lang="en-US" baseline="0"/>
              <a:t> source file compilation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Unity build system – jam, perl, 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35259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Apps are by definition the most cross-platform, but at the same time the most removed</a:t>
            </a:r>
            <a:r>
              <a:rPr lang="en-US" baseline="0"/>
              <a:t> from the specifics of the platform.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you've</a:t>
            </a:r>
            <a:r>
              <a:rPr lang="en-US" baseline="0"/>
              <a:t> used more than one OS, you'll know that everyone does it differently.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 cross-platform developer,</a:t>
            </a:r>
            <a:r>
              <a:rPr lang="en-US" baseline="0"/>
              <a:t> I am forced to constantly switch between OSes for my development</a:t>
            </a:r>
          </a:p>
          <a:p>
            <a:r>
              <a:rPr lang="en-US" baseline="0"/>
              <a:t>This means that I can't get used to using specialized OS-specific development tools (like VS)</a:t>
            </a:r>
          </a:p>
          <a:p>
            <a:r>
              <a:rPr lang="en-US" baseline="0"/>
              <a:t>Switching OSes means different shortcuts</a:t>
            </a:r>
          </a:p>
          <a:p>
            <a:r>
              <a:rPr lang="en-US" baseline="0"/>
              <a:t>different shells</a:t>
            </a:r>
          </a:p>
          <a:p>
            <a:r>
              <a:rPr lang="en-US" baseline="0"/>
              <a:t>Remembering where the options are per 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Going back to native UI apps! Platform integration</a:t>
            </a:r>
          </a:p>
        </p:txBody>
      </p:sp>
    </p:spTree>
    <p:extLst>
      <p:ext uri="{BB962C8B-B14F-4D97-AF65-F5344CB8AC3E}">
        <p14:creationId xmlns:p14="http://schemas.microsoft.com/office/powerpoint/2010/main" val="385866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Besides UI-specific issues,</a:t>
            </a:r>
            <a:r>
              <a:rPr lang="en-US" baseline="0"/>
              <a:t> native apps also need to integrate with the platform.</a:t>
            </a:r>
          </a:p>
          <a:p>
            <a:r>
              <a:rPr lang="en-US" baseline="0"/>
              <a:t>Case sensitivity.</a:t>
            </a:r>
          </a:p>
          <a:p>
            <a:r>
              <a:rPr lang="en-US" baseline="0"/>
              <a:t>Platform installers.</a:t>
            </a:r>
          </a:p>
          <a:p>
            <a:r>
              <a:rPr lang="en-US" baseline="0"/>
              <a:t>Running services.</a:t>
            </a:r>
          </a:p>
          <a:p>
            <a:r>
              <a:rPr lang="en-US" baseline="0"/>
              <a:t>Where do you put things?</a:t>
            </a:r>
          </a:p>
          <a:p>
            <a:r>
              <a:rPr lang="en-US" baseline="0"/>
              <a:t>Library/ApplicationSupport vs ~home/.local vs ProgramData vs ???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</a:t>
            </a:r>
            <a:r>
              <a:rPr lang="en-US" baseline="0"/>
              <a:t> some code is useful</a:t>
            </a:r>
          </a:p>
          <a:p>
            <a:r>
              <a:rPr lang="en-US" baseline="0"/>
              <a:t>Mobile has resource constraints, UI constraints</a:t>
            </a:r>
          </a:p>
          <a:p>
            <a:r>
              <a:rPr lang="en-US" baseline="0"/>
              <a:t>Mobile apps should be designed mobile-first</a:t>
            </a:r>
          </a:p>
          <a:p>
            <a:r>
              <a:rPr lang="en-US" baseline="0"/>
              <a:t>Sharing skills is more important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</a:t>
            </a:r>
            <a:r>
              <a:rPr lang="en-US" baseline="0"/>
              <a:t> you want to make something that targets a large subset of these platforms (or all of them)</a:t>
            </a:r>
          </a:p>
          <a:p>
            <a:r>
              <a:rPr lang="en-US" baseline="0"/>
              <a:t>Maybe you want to build a VR latency measurer</a:t>
            </a:r>
          </a:p>
          <a:p>
            <a:r>
              <a:rPr lang="en-US" baseline="0"/>
              <a:t>A media server</a:t>
            </a:r>
          </a:p>
          <a:p>
            <a:r>
              <a:rPr lang="en-US" baseline="0"/>
              <a:t>A new source control system</a:t>
            </a:r>
          </a:p>
          <a:p>
            <a:r>
              <a:rPr lang="en-US"/>
              <a:t>A game, rolling</a:t>
            </a:r>
            <a:r>
              <a:rPr lang="en-US" baseline="0"/>
              <a:t> your own tech</a:t>
            </a:r>
          </a:p>
          <a:p>
            <a:r>
              <a:rPr lang="en-US" baseline="0"/>
              <a:t>The more platforms you want to target...</a:t>
            </a:r>
          </a:p>
        </p:txBody>
      </p:sp>
    </p:spTree>
    <p:extLst>
      <p:ext uri="{BB962C8B-B14F-4D97-AF65-F5344CB8AC3E}">
        <p14:creationId xmlns:p14="http://schemas.microsoft.com/office/powerpoint/2010/main" val="100527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" y="-1"/>
            <a:ext cx="9144001" cy="5143501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>
                <a:solidFill>
                  <a:srgbClr val="77974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615783" y="1898351"/>
            <a:ext cx="7912439" cy="13467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buSzTx/>
              <a:buNone/>
              <a:defRPr sz="10000">
                <a:solidFill>
                  <a:srgbClr val="797979"/>
                </a:solidFill>
              </a:defRPr>
            </a:lvl1pPr>
          </a:lstStyle>
          <a:p>
            <a:pPr marL="0" indent="0" algn="ctr">
              <a:lnSpc>
                <a:spcPct val="80000"/>
              </a:lnSpc>
              <a:buSzTx/>
              <a:buNone/>
              <a:defRPr sz="10000">
                <a:solidFill>
                  <a:srgbClr val="797979"/>
                </a:solidFill>
              </a:defRPr>
            </a:pPr>
            <a:r>
              <a:rPr>
                <a:solidFill>
                  <a:srgbClr val="D2323B"/>
                </a:solidFill>
              </a:rPr>
              <a:t>Tip:</a:t>
            </a:r>
            <a:r>
              <a:t> insert text here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-1" y="-187522"/>
            <a:ext cx="9144001" cy="13394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D2323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idx="3"/>
          </p:nvPr>
        </p:nvSpPr>
        <p:spPr>
          <a:xfrm>
            <a:off x="2" y="2056062"/>
            <a:ext cx="9608281" cy="30874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3"/>
          </p:nvPr>
        </p:nvSpPr>
        <p:spPr>
          <a:xfrm>
            <a:off x="2" y="908016"/>
            <a:ext cx="9144001" cy="7181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80000"/>
              </a:lnSpc>
              <a:buSzTx/>
              <a:buNone/>
              <a:defRPr>
                <a:solidFill>
                  <a:srgbClr val="797979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2" y="1163982"/>
            <a:ext cx="9144001" cy="3979520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79013" algn="ctr">
              <a:spcAft>
                <a:spcPts val="1200"/>
              </a:spcAft>
              <a:defRPr/>
            </a:lvl1pPr>
            <a:lvl2pPr marL="558025" indent="-279013" algn="ctr">
              <a:spcAft>
                <a:spcPts val="600"/>
              </a:spcAft>
              <a:defRPr/>
            </a:lvl2pPr>
            <a:lvl3pPr marL="837038" indent="-279013" algn="ctr">
              <a:defRPr/>
            </a:lvl3pPr>
            <a:lvl4pPr marL="1116051" indent="-279013" algn="ctr">
              <a:defRPr/>
            </a:lvl4pPr>
            <a:lvl5pPr marL="1395063" indent="-279013" algn="ctr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rgbClr val="009FB2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D2323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 page">
    <p:bg>
      <p:bgPr>
        <a:solidFill>
          <a:srgbClr val="00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ange title page">
    <p:bg>
      <p:bgPr>
        <a:solidFill>
          <a:srgbClr val="F06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title page">
    <p:bg>
      <p:bgPr>
        <a:solidFill>
          <a:srgbClr val="D2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428627" y="1716984"/>
            <a:ext cx="2510259" cy="76944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60000"/>
              </a:lnSpc>
              <a:buSzTx/>
              <a:buNone/>
              <a:defRPr sz="7500">
                <a:solidFill>
                  <a:srgbClr val="EFCC3D"/>
                </a:solidFill>
              </a:defRPr>
            </a:lvl1pPr>
          </a:lstStyle>
          <a:p>
            <a:r>
              <a:t>we work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4"/>
          </p:nvPr>
        </p:nvSpPr>
        <p:spPr>
          <a:xfrm>
            <a:off x="428626" y="1849186"/>
            <a:ext cx="7715342" cy="1938992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>
              <a:lnSpc>
                <a:spcPct val="100000"/>
              </a:lnSpc>
              <a:buSzTx/>
              <a:buNone/>
              <a:defRPr sz="12600">
                <a:solidFill>
                  <a:srgbClr val="F1F2EC"/>
                </a:solidFill>
              </a:defRPr>
            </a:lvl1pPr>
          </a:lstStyle>
          <a:p>
            <a:r>
              <a:t>asynchronously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idx="3"/>
          </p:nvPr>
        </p:nvSpPr>
        <p:spPr>
          <a:xfrm>
            <a:off x="-1" y="1"/>
            <a:ext cx="4657182" cy="51435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half" idx="13"/>
          </p:nvPr>
        </p:nvSpPr>
        <p:spPr>
          <a:xfrm>
            <a:off x="4657183" y="1016710"/>
            <a:ext cx="4486819" cy="311008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SzTx/>
              <a:buNone/>
              <a:defRPr sz="9400">
                <a:solidFill>
                  <a:srgbClr val="797979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idx="3"/>
          </p:nvPr>
        </p:nvSpPr>
        <p:spPr>
          <a:xfrm>
            <a:off x="4572000" y="1"/>
            <a:ext cx="4572000" cy="526405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>
              <a:lnSpc>
                <a:spcPct val="100000"/>
              </a:lnSpc>
              <a:buSzTx/>
              <a:buNone/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-1" y="1281914"/>
            <a:ext cx="4572001" cy="27002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60000"/>
              </a:lnSpc>
              <a:buSzTx/>
              <a:buNone/>
              <a:defRPr sz="9400">
                <a:solidFill>
                  <a:srgbClr val="77974E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798720" y="2180480"/>
            <a:ext cx="3546562" cy="78254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buSzTx/>
              <a:buNone/>
              <a:defRPr>
                <a:solidFill>
                  <a:srgbClr val="797979"/>
                </a:solidFill>
              </a:defRPr>
            </a:lvl1pPr>
          </a:lstStyle>
          <a:p>
            <a:r>
              <a:t>insert text here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9" y="234405"/>
            <a:ext cx="7804547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9" y="1372941"/>
            <a:ext cx="7804547" cy="331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1248" y="4878958"/>
            <a:ext cx="252574" cy="233674"/>
          </a:xfrm>
          <a:prstGeom prst="rect">
            <a:avLst/>
          </a:prstGeom>
          <a:ln w="12700">
            <a:miter lim="400000"/>
          </a:ln>
        </p:spPr>
        <p:txBody>
          <a:bodyPr wrap="none" lIns="31887" tIns="31887" rIns="31887" bIns="31887">
            <a:spAutoFit/>
          </a:bodyPr>
          <a:lstStyle>
            <a:lvl1pPr>
              <a:lnSpc>
                <a:spcPct val="100000"/>
              </a:lnSpc>
              <a:defRPr sz="1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xmlns:p14="http://schemas.microsoft.com/office/powerpoint/2010/main" spd="med"/>
  <p:txStyles>
    <p:title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9pPr>
    </p:titleStyle>
    <p:bodyStyle>
      <a:lvl1pPr marL="69753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976544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1255557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153457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181358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2092595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2371608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265062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2929633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9pPr>
    </p:bodyStyle>
    <p:other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oo.gl/WB4I3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28627" y="1102066"/>
            <a:ext cx="5921823" cy="19389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Confessions</a:t>
            </a: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3"/>
          </p:nvPr>
        </p:nvSpPr>
        <p:spPr>
          <a:xfrm>
            <a:off x="428625" y="2781630"/>
            <a:ext cx="8355888" cy="7694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of a cross-platform engineer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 advTm="402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39804" y="1898351"/>
            <a:ext cx="64397" cy="13467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creen Shot 2016-05-18 at 4.1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2629200"/>
            <a:ext cx="4521200" cy="927100"/>
          </a:xfrm>
          <a:prstGeom prst="rect">
            <a:avLst/>
          </a:prstGeom>
        </p:spPr>
      </p:pic>
      <p:pic>
        <p:nvPicPr>
          <p:cNvPr id="5" name="Picture 4" descr="Screen Shot 2016-05-18 at 4.22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1339851"/>
            <a:ext cx="4559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3402"/>
      </p:ext>
    </p:extLst>
  </p:cSld>
  <p:clrMapOvr>
    <a:masterClrMapping/>
  </p:clrMapOvr>
  <p:transition xmlns:p14="http://schemas.microsoft.com/office/powerpoint/2010/main" spd="med" advTm="2320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55127" y="1898351"/>
            <a:ext cx="6033763" cy="1346799"/>
          </a:xfrm>
        </p:spPr>
        <p:txBody>
          <a:bodyPr/>
          <a:lstStyle/>
          <a:p>
            <a:r>
              <a:rPr lang="en-US"/>
              <a:t>Platform styles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509" y="3477989"/>
            <a:ext cx="21077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Widgets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9442" y="4212729"/>
            <a:ext cx="161605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Menus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65" y="467543"/>
            <a:ext cx="241007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Shortcuts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803" y="713060"/>
            <a:ext cx="31310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Notifications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956" y="3350989"/>
            <a:ext cx="346248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App switching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6205" y="1149077"/>
            <a:ext cx="16791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3"/>
                </a:solidFill>
              </a:rPr>
              <a:t>Design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3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8614698"/>
      </p:ext>
    </p:extLst>
  </p:cSld>
  <p:clrMapOvr>
    <a:masterClrMapping/>
  </p:clrMapOvr>
  <p:transition xmlns:p14="http://schemas.microsoft.com/office/powerpoint/2010/main" spd="med" advTm="3144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Detour!</a:t>
            </a:r>
          </a:p>
        </p:txBody>
      </p:sp>
    </p:spTree>
    <p:extLst>
      <p:ext uri="{BB962C8B-B14F-4D97-AF65-F5344CB8AC3E}">
        <p14:creationId xmlns:p14="http://schemas.microsoft.com/office/powerpoint/2010/main" val="27761439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9940" y="1898351"/>
            <a:ext cx="7584148" cy="1346799"/>
          </a:xfrm>
        </p:spPr>
        <p:txBody>
          <a:bodyPr/>
          <a:lstStyle/>
          <a:p>
            <a:r>
              <a:rPr lang="en-US"/>
              <a:t>Living the xplat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555" y="467543"/>
            <a:ext cx="175529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Editors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479" y="3629843"/>
            <a:ext cx="147984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1"/>
                </a:solidFill>
              </a:rPr>
              <a:t>Shells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565" y="3528243"/>
            <a:ext cx="241007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Shortcuts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0341" y="455588"/>
            <a:ext cx="44082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>
                <a:solidFill>
                  <a:srgbClr val="00882B"/>
                </a:solidFill>
              </a:rPr>
              <a:t>Where are my options?</a:t>
            </a: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882B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95711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Detour done! </a:t>
            </a:r>
            <a:r>
              <a:rPr lang="en-US" sz="3600">
                <a:solidFill>
                  <a:schemeClr val="tx2"/>
                </a:solidFill>
              </a:rPr>
              <a:t>(for now)</a:t>
            </a:r>
          </a:p>
        </p:txBody>
      </p:sp>
    </p:spTree>
    <p:extLst>
      <p:ext uri="{BB962C8B-B14F-4D97-AF65-F5344CB8AC3E}">
        <p14:creationId xmlns:p14="http://schemas.microsoft.com/office/powerpoint/2010/main" val="987021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56800" y="1898351"/>
            <a:ext cx="8030414" cy="1346799"/>
          </a:xfrm>
        </p:spPr>
        <p:txBody>
          <a:bodyPr/>
          <a:lstStyle/>
          <a:p>
            <a:r>
              <a:rPr lang="en-US"/>
              <a:t>Platform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768" y="277043"/>
            <a:ext cx="22992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Installers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3143" y="803320"/>
            <a:ext cx="204151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2"/>
                </a:solidFill>
              </a:rPr>
              <a:t>Services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568" y="3947343"/>
            <a:ext cx="423127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1"/>
                </a:solidFill>
              </a:rPr>
              <a:t>Installation paths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6919" y="3215010"/>
            <a:ext cx="424437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4"/>
                </a:solidFill>
              </a:rPr>
              <a:t>Filesystem quirks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1101" y="1026317"/>
            <a:ext cx="249163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Launchers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7812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65210" y="1282799"/>
            <a:ext cx="7213590" cy="257790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Split codebase</a:t>
            </a:r>
          </a:p>
          <a:p>
            <a:r>
              <a:rPr lang="en-US"/>
              <a:t>Native UI toolkits?</a:t>
            </a:r>
          </a:p>
        </p:txBody>
      </p:sp>
    </p:spTree>
    <p:extLst>
      <p:ext uri="{BB962C8B-B14F-4D97-AF65-F5344CB8AC3E}">
        <p14:creationId xmlns:p14="http://schemas.microsoft.com/office/powerpoint/2010/main" val="11409607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85774" y="1282799"/>
            <a:ext cx="6772471" cy="2577905"/>
          </a:xfrm>
        </p:spPr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One codebase</a:t>
            </a:r>
          </a:p>
          <a:p>
            <a:r>
              <a:rPr lang="en-US"/>
              <a:t>Xplat UI toolkits?</a:t>
            </a:r>
          </a:p>
        </p:txBody>
      </p:sp>
    </p:spTree>
    <p:extLst>
      <p:ext uri="{BB962C8B-B14F-4D97-AF65-F5344CB8AC3E}">
        <p14:creationId xmlns:p14="http://schemas.microsoft.com/office/powerpoint/2010/main" val="11773164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53724" y="1282799"/>
            <a:ext cx="6636572" cy="2577905"/>
          </a:xfrm>
        </p:spPr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One codebase</a:t>
            </a:r>
          </a:p>
          <a:p>
            <a:r>
              <a:rPr lang="en-US"/>
              <a:t>Roll your own UI?</a:t>
            </a:r>
          </a:p>
        </p:txBody>
      </p:sp>
    </p:spTree>
    <p:extLst>
      <p:ext uri="{BB962C8B-B14F-4D97-AF65-F5344CB8AC3E}">
        <p14:creationId xmlns:p14="http://schemas.microsoft.com/office/powerpoint/2010/main" val="3989927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304403" y="1103262"/>
            <a:ext cx="6535210" cy="2936978"/>
          </a:xfrm>
        </p:spPr>
        <p:txBody>
          <a:bodyPr/>
          <a:lstStyle/>
          <a:p>
            <a:r>
              <a:rPr lang="en-US">
                <a:solidFill>
                  <a:srgbClr val="DE6A10"/>
                </a:solidFill>
              </a:rPr>
              <a:t>One codebase</a:t>
            </a:r>
          </a:p>
          <a:p>
            <a:r>
              <a:rPr lang="en-US"/>
              <a:t>to bind them all?</a:t>
            </a:r>
          </a:p>
          <a:p>
            <a:r>
              <a:rPr lang="en-US" sz="3200">
                <a:solidFill>
                  <a:schemeClr val="tx1"/>
                </a:solidFill>
              </a:rPr>
              <a:t>(hint: perhaps not)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800" y="277043"/>
            <a:ext cx="16022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Mobile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7061" y="4063903"/>
            <a:ext cx="204307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Desktop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3089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G_08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8468" y="672415"/>
            <a:ext cx="2677587" cy="35301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63970" y="361566"/>
            <a:ext cx="4804496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3972" y="2040849"/>
            <a:ext cx="4285829" cy="610974"/>
            <a:chOff x="463970" y="1799549"/>
            <a:chExt cx="4285829" cy="610974"/>
          </a:xfrm>
        </p:grpSpPr>
        <p:pic>
          <p:nvPicPr>
            <p:cNvPr id="135" name="TwitterLogo_#55acee.p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134"/>
            <p:cNvSpPr/>
            <p:nvPr/>
          </p:nvSpPr>
          <p:spPr>
            <a:xfrm>
              <a:off x="1040410" y="1799549"/>
              <a:ext cx="3709389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chemeClr val="accent4"/>
                  </a:solidFill>
                </a:rPr>
                <a:t>sh</a:t>
              </a:r>
              <a:r>
                <a:rPr lang="en-US" sz="5400">
                  <a:solidFill>
                    <a:schemeClr val="accent4"/>
                  </a:solidFill>
                </a:rPr>
                <a:t>4</a:t>
              </a:r>
              <a:r>
                <a:rPr sz="5400">
                  <a:solidFill>
                    <a:schemeClr val="accent4"/>
                  </a:solidFill>
                </a:rPr>
                <a:t>na</a:t>
              </a:r>
              <a:r>
                <a:rPr lang="en-US" sz="5400">
                  <a:solidFill>
                    <a:schemeClr val="accent4"/>
                  </a:solidFill>
                </a:rPr>
                <a:t> </a:t>
              </a:r>
              <a:r>
                <a:rPr lang="en-US" sz="2400">
                  <a:solidFill>
                    <a:schemeClr val="tx1"/>
                  </a:solidFill>
                </a:rPr>
                <a:t>(not a typo)</a:t>
              </a:r>
              <a:endParaRPr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6102" y="2865948"/>
            <a:ext cx="2472771" cy="610974"/>
            <a:chOff x="546100" y="2624648"/>
            <a:chExt cx="2472771" cy="610974"/>
          </a:xfrm>
        </p:grpSpPr>
        <p:sp>
          <p:nvSpPr>
            <p:cNvPr id="8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rgbClr val="DE6A10"/>
                  </a:solidFill>
                </a:rPr>
                <a:t>sh</a:t>
              </a:r>
              <a:r>
                <a:rPr lang="en-US" sz="5400">
                  <a:solidFill>
                    <a:srgbClr val="DE6A10"/>
                  </a:solidFill>
                </a:rPr>
                <a:t>a</a:t>
              </a:r>
              <a:r>
                <a:rPr sz="5400">
                  <a:solidFill>
                    <a:srgbClr val="DE6A10"/>
                  </a:solidFill>
                </a:rPr>
                <a:t>na</a:t>
              </a:r>
            </a:p>
          </p:txBody>
        </p:sp>
        <p:pic>
          <p:nvPicPr>
            <p:cNvPr id="6" name="Picture 5" descr="GitHub-Mark-120px-plu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63970" y="3920228"/>
            <a:ext cx="6233636" cy="1208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rgbClr val="790041"/>
                </a:solidFill>
                <a:effectLst/>
                <a:uFillTx/>
                <a:sym typeface="Yanone Kaffeesatz Regular"/>
              </a:rPr>
              <a:t>Currently at GitHub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>
                <a:solidFill>
                  <a:srgbClr val="790041"/>
                </a:solidFill>
              </a:rPr>
              <a:t>Formerly at Novell, Xamarin, Unity...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90041"/>
              </a:solidFill>
              <a:effectLst/>
              <a:uFillTx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slow" advTm="1981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62593" y="1898351"/>
            <a:ext cx="7818826" cy="1346799"/>
          </a:xfrm>
        </p:spPr>
        <p:txBody>
          <a:bodyPr/>
          <a:lstStyle/>
          <a:p>
            <a:r>
              <a:rPr lang="en-US"/>
              <a:t>Decisions, decisions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1762" y="731337"/>
            <a:ext cx="360268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2"/>
                </a:solidFill>
              </a:rPr>
              <a:t>Xamarin.Forms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4295" y="3222970"/>
            <a:ext cx="200381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Electron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2975" y="3864020"/>
            <a:ext cx="283865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1"/>
                </a:solidFill>
              </a:rPr>
              <a:t>wxWidgets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9009" y="924270"/>
            <a:ext cx="107821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4"/>
                </a:solidFill>
              </a:rPr>
              <a:t>Kyvi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153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15926" y="952451"/>
            <a:ext cx="6712178" cy="3238599"/>
          </a:xfrm>
        </p:spPr>
        <p:txBody>
          <a:bodyPr/>
          <a:lstStyle/>
          <a:p>
            <a:r>
              <a:rPr lang="en-US" sz="8000">
                <a:solidFill>
                  <a:srgbClr val="FF0000"/>
                </a:solidFill>
              </a:rPr>
              <a:t>The layered approach</a:t>
            </a:r>
          </a:p>
          <a:p>
            <a:r>
              <a:rPr lang="en-US" sz="4400">
                <a:solidFill>
                  <a:schemeClr val="tx1"/>
                </a:solidFill>
              </a:rPr>
              <a:t>UI Layer: </a:t>
            </a:r>
            <a:r>
              <a:rPr lang="en-US" sz="4400">
                <a:solidFill>
                  <a:schemeClr val="accent4"/>
                </a:solidFill>
              </a:rPr>
              <a:t>Non-native</a:t>
            </a:r>
            <a:r>
              <a:rPr lang="en-US" sz="44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(WebKit, OpenGL...)</a:t>
            </a:r>
            <a:endParaRPr lang="en-US" sz="2000">
              <a:solidFill>
                <a:schemeClr val="accent4"/>
              </a:solidFill>
            </a:endParaRPr>
          </a:p>
          <a:p>
            <a:r>
              <a:rPr lang="en-US" sz="4400"/>
              <a:t>Logic layer: </a:t>
            </a:r>
            <a:r>
              <a:rPr lang="en-US" sz="4400">
                <a:solidFill>
                  <a:srgbClr val="DE6A10"/>
                </a:solidFill>
              </a:rPr>
              <a:t>xplat language</a:t>
            </a:r>
          </a:p>
          <a:p>
            <a:endParaRPr lang="en-US" sz="4400">
              <a:solidFill>
                <a:srgbClr val="DE6A10"/>
              </a:solidFill>
            </a:endParaRPr>
          </a:p>
          <a:p>
            <a:r>
              <a:rPr lang="en-US" sz="4400">
                <a:solidFill>
                  <a:schemeClr val="bg1"/>
                </a:solidFill>
              </a:rPr>
              <a:t>Unity, Electron, Kyvi...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73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8625" y="1716984"/>
            <a:ext cx="8393370" cy="769441"/>
          </a:xfrm>
        </p:spPr>
        <p:txBody>
          <a:bodyPr/>
          <a:lstStyle/>
          <a:p>
            <a:r>
              <a:rPr lang="en-US"/>
              <a:t>Libraries, tools and runtimes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>
          <a:xfrm>
            <a:off x="428628" y="1849186"/>
            <a:ext cx="6690977" cy="1938992"/>
          </a:xfrm>
        </p:spPr>
        <p:txBody>
          <a:bodyPr/>
          <a:lstStyle/>
          <a:p>
            <a:r>
              <a:rPr lang="en-US"/>
              <a:t>Native non-UI</a:t>
            </a:r>
          </a:p>
        </p:txBody>
      </p:sp>
    </p:spTree>
    <p:extLst>
      <p:ext uri="{BB962C8B-B14F-4D97-AF65-F5344CB8AC3E}">
        <p14:creationId xmlns:p14="http://schemas.microsoft.com/office/powerpoint/2010/main" val="626036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Structure of a </a:t>
            </a:r>
            <a:r>
              <a:rPr lang="en-US" sz="6000"/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54413454"/>
              </p:ext>
            </p:extLst>
          </p:nvPr>
        </p:nvGraphicFramePr>
        <p:xfrm>
          <a:off x="1930400" y="1219201"/>
          <a:ext cx="56769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463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60056" y="1282799"/>
            <a:ext cx="7223903" cy="2577905"/>
          </a:xfrm>
        </p:spPr>
        <p:txBody>
          <a:bodyPr/>
          <a:lstStyle/>
          <a:p>
            <a:r>
              <a:rPr lang="en-US"/>
              <a:t>Suppose you want</a:t>
            </a:r>
          </a:p>
          <a:p>
            <a:r>
              <a:rPr lang="en-US"/>
              <a:t>to target...</a:t>
            </a:r>
          </a:p>
        </p:txBody>
      </p:sp>
      <p:pic>
        <p:nvPicPr>
          <p:cNvPr id="3" name="Picture 2" descr="raspberry-pi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910" y="3609654"/>
            <a:ext cx="628569" cy="742853"/>
          </a:xfrm>
          <a:prstGeom prst="rect">
            <a:avLst/>
          </a:prstGeom>
        </p:spPr>
      </p:pic>
      <p:pic>
        <p:nvPicPr>
          <p:cNvPr id="4" name="Picture 3" descr="windows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2" y="4102100"/>
            <a:ext cx="481647" cy="444597"/>
          </a:xfrm>
          <a:prstGeom prst="rect">
            <a:avLst/>
          </a:prstGeom>
        </p:spPr>
      </p:pic>
      <p:pic>
        <p:nvPicPr>
          <p:cNvPr id="5" name="Picture 4" descr="andro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279400"/>
            <a:ext cx="660400" cy="787400"/>
          </a:xfrm>
          <a:prstGeom prst="rect">
            <a:avLst/>
          </a:prstGeom>
        </p:spPr>
      </p:pic>
      <p:pic>
        <p:nvPicPr>
          <p:cNvPr id="6" name="Picture 5" descr="i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673101"/>
            <a:ext cx="736600" cy="431800"/>
          </a:xfrm>
          <a:prstGeom prst="rect">
            <a:avLst/>
          </a:prstGeom>
        </p:spPr>
      </p:pic>
      <p:pic>
        <p:nvPicPr>
          <p:cNvPr id="7" name="Picture 6" descr="app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2679700"/>
            <a:ext cx="584200" cy="711200"/>
          </a:xfrm>
          <a:prstGeom prst="rect">
            <a:avLst/>
          </a:prstGeom>
        </p:spPr>
      </p:pic>
      <p:pic>
        <p:nvPicPr>
          <p:cNvPr id="8" name="Picture 7" descr="linu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4" y="711299"/>
            <a:ext cx="673100" cy="812800"/>
          </a:xfrm>
          <a:prstGeom prst="rect">
            <a:avLst/>
          </a:prstGeom>
        </p:spPr>
      </p:pic>
      <p:pic>
        <p:nvPicPr>
          <p:cNvPr id="9" name="Picture 8" descr="androidtv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076700"/>
            <a:ext cx="762000" cy="812800"/>
          </a:xfrm>
          <a:prstGeom prst="rect">
            <a:avLst/>
          </a:prstGeom>
        </p:spPr>
      </p:pic>
      <p:pic>
        <p:nvPicPr>
          <p:cNvPr id="10" name="Picture 9" descr="oculu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787400"/>
            <a:ext cx="762000" cy="457200"/>
          </a:xfrm>
          <a:prstGeom prst="rect">
            <a:avLst/>
          </a:prstGeom>
        </p:spPr>
      </p:pic>
      <p:pic>
        <p:nvPicPr>
          <p:cNvPr id="11" name="Picture 10" descr="tize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14" y="3793610"/>
            <a:ext cx="601889" cy="558897"/>
          </a:xfrm>
          <a:prstGeom prst="rect">
            <a:avLst/>
          </a:prstGeom>
        </p:spPr>
      </p:pic>
      <p:pic>
        <p:nvPicPr>
          <p:cNvPr id="13" name="Picture 12" descr="xbox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352507"/>
            <a:ext cx="515554" cy="505243"/>
          </a:xfrm>
          <a:prstGeom prst="rect">
            <a:avLst/>
          </a:prstGeom>
        </p:spPr>
      </p:pic>
      <p:pic>
        <p:nvPicPr>
          <p:cNvPr id="14" name="Picture 13" descr="playstati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" y="2149970"/>
            <a:ext cx="838199" cy="6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3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nguin_c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98" y="0"/>
            <a:ext cx="39054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2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2242" y="1491062"/>
            <a:ext cx="5699530" cy="2161381"/>
          </a:xfrm>
        </p:spPr>
        <p:txBody>
          <a:bodyPr/>
          <a:lstStyle/>
          <a:p>
            <a:r>
              <a:rPr lang="en-US"/>
              <a:t>C++11 with GCC and Clang</a:t>
            </a:r>
          </a:p>
          <a:p>
            <a:endParaRPr lang="en-US"/>
          </a:p>
          <a:p>
            <a:r>
              <a:rPr lang="en-US">
                <a:solidFill>
                  <a:srgbClr val="C82506"/>
                </a:solidFill>
                <a:hlinkClick r:id="rId3"/>
              </a:rPr>
              <a:t>http://goo.gl/WB4I3f</a:t>
            </a:r>
            <a:endParaRPr lang="en-US">
              <a:solidFill>
                <a:srgbClr val="C825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07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051512" y="1146351"/>
            <a:ext cx="7041001" cy="2850800"/>
          </a:xfrm>
        </p:spPr>
        <p:txBody>
          <a:bodyPr/>
          <a:lstStyle/>
          <a:p>
            <a:r>
              <a:rPr lang="en-US">
                <a:solidFill>
                  <a:srgbClr val="0365C0"/>
                </a:solidFill>
              </a:rPr>
              <a:t>C# and Mono</a:t>
            </a:r>
          </a:p>
          <a:p>
            <a:endParaRPr lang="en-US"/>
          </a:p>
          <a:p>
            <a:r>
              <a:rPr lang="en-US"/>
              <a:t>Runs on </a:t>
            </a:r>
          </a:p>
          <a:p>
            <a:r>
              <a:rPr lang="en-US" strike="sngStrike"/>
              <a:t>10</a:t>
            </a:r>
            <a:r>
              <a:rPr lang="en-US"/>
              <a:t> </a:t>
            </a:r>
            <a:r>
              <a:rPr lang="en-US" strike="sngStrike"/>
              <a:t>20</a:t>
            </a:r>
            <a:r>
              <a:rPr lang="en-US"/>
              <a:t> </a:t>
            </a:r>
            <a:r>
              <a:rPr lang="en-US" strike="sngStrike"/>
              <a:t>30</a:t>
            </a:r>
            <a:r>
              <a:rPr lang="en-US"/>
              <a:t> </a:t>
            </a:r>
            <a:r>
              <a:rPr lang="en-US" strike="sngStrike"/>
              <a:t>platforms</a:t>
            </a:r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everywhere</a:t>
            </a:r>
            <a:endParaRPr lang="en-US" strike="sngStrike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707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303735" y="1898351"/>
            <a:ext cx="6536541" cy="1346799"/>
          </a:xfrm>
        </p:spPr>
        <p:txBody>
          <a:bodyPr/>
          <a:lstStyle/>
          <a:p>
            <a:r>
              <a:rPr lang="en-US"/>
              <a:t>(Why not both?)</a:t>
            </a:r>
          </a:p>
        </p:txBody>
      </p:sp>
    </p:spTree>
    <p:extLst>
      <p:ext uri="{BB962C8B-B14F-4D97-AF65-F5344CB8AC3E}">
        <p14:creationId xmlns:p14="http://schemas.microsoft.com/office/powerpoint/2010/main" val="3075453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>
                <a:solidFill>
                  <a:srgbClr val="53585F"/>
                </a:solidFill>
              </a:rPr>
              <a:t>Layers!</a:t>
            </a:r>
            <a:br>
              <a:rPr lang="en-US" sz="8800">
                <a:solidFill>
                  <a:srgbClr val="53585F"/>
                </a:solidFill>
              </a:rPr>
            </a:br>
            <a:r>
              <a:rPr lang="en-US" sz="6000"/>
              <a:t>M</a:t>
            </a:r>
            <a:r>
              <a:rPr lang="en-US" sz="6000"/>
              <a:t>ultiple libraries</a:t>
            </a:r>
            <a:br>
              <a:rPr lang="en-US" sz="6000"/>
            </a:br>
            <a:r>
              <a:rPr lang="en-US" sz="6000">
                <a:solidFill>
                  <a:schemeClr val="bg1"/>
                </a:solidFill>
              </a:rPr>
              <a:t>UI on top</a:t>
            </a:r>
          </a:p>
        </p:txBody>
      </p:sp>
      <p:pic>
        <p:nvPicPr>
          <p:cNvPr id="3" name="Picture 2" descr="raspberry-pi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58" y="3239196"/>
            <a:ext cx="171938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1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1" y="1586807"/>
            <a:ext cx="7358063" cy="174128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797979"/>
                </a:solidFill>
              </a:rPr>
              <a:t>What is a </a:t>
            </a:r>
            <a:r>
              <a:rPr lang="en-US"/>
              <a:t/>
            </a:r>
            <a:br>
              <a:rPr lang="en-US"/>
            </a:br>
            <a:r>
              <a:rPr lang="en-US"/>
              <a:t>cross-platform </a:t>
            </a:r>
            <a:r>
              <a:rPr lang="en-US">
                <a:solidFill>
                  <a:srgbClr val="797979"/>
                </a:solidFill>
              </a:rPr>
              <a:t>engineer?</a:t>
            </a:r>
          </a:p>
        </p:txBody>
      </p:sp>
    </p:spTree>
    <p:extLst>
      <p:ext uri="{BB962C8B-B14F-4D97-AF65-F5344CB8AC3E}">
        <p14:creationId xmlns:p14="http://schemas.microsoft.com/office/powerpoint/2010/main" val="2714680072"/>
      </p:ext>
    </p:extLst>
  </p:cSld>
  <p:clrMapOvr>
    <a:masterClrMapping/>
  </p:clrMapOvr>
  <p:transition xmlns:p14="http://schemas.microsoft.com/office/powerpoint/2010/main" spd="med" advTm="577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things</a:t>
            </a:r>
          </a:p>
        </p:txBody>
      </p:sp>
    </p:spTree>
    <p:extLst>
      <p:ext uri="{BB962C8B-B14F-4D97-AF65-F5344CB8AC3E}">
        <p14:creationId xmlns:p14="http://schemas.microsoft.com/office/powerpoint/2010/main" val="19882720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39833" y="777019"/>
            <a:ext cx="5664354" cy="3589464"/>
          </a:xfrm>
        </p:spPr>
        <p:txBody>
          <a:bodyPr/>
          <a:lstStyle/>
          <a:p>
            <a:r>
              <a:rPr lang="en-US"/>
              <a:t>Constraints on your</a:t>
            </a:r>
            <a:br>
              <a:rPr lang="en-US"/>
            </a:br>
            <a:r>
              <a:rPr lang="en-US" sz="6000">
                <a:solidFill>
                  <a:schemeClr val="accent6"/>
                </a:solidFill>
              </a:rPr>
              <a:t>primary platform:</a:t>
            </a:r>
            <a:r>
              <a:rPr lang="en-US">
                <a:solidFill>
                  <a:schemeClr val="accent6"/>
                </a:solidFill>
              </a:rPr>
              <a:t/>
            </a:r>
            <a:br>
              <a:rPr lang="en-US">
                <a:solidFill>
                  <a:schemeClr val="accent6"/>
                </a:solidFill>
              </a:rPr>
            </a:br>
            <a:endParaRPr lang="en-US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5"/>
                </a:solidFill>
              </a:rPr>
              <a:t>Target platforms</a:t>
            </a:r>
          </a:p>
          <a:p>
            <a:r>
              <a:rPr lang="en-US">
                <a:solidFill>
                  <a:schemeClr val="accent4"/>
                </a:solidFill>
              </a:rPr>
              <a:t>Languages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252658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Story time</a:t>
            </a:r>
          </a:p>
        </p:txBody>
      </p:sp>
    </p:spTree>
    <p:extLst>
      <p:ext uri="{BB962C8B-B14F-4D97-AF65-F5344CB8AC3E}">
        <p14:creationId xmlns:p14="http://schemas.microsoft.com/office/powerpoint/2010/main" val="3752750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3920" y="1898351"/>
            <a:ext cx="8456172" cy="1346799"/>
          </a:xfrm>
        </p:spPr>
        <p:txBody>
          <a:bodyPr/>
          <a:lstStyle/>
          <a:p>
            <a:r>
              <a:rPr lang="en-US"/>
              <a:t>Generate </a:t>
            </a:r>
            <a:r>
              <a:rPr lang="en-US">
                <a:solidFill>
                  <a:srgbClr val="C82506"/>
                </a:solidFill>
              </a:rPr>
              <a:t>project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852" y="596577"/>
            <a:ext cx="2860039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1"/>
                </a:solidFill>
              </a:rPr>
              <a:t>Visual Studio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7631" y="994122"/>
            <a:ext cx="1403075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6"/>
                </a:solidFill>
              </a:rPr>
              <a:t>XCode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685" y="3229350"/>
            <a:ext cx="73400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>
                <a:solidFill>
                  <a:schemeClr val="accent4"/>
                </a:solidFill>
              </a:rPr>
              <a:t>Insert popular target platform IDE here</a:t>
            </a:r>
            <a:endParaRPr kumimoji="0" lang="en-US" sz="4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6148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3166" y="1046838"/>
            <a:ext cx="7077684" cy="3049829"/>
          </a:xfrm>
        </p:spPr>
        <p:txBody>
          <a:bodyPr/>
          <a:lstStyle/>
          <a:p>
            <a:r>
              <a:rPr lang="en-US" sz="6000">
                <a:solidFill>
                  <a:schemeClr val="accent5"/>
                </a:solidFill>
              </a:rPr>
              <a:t>Choose targets</a:t>
            </a:r>
          </a:p>
          <a:p>
            <a:r>
              <a:rPr lang="en-US" sz="6000">
                <a:solidFill>
                  <a:schemeClr val="accent4"/>
                </a:solidFill>
              </a:rPr>
              <a:t>Choose language / framework</a:t>
            </a:r>
          </a:p>
          <a:p>
            <a:r>
              <a:rPr lang="en-US" sz="6000">
                <a:solidFill>
                  <a:schemeClr val="accent3"/>
                </a:solidFill>
              </a:rPr>
              <a:t>Choose source</a:t>
            </a:r>
          </a:p>
          <a:p>
            <a:r>
              <a:rPr lang="en-US" sz="6000">
                <a:solidFill>
                  <a:schemeClr val="accent2"/>
                </a:solidFill>
              </a:rPr>
              <a:t>Choose build tools</a:t>
            </a:r>
          </a:p>
        </p:txBody>
      </p:sp>
    </p:spTree>
    <p:extLst>
      <p:ext uri="{BB962C8B-B14F-4D97-AF65-F5344CB8AC3E}">
        <p14:creationId xmlns:p14="http://schemas.microsoft.com/office/powerpoint/2010/main" val="41906640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Cross-platform</a:t>
            </a:r>
          </a:p>
          <a:p>
            <a:pPr marL="0" indent="0">
              <a:buNone/>
            </a:pPr>
            <a:r>
              <a:rPr lang="en-US"/>
              <a:t>Multiple targets, decent granularity</a:t>
            </a:r>
          </a:p>
          <a:p>
            <a:pPr marL="0" indent="0">
              <a:buNone/>
            </a:pPr>
            <a:r>
              <a:rPr lang="en-US"/>
              <a:t>Customizable and extendable</a:t>
            </a:r>
          </a:p>
          <a:p>
            <a:pPr marL="0" indent="0">
              <a:buNone/>
            </a:pPr>
            <a:r>
              <a:rPr lang="en-US"/>
              <a:t>Parallelizable</a:t>
            </a:r>
          </a:p>
          <a:p>
            <a:pPr marL="0" indent="0">
              <a:buNone/>
            </a:pPr>
            <a:r>
              <a:rPr lang="en-US"/>
              <a:t>Maintained and documented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Build system?</a:t>
            </a:r>
          </a:p>
        </p:txBody>
      </p:sp>
    </p:spTree>
    <p:extLst>
      <p:ext uri="{BB962C8B-B14F-4D97-AF65-F5344CB8AC3E}">
        <p14:creationId xmlns:p14="http://schemas.microsoft.com/office/powerpoint/2010/main" val="8377075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74602" y="1898351"/>
            <a:ext cx="3794803" cy="1346799"/>
          </a:xfrm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 rot="649058">
            <a:off x="6530173" y="657822"/>
            <a:ext cx="237084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4"/>
                </a:solidFill>
              </a:rPr>
              <a:t>autotools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3319" y="221805"/>
            <a:ext cx="161989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cmake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 rot="2040589">
            <a:off x="564235" y="3591270"/>
            <a:ext cx="158756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1"/>
                </a:solidFill>
              </a:rPr>
              <a:t>gradle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 rot="20684325">
            <a:off x="6886594" y="3591270"/>
            <a:ext cx="123901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tx2"/>
                </a:solidFill>
              </a:rPr>
              <a:t>ninja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3725" y="3443578"/>
            <a:ext cx="103949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bg1"/>
                </a:solidFill>
              </a:rPr>
              <a:t>jam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8" name="TextBox 7"/>
          <p:cNvSpPr txBox="1"/>
          <p:nvPr/>
        </p:nvSpPr>
        <p:spPr>
          <a:xfrm rot="20905970">
            <a:off x="49924" y="1308575"/>
            <a:ext cx="369347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2"/>
                </a:solidFill>
              </a:rPr>
              <a:t>msbuild/xbuild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00321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33813" y="1898351"/>
            <a:ext cx="7276384" cy="1346799"/>
          </a:xfrm>
        </p:spPr>
        <p:txBody>
          <a:bodyPr/>
          <a:lstStyle/>
          <a:p>
            <a:r>
              <a:rPr lang="en-US"/>
              <a:t>Scripting the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2015" y="221805"/>
            <a:ext cx="101050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5"/>
                </a:solidFill>
              </a:rPr>
              <a:t>perl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799" y="882205"/>
            <a:ext cx="176454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6"/>
                </a:solidFill>
              </a:rPr>
              <a:t>python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1915" y="4074920"/>
            <a:ext cx="45405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>
                <a:solidFill>
                  <a:schemeClr val="accent4"/>
                </a:solidFill>
              </a:rPr>
              <a:t>native shell scripts</a:t>
            </a:r>
            <a:endParaRPr kumimoji="0" lang="en-US" sz="60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743591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Story time</a:t>
            </a:r>
          </a:p>
        </p:txBody>
      </p:sp>
    </p:spTree>
    <p:extLst>
      <p:ext uri="{BB962C8B-B14F-4D97-AF65-F5344CB8AC3E}">
        <p14:creationId xmlns:p14="http://schemas.microsoft.com/office/powerpoint/2010/main" val="32849702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There's more!</a:t>
            </a:r>
            <a:br>
              <a:rPr lang="en-US"/>
            </a:br>
            <a:r>
              <a:rPr lang="en-US" sz="3600">
                <a:solidFill>
                  <a:srgbClr val="DE6A10"/>
                </a:solidFill>
              </a:rPr>
              <a:t>do I have time?</a:t>
            </a:r>
            <a:endParaRPr lang="en-US" sz="3600">
              <a:solidFill>
                <a:srgbClr val="DE6A1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196" y="714722"/>
            <a:ext cx="1290180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6"/>
                </a:solidFill>
              </a:rPr>
              <a:t>Tests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5902" y="816322"/>
            <a:ext cx="453680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6"/>
                </a:solidFill>
              </a:rPr>
              <a:t>CI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1202" y="4232622"/>
            <a:ext cx="2252730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6"/>
                </a:solidFill>
              </a:rPr>
              <a:t>Packaging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31" y="3835077"/>
            <a:ext cx="3013076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>
                <a:solidFill>
                  <a:schemeClr val="accent6"/>
                </a:solidFill>
              </a:rPr>
              <a:t>Dependencies</a:t>
            </a:r>
            <a:endParaRPr kumimoji="0" lang="en-US" sz="54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593250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lat-pers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62" y="732888"/>
            <a:ext cx="2929627" cy="35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7061"/>
      </p:ext>
    </p:extLst>
  </p:cSld>
  <p:clrMapOvr>
    <a:masterClrMapping/>
  </p:clrMapOvr>
  <p:transition xmlns:p14="http://schemas.microsoft.com/office/powerpoint/2010/main" spd="med" advTm="7868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91257" y="1282799"/>
            <a:ext cx="3961502" cy="2577905"/>
          </a:xfrm>
        </p:spPr>
        <p:txBody>
          <a:bodyPr/>
          <a:lstStyle/>
          <a:p>
            <a:r>
              <a:rPr lang="en-US"/>
              <a:t>Be</a:t>
            </a:r>
          </a:p>
          <a:p>
            <a:r>
              <a:rPr lang="en-US">
                <a:solidFill>
                  <a:srgbClr val="C82506"/>
                </a:solidFill>
              </a:rPr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89931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77562" y="1349483"/>
            <a:ext cx="5788890" cy="2444536"/>
          </a:xfrm>
        </p:spPr>
        <p:txBody>
          <a:bodyPr/>
          <a:lstStyle/>
          <a:p>
            <a:r>
              <a:rPr lang="en-US" sz="6000"/>
              <a:t>It's going to be</a:t>
            </a:r>
          </a:p>
          <a:p>
            <a:r>
              <a:rPr lang="en-US">
                <a:solidFill>
                  <a:srgbClr val="C82506"/>
                </a:solidFill>
              </a:rPr>
              <a:t>uncomfortable</a:t>
            </a:r>
          </a:p>
          <a:p>
            <a:r>
              <a:rPr lang="en-US" sz="3200">
                <a:solidFill>
                  <a:schemeClr val="accent4"/>
                </a:solidFill>
              </a:rPr>
              <a:t>deal with it</a:t>
            </a:r>
          </a:p>
        </p:txBody>
      </p:sp>
    </p:spTree>
    <p:extLst>
      <p:ext uri="{BB962C8B-B14F-4D97-AF65-F5344CB8AC3E}">
        <p14:creationId xmlns:p14="http://schemas.microsoft.com/office/powerpoint/2010/main" val="1172128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872" y="4301449"/>
            <a:ext cx="2554901" cy="610974"/>
            <a:chOff x="463970" y="1799549"/>
            <a:chExt cx="2554901" cy="610974"/>
          </a:xfrm>
        </p:grpSpPr>
        <p:pic>
          <p:nvPicPr>
            <p:cNvPr id="4" name="TwitterLogo_#55acee.png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134"/>
            <p:cNvSpPr/>
            <p:nvPr/>
          </p:nvSpPr>
          <p:spPr>
            <a:xfrm>
              <a:off x="1040411" y="1799549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4</a:t>
              </a:r>
              <a:r>
                <a:rPr sz="5400"/>
                <a:t>na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0402" y="4301449"/>
            <a:ext cx="2472771" cy="610974"/>
            <a:chOff x="546100" y="2624648"/>
            <a:chExt cx="2472771" cy="610974"/>
          </a:xfrm>
        </p:grpSpPr>
        <p:sp>
          <p:nvSpPr>
            <p:cNvPr id="10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a</a:t>
              </a:r>
              <a:r>
                <a:rPr sz="5400"/>
                <a:t>na</a:t>
              </a:r>
            </a:p>
          </p:txBody>
        </p:sp>
        <p:pic>
          <p:nvPicPr>
            <p:cNvPr id="11" name="Picture 10" descr="GitHub-Mark-120px-pl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pic>
        <p:nvPicPr>
          <p:cNvPr id="12" name="IMG_08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541" y="139701"/>
            <a:ext cx="1020230" cy="13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3208471" y="4202371"/>
            <a:ext cx="2923734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sp>
        <p:nvSpPr>
          <p:cNvPr id="14" name="TextBox 13"/>
          <p:cNvSpPr txBox="1"/>
          <p:nvPr/>
        </p:nvSpPr>
        <p:spPr>
          <a:xfrm rot="20293331">
            <a:off x="-37567" y="597100"/>
            <a:ext cx="3347070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Questions</a:t>
            </a:r>
            <a:r>
              <a:rPr kumimoji="0" lang="en-US" sz="4400" b="0" i="0" u="none" strike="noStrike" cap="none" spc="0" normalizeH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 anyone?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885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55114" y="1282799"/>
            <a:ext cx="6033802" cy="2577905"/>
          </a:xfrm>
        </p:spPr>
        <p:txBody>
          <a:bodyPr/>
          <a:lstStyle/>
          <a:p>
            <a:r>
              <a:rPr lang="en-US"/>
              <a:t>Code tailored</a:t>
            </a:r>
          </a:p>
          <a:p>
            <a:r>
              <a:rPr lang="en-US"/>
              <a:t>to the </a:t>
            </a:r>
            <a:r>
              <a:rPr lang="en-US">
                <a:solidFill>
                  <a:schemeClr val="accent5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728259490"/>
      </p:ext>
    </p:extLst>
  </p:cSld>
  <p:clrMapOvr>
    <a:masterClrMapping/>
  </p:clrMapOvr>
  <p:transition xmlns:p14="http://schemas.microsoft.com/office/powerpoint/2010/main" spd="med" advTm="597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0757" y="1282799"/>
            <a:ext cx="6922498" cy="2577905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Platform:</a:t>
            </a:r>
          </a:p>
          <a:p>
            <a:r>
              <a:rPr lang="en-US">
                <a:solidFill>
                  <a:schemeClr val="tx1"/>
                </a:solidFill>
              </a:rPr>
              <a:t>OS + Environment</a:t>
            </a:r>
          </a:p>
        </p:txBody>
      </p:sp>
    </p:spTree>
    <p:extLst>
      <p:ext uri="{BB962C8B-B14F-4D97-AF65-F5344CB8AC3E}">
        <p14:creationId xmlns:p14="http://schemas.microsoft.com/office/powerpoint/2010/main" val="1941455792"/>
      </p:ext>
    </p:extLst>
  </p:cSld>
  <p:clrMapOvr>
    <a:masterClrMapping/>
  </p:clrMapOvr>
  <p:transition xmlns:p14="http://schemas.microsoft.com/office/powerpoint/2010/main" spd="med" advTm="37476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01894755"/>
              </p:ext>
            </p:extLst>
          </p:nvPr>
        </p:nvGraphicFramePr>
        <p:xfrm>
          <a:off x="1523999" y="168104"/>
          <a:ext cx="6413096" cy="476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77615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8625" y="1716984"/>
            <a:ext cx="4385816" cy="769441"/>
          </a:xfrm>
        </p:spPr>
        <p:txBody>
          <a:bodyPr/>
          <a:lstStyle/>
          <a:p>
            <a:r>
              <a:rPr lang="en-US"/>
              <a:t>the problem of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4"/>
          </p:nvPr>
        </p:nvSpPr>
        <p:spPr>
          <a:xfrm>
            <a:off x="428626" y="1849186"/>
            <a:ext cx="8658960" cy="1938992"/>
          </a:xfrm>
        </p:spPr>
        <p:txBody>
          <a:bodyPr/>
          <a:lstStyle/>
          <a:p>
            <a:r>
              <a:rPr lang="en-US"/>
              <a:t>Native xplat apps</a:t>
            </a:r>
          </a:p>
        </p:txBody>
      </p:sp>
    </p:spTree>
    <p:extLst>
      <p:ext uri="{BB962C8B-B14F-4D97-AF65-F5344CB8AC3E}">
        <p14:creationId xmlns:p14="http://schemas.microsoft.com/office/powerpoint/2010/main" val="2563339992"/>
      </p:ext>
    </p:extLst>
  </p:cSld>
  <p:clrMapOvr>
    <a:masterClrMapping/>
  </p:clrMapOvr>
  <p:transition xmlns:p14="http://schemas.microsoft.com/office/powerpoint/2010/main" spd="med" advTm="7614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16531" y="667245"/>
            <a:ext cx="6910953" cy="3809012"/>
          </a:xfrm>
        </p:spPr>
        <p:txBody>
          <a:bodyPr/>
          <a:lstStyle/>
          <a:p>
            <a:r>
              <a:rPr lang="en-US"/>
              <a:t>Native UI apps</a:t>
            </a:r>
          </a:p>
          <a:p>
            <a:r>
              <a:rPr lang="en-US"/>
              <a:t>hit every problem</a:t>
            </a:r>
          </a:p>
          <a:p>
            <a:r>
              <a:rPr lang="en-US">
                <a:solidFill>
                  <a:schemeClr val="accent5"/>
                </a:solidFill>
              </a:rPr>
              <a:t>and then some</a:t>
            </a:r>
          </a:p>
        </p:txBody>
      </p:sp>
    </p:spTree>
    <p:extLst>
      <p:ext uri="{BB962C8B-B14F-4D97-AF65-F5344CB8AC3E}">
        <p14:creationId xmlns:p14="http://schemas.microsoft.com/office/powerpoint/2010/main" val="3298993092"/>
      </p:ext>
    </p:extLst>
  </p:cSld>
  <p:clrMapOvr>
    <a:masterClrMapping/>
  </p:clrMapOvr>
  <p:transition xmlns:p14="http://schemas.microsoft.com/office/powerpoint/2010/main" spd="med" advTm="14760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97979"/>
      </a:dk1>
      <a:lt1>
        <a:srgbClr val="790041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909</Words>
  <Application>Microsoft Macintosh PowerPoint</Application>
  <PresentationFormat>On-screen Show (16:9)</PresentationFormat>
  <Paragraphs>188</Paragraphs>
  <Slides>42</Slides>
  <Notes>17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White</vt:lpstr>
      <vt:lpstr>PowerPoint Presentation</vt:lpstr>
      <vt:lpstr>PowerPoint Presentation</vt:lpstr>
      <vt:lpstr>What is a  cross-platform engineer?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Detour!</vt:lpstr>
      <vt:lpstr>PowerPoint Presentation</vt:lpstr>
      <vt:lpstr>Detour done! (for now)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a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Layers! Multiple libraries UI on top</vt:lpstr>
      <vt:lpstr>Building things</vt:lpstr>
      <vt:lpstr>PowerPoint Presentation</vt:lpstr>
      <vt:lpstr>Story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time</vt:lpstr>
      <vt:lpstr>There's more! do I have time?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171</cp:revision>
  <dcterms:modified xsi:type="dcterms:W3CDTF">2016-05-19T15:27:29Z</dcterms:modified>
</cp:coreProperties>
</file>