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1pPr>
    <a:lvl2pPr marL="0" marR="0" indent="228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2pPr>
    <a:lvl3pPr marL="0" marR="0" indent="457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3pPr>
    <a:lvl4pPr marL="0" marR="0" indent="685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4pPr>
    <a:lvl5pPr marL="0" marR="0" indent="9144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5pPr>
    <a:lvl6pPr marL="0" marR="0" indent="11430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6pPr>
    <a:lvl7pPr marL="0" marR="0" indent="1371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7pPr>
    <a:lvl8pPr marL="0" marR="0" indent="1600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8pPr>
    <a:lvl9pPr marL="0" marR="0" indent="1828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536" y="-12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6821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778000" y="6894416"/>
            <a:ext cx="20828000" cy="1970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1"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half" idx="1"/>
          </p:nvPr>
        </p:nvSpPr>
        <p:spPr>
          <a:xfrm>
            <a:off x="1778000" y="8911272"/>
            <a:ext cx="20828000" cy="32643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500" b="0">
                <a:solidFill>
                  <a:srgbClr val="53585F"/>
                </a:solidFill>
              </a:defRPr>
            </a:lvl1pPr>
            <a:lvl2pPr marL="0" indent="2286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2pPr>
            <a:lvl3pPr marL="0" indent="4572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</a:defRPr>
            </a:lvl3pPr>
            <a:lvl4pPr marL="0" indent="685800" algn="ctr">
              <a:lnSpc>
                <a:spcPct val="100000"/>
              </a:lnSpc>
              <a:buSzTx/>
              <a:buNone/>
              <a:defRPr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4pPr>
            <a:lvl5pPr marL="0" indent="9144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9955996" y="2838549"/>
            <a:ext cx="4472007" cy="447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659935" y="13061949"/>
            <a:ext cx="31997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/>
            </a:lvl1pPr>
          </a:lstStyle>
          <a:p>
            <a:r>
              <a:t>How people build software</a:t>
            </a:r>
          </a:p>
        </p:txBody>
      </p:sp>
      <p:sp>
        <p:nvSpPr>
          <p:cNvPr id="21" name="Shape 21"/>
          <p:cNvSpPr/>
          <p:nvPr/>
        </p:nvSpPr>
        <p:spPr>
          <a:xfrm>
            <a:off x="10102155" y="2827474"/>
            <a:ext cx="4179690" cy="38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29500" cap="none" spc="0" baseline="0">
                <a:solidFill>
                  <a:srgbClr val="BEC0C3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  <p:sp>
        <p:nvSpPr>
          <p:cNvPr id="22" name="Shape 22"/>
          <p:cNvSpPr/>
          <p:nvPr/>
        </p:nvSpPr>
        <p:spPr>
          <a:xfrm>
            <a:off x="526355" y="13070358"/>
            <a:ext cx="4179690" cy="56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3700" cap="none" spc="0" baseline="0">
                <a:solidFill>
                  <a:srgbClr val="9F9F9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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23747475" y="13100050"/>
            <a:ext cx="396749" cy="406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9955996" y="3981549"/>
            <a:ext cx="4472007" cy="447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0659935" y="13061949"/>
            <a:ext cx="31997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/>
            </a:lvl1pPr>
          </a:lstStyle>
          <a:p>
            <a:r>
              <a:t>How people build software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02155" y="3972706"/>
            <a:ext cx="4179690" cy="385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29500" cap="none" spc="0" baseline="0">
                <a:solidFill>
                  <a:srgbClr val="BEC0C3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  <p:sp>
        <p:nvSpPr>
          <p:cNvPr id="146" name="Shape 146"/>
          <p:cNvSpPr/>
          <p:nvPr/>
        </p:nvSpPr>
        <p:spPr>
          <a:xfrm>
            <a:off x="526355" y="13070358"/>
            <a:ext cx="4179690" cy="56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3700" cap="none" spc="0" baseline="0">
                <a:solidFill>
                  <a:srgbClr val="9F9F9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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23747475" y="13100050"/>
            <a:ext cx="396749" cy="406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762049" y="4552312"/>
            <a:ext cx="13073808" cy="1885951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762049" y="5911662"/>
            <a:ext cx="13073808" cy="39622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  <a:defRPr sz="4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  <a:lvl2pPr marL="0" indent="228600">
              <a:buSzTx/>
              <a:buNone/>
              <a:defRPr>
                <a:solidFill>
                  <a:srgbClr val="53585F"/>
                </a:solidFill>
              </a:defRPr>
            </a:lvl2pPr>
            <a:lvl3pPr marL="0" indent="4572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3pPr>
            <a:lvl4pPr marL="0" indent="6858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4pPr>
            <a:lvl5pPr marL="0" indent="9144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3548143" y="4367609"/>
            <a:ext cx="3714425" cy="3714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23317911" y="13061950"/>
            <a:ext cx="36687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4"/>
          </p:nvPr>
        </p:nvSpPr>
        <p:spPr>
          <a:xfrm>
            <a:off x="4935456" y="5760137"/>
            <a:ext cx="939801" cy="92913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65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36" name="Shape 3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38" name="Shape 3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20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9398993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2857500"/>
            <a:ext cx="9398994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5916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4"/>
          </p:nvPr>
        </p:nvSpPr>
        <p:spPr>
          <a:xfrm>
            <a:off x="89322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quarter" idx="15"/>
          </p:nvPr>
        </p:nvSpPr>
        <p:spPr>
          <a:xfrm>
            <a:off x="162728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w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3"/>
          </p:nvPr>
        </p:nvSpPr>
        <p:spPr>
          <a:xfrm>
            <a:off x="6778570" y="3605609"/>
            <a:ext cx="3670409" cy="3670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4"/>
          </p:nvPr>
        </p:nvSpPr>
        <p:spPr>
          <a:xfrm>
            <a:off x="13936459" y="3605609"/>
            <a:ext cx="3667531" cy="366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5"/>
          </p:nvPr>
        </p:nvSpPr>
        <p:spPr>
          <a:xfrm>
            <a:off x="8278812" y="5075523"/>
            <a:ext cx="669926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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6"/>
          </p:nvPr>
        </p:nvSpPr>
        <p:spPr>
          <a:xfrm>
            <a:off x="15395575" y="5075523"/>
            <a:ext cx="749301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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7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8"/>
          </p:nvPr>
        </p:nvSpPr>
        <p:spPr>
          <a:xfrm>
            <a:off x="753744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9"/>
          </p:nvPr>
        </p:nvSpPr>
        <p:spPr>
          <a:xfrm>
            <a:off x="1469389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20"/>
          </p:nvPr>
        </p:nvSpPr>
        <p:spPr>
          <a:xfrm>
            <a:off x="12880075" y="8536092"/>
            <a:ext cx="5780299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21"/>
          </p:nvPr>
        </p:nvSpPr>
        <p:spPr>
          <a:xfrm>
            <a:off x="5723626" y="8536092"/>
            <a:ext cx="5780298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wo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4418940" y="3881609"/>
            <a:ext cx="2937137" cy="2936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4"/>
          </p:nvPr>
        </p:nvSpPr>
        <p:spPr>
          <a:xfrm>
            <a:off x="4418940" y="8114943"/>
            <a:ext cx="2937137" cy="2936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5"/>
          </p:nvPr>
        </p:nvSpPr>
        <p:spPr>
          <a:xfrm>
            <a:off x="5552545" y="4984910"/>
            <a:ext cx="669926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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6"/>
          </p:nvPr>
        </p:nvSpPr>
        <p:spPr>
          <a:xfrm>
            <a:off x="5512858" y="9218243"/>
            <a:ext cx="749301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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7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8"/>
          </p:nvPr>
        </p:nvSpPr>
        <p:spPr>
          <a:xfrm>
            <a:off x="7713133" y="393361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9"/>
          </p:nvPr>
        </p:nvSpPr>
        <p:spPr>
          <a:xfrm>
            <a:off x="7713133" y="8699710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20"/>
          </p:nvPr>
        </p:nvSpPr>
        <p:spPr>
          <a:xfrm>
            <a:off x="7713133" y="4888228"/>
            <a:ext cx="1463549" cy="2052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21"/>
          </p:nvPr>
        </p:nvSpPr>
        <p:spPr>
          <a:xfrm>
            <a:off x="7713133" y="9654326"/>
            <a:ext cx="1361949" cy="711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22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SzTx/>
              <a:buNone/>
              <a:defRPr sz="8000" b="0">
                <a:latin typeface="Apex Serif Light"/>
                <a:ea typeface="Apex Serif Light"/>
                <a:cs typeface="Apex Serif Light"/>
                <a:sym typeface="Apex Serif Light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hre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3"/>
          </p:nvPr>
        </p:nvSpPr>
        <p:spPr>
          <a:xfrm>
            <a:off x="544475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/>
          </p:nvPr>
        </p:nvSpPr>
        <p:spPr>
          <a:xfrm>
            <a:off x="1044220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/>
          </p:nvPr>
        </p:nvSpPr>
        <p:spPr>
          <a:xfrm>
            <a:off x="15439654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6"/>
          </p:nvPr>
        </p:nvSpPr>
        <p:spPr>
          <a:xfrm>
            <a:off x="6859587" y="4935699"/>
            <a:ext cx="669926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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7"/>
          </p:nvPr>
        </p:nvSpPr>
        <p:spPr>
          <a:xfrm>
            <a:off x="11817350" y="4935699"/>
            <a:ext cx="749301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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8"/>
          </p:nvPr>
        </p:nvSpPr>
        <p:spPr>
          <a:xfrm>
            <a:off x="16854487" y="4935699"/>
            <a:ext cx="669926" cy="73035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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9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20"/>
          </p:nvPr>
        </p:nvSpPr>
        <p:spPr>
          <a:xfrm>
            <a:off x="61737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21"/>
          </p:nvPr>
        </p:nvSpPr>
        <p:spPr>
          <a:xfrm>
            <a:off x="66161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22"/>
          </p:nvPr>
        </p:nvSpPr>
        <p:spPr>
          <a:xfrm>
            <a:off x="1128553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23"/>
          </p:nvPr>
        </p:nvSpPr>
        <p:spPr>
          <a:xfrm>
            <a:off x="1172791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24"/>
          </p:nvPr>
        </p:nvSpPr>
        <p:spPr>
          <a:xfrm>
            <a:off x="162829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25"/>
          </p:nvPr>
        </p:nvSpPr>
        <p:spPr>
          <a:xfrm>
            <a:off x="167253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45343" y="2089636"/>
            <a:ext cx="24474685" cy="10754232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22300" y="469900"/>
            <a:ext cx="21005800" cy="138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22330275" y="362722"/>
            <a:ext cx="1386916" cy="1386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2" y="0"/>
                </a:moveTo>
                <a:cubicBezTo>
                  <a:pt x="7324" y="0"/>
                  <a:pt x="4803" y="1007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7"/>
                  <a:pt x="12360" y="0"/>
                  <a:pt x="9842" y="0"/>
                </a:cubicBezTo>
                <a:close/>
                <a:moveTo>
                  <a:pt x="9842" y="607"/>
                </a:moveTo>
                <a:cubicBezTo>
                  <a:pt x="12211" y="607"/>
                  <a:pt x="14577" y="1555"/>
                  <a:pt x="16385" y="3447"/>
                </a:cubicBezTo>
                <a:cubicBezTo>
                  <a:pt x="20001" y="7231"/>
                  <a:pt x="20001" y="13365"/>
                  <a:pt x="16385" y="17149"/>
                </a:cubicBezTo>
                <a:cubicBezTo>
                  <a:pt x="12769" y="20932"/>
                  <a:pt x="6909" y="20932"/>
                  <a:pt x="3293" y="17149"/>
                </a:cubicBezTo>
                <a:cubicBezTo>
                  <a:pt x="-323" y="13365"/>
                  <a:pt x="-323" y="7231"/>
                  <a:pt x="3293" y="3447"/>
                </a:cubicBezTo>
                <a:cubicBezTo>
                  <a:pt x="5101" y="1555"/>
                  <a:pt x="7472" y="607"/>
                  <a:pt x="9842" y="607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317911" y="13055600"/>
            <a:ext cx="36687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200" cap="none" spc="0" baseline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8" name="Shape 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1123461" indent="-488461">
              <a:defRPr sz="4500" b="0"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indent="-488461">
              <a:defRPr sz="4000" b="0"/>
            </a:lvl3pPr>
            <a:lvl4pPr marL="2393461" indent="-488461">
              <a:defRPr sz="3500" b="0"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indent="-488461">
              <a:defRPr sz="3000" b="0">
                <a:latin typeface="ApexNew-Light"/>
                <a:ea typeface="ApexNew-Light"/>
                <a:cs typeface="ApexNew-Light"/>
                <a:sym typeface="ApexNew-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47"/>
          <p:cNvSpPr txBox="1">
            <a:spLocks/>
          </p:cNvSpPr>
          <p:nvPr userDrawn="1"/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github-octicons"/>
                <a:ea typeface="github-octicons"/>
                <a:cs typeface="github-octicons"/>
                <a:sym typeface="github-octicons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smtClean="0"/>
              <a:t>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xmlns:p14="http://schemas.microsoft.com/office/powerpoint/2010/main"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9pPr>
    </p:titleStyle>
    <p:bodyStyle>
      <a:lvl1pPr marL="290285" marR="0" indent="-290285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1pPr>
      <a:lvl2pPr marL="124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2pPr>
      <a:lvl3pPr marL="188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3pPr>
      <a:lvl4pPr marL="251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4pPr>
      <a:lvl5pPr marL="315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5pPr>
      <a:lvl6pPr marL="378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6pPr>
      <a:lvl7pPr marL="442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7pPr>
      <a:lvl8pPr marL="505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8pPr>
      <a:lvl9pPr marL="569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23375048" y="13061950"/>
            <a:ext cx="252604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xfrm>
            <a:off x="23373651" y="13055600"/>
            <a:ext cx="2553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23364571" y="13055600"/>
            <a:ext cx="27355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23374349" y="13055600"/>
            <a:ext cx="2540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23363872" y="13055600"/>
            <a:ext cx="274956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23383430" y="13055600"/>
            <a:ext cx="23584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idx="14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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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xfrm>
            <a:off x="23364571" y="13055600"/>
            <a:ext cx="27355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4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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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23363872" y="13055600"/>
            <a:ext cx="274956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idx="14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idx="15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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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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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A6AAA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50" normalizeH="0" baseline="3999">
            <a:ln>
              <a:noFill/>
            </a:ln>
            <a:solidFill>
              <a:srgbClr val="A6AAA9"/>
            </a:solidFill>
            <a:effectLst/>
            <a:uFillTx/>
            <a:latin typeface="+mn-lt"/>
            <a:ea typeface="+mn-ea"/>
            <a:cs typeface="+mn-cs"/>
            <a:sym typeface="Apex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50" normalizeH="0" baseline="3999">
            <a:ln>
              <a:noFill/>
            </a:ln>
            <a:solidFill>
              <a:srgbClr val="A6AAA9"/>
            </a:solidFill>
            <a:effectLst/>
            <a:uFillTx/>
            <a:latin typeface="+mn-lt"/>
            <a:ea typeface="+mn-ea"/>
            <a:cs typeface="+mn-cs"/>
            <a:sym typeface="Apex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3</cp:revision>
  <dcterms:modified xsi:type="dcterms:W3CDTF">2016-03-20T22:31:51Z</dcterms:modified>
</cp:coreProperties>
</file>