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96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3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50A-91C1-084F-9E4A-EAAAC40E5DD5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372B-25D8-5043-9F2B-07F86AED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anone Kaffeesatz Regular"/>
              </a:defRPr>
            </a:lvl1pPr>
          </a:lstStyle>
          <a:p>
            <a:fld id="{79C3850A-91C1-084F-9E4A-EAAAC40E5DD5}" type="datetimeFigureOut">
              <a:rPr lang="en-US" smtClean="0"/>
              <a:pPr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anone Kaffeesatz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anone Kaffeesatz Regular"/>
              </a:defRPr>
            </a:lvl1pPr>
          </a:lstStyle>
          <a:p>
            <a:fld id="{3950372B-25D8-5043-9F2B-07F86AED3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2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Yanone Kaffeesatz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Yanone Kaffeesatz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Yanone Kaffeesatz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Yanone Kaffeesatz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Yanone Kaffeesatz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Yanone Kaffeesatz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9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lk colors">
      <a:dk1>
        <a:srgbClr val="C51C2D"/>
      </a:dk1>
      <a:lt1>
        <a:srgbClr val="EDEFE7"/>
      </a:lt1>
      <a:dk2>
        <a:srgbClr val="C51C2D"/>
      </a:dk2>
      <a:lt2>
        <a:srgbClr val="EDEEE7"/>
      </a:lt2>
      <a:accent1>
        <a:srgbClr val="008FA2"/>
      </a:accent1>
      <a:accent2>
        <a:srgbClr val="58392C"/>
      </a:accent2>
      <a:accent3>
        <a:srgbClr val="C51C2D"/>
      </a:accent3>
      <a:accent4>
        <a:srgbClr val="EA522A"/>
      </a:accent4>
      <a:accent5>
        <a:srgbClr val="EAC330"/>
      </a:accent5>
      <a:accent6>
        <a:srgbClr val="F79646"/>
      </a:accent6>
      <a:hlink>
        <a:srgbClr val="008FA2"/>
      </a:hlink>
      <a:folHlink>
        <a:srgbClr val="008F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Andreia Gaita</dc:creator>
  <cp:lastModifiedBy>Andreia Gaita</cp:lastModifiedBy>
  <cp:revision>4</cp:revision>
  <dcterms:created xsi:type="dcterms:W3CDTF">2015-10-29T10:56:08Z</dcterms:created>
  <dcterms:modified xsi:type="dcterms:W3CDTF">2015-10-29T12:33:36Z</dcterms:modified>
</cp:coreProperties>
</file>