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28"/>
  </p:notesMasterIdLst>
  <p:handoutMasterIdLst>
    <p:handoutMasterId r:id="rId29"/>
  </p:handoutMasterIdLst>
  <p:sldIdLst>
    <p:sldId id="256" r:id="rId3"/>
    <p:sldId id="257" r:id="rId4"/>
    <p:sldId id="391" r:id="rId5"/>
    <p:sldId id="392" r:id="rId6"/>
    <p:sldId id="393" r:id="rId7"/>
    <p:sldId id="394" r:id="rId8"/>
    <p:sldId id="395" r:id="rId9"/>
    <p:sldId id="396" r:id="rId10"/>
    <p:sldId id="397" r:id="rId11"/>
    <p:sldId id="400" r:id="rId12"/>
    <p:sldId id="398" r:id="rId13"/>
    <p:sldId id="399" r:id="rId14"/>
    <p:sldId id="373" r:id="rId15"/>
    <p:sldId id="389" r:id="rId16"/>
    <p:sldId id="379" r:id="rId17"/>
    <p:sldId id="380" r:id="rId18"/>
    <p:sldId id="381" r:id="rId19"/>
    <p:sldId id="382" r:id="rId20"/>
    <p:sldId id="383" r:id="rId21"/>
    <p:sldId id="384" r:id="rId22"/>
    <p:sldId id="385" r:id="rId23"/>
    <p:sldId id="386" r:id="rId24"/>
    <p:sldId id="387" r:id="rId25"/>
    <p:sldId id="388" r:id="rId26"/>
    <p:sldId id="390" r:id="rId27"/>
  </p:sldIdLst>
  <p:sldSz cx="9144000" cy="5143500" type="screen16x9"/>
  <p:notesSz cx="6858000" cy="9144000"/>
  <p:defaultTextStyle>
    <a:defPPr marL="0" marR="0" indent="0" algn="l" defTabSz="573969" rtl="0" fontAlgn="auto" latinLnBrk="1" hangingPunct="0">
      <a:lnSpc>
        <a:spcPct val="100000"/>
      </a:lnSpc>
      <a:spcBef>
        <a:spcPts val="0"/>
      </a:spcBef>
      <a:spcAft>
        <a:spcPts val="0"/>
      </a:spcAft>
      <a:buClrTx/>
      <a:buSzTx/>
      <a:buFontTx/>
      <a:buNone/>
      <a:tabLst/>
      <a:defRPr kumimoji="0" sz="1100" b="0" i="0" u="none" strike="noStrike" cap="none" spc="0" normalizeH="0" baseline="0">
        <a:ln>
          <a:noFill/>
        </a:ln>
        <a:solidFill>
          <a:srgbClr val="000000"/>
        </a:solidFill>
        <a:effectLst/>
        <a:uFillTx/>
      </a:defRPr>
    </a:defPPr>
    <a:lvl1pPr marL="0" marR="0" indent="0"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1pPr>
    <a:lvl2pPr marL="0" marR="0" indent="143492"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2pPr>
    <a:lvl3pPr marL="0" marR="0" indent="286984"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3pPr>
    <a:lvl4pPr marL="0" marR="0" indent="430477"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4pPr>
    <a:lvl5pPr marL="0" marR="0" indent="573969"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5pPr>
    <a:lvl6pPr marL="0" marR="0" indent="717461"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6pPr>
    <a:lvl7pPr marL="0" marR="0" indent="860953"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7pPr>
    <a:lvl8pPr marL="0" marR="0" indent="1004446"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8pPr>
    <a:lvl9pPr marL="0" marR="0" indent="1147938" algn="ctr" defTabSz="366702" rtl="0" fontAlgn="auto" latinLnBrk="0" hangingPunct="0">
      <a:lnSpc>
        <a:spcPct val="80000"/>
      </a:lnSpc>
      <a:spcBef>
        <a:spcPts val="0"/>
      </a:spcBef>
      <a:spcAft>
        <a:spcPts val="0"/>
      </a:spcAft>
      <a:buClrTx/>
      <a:buSzTx/>
      <a:buFontTx/>
      <a:buNone/>
      <a:tabLst/>
      <a:defRPr kumimoji="0" sz="5600" b="0" i="0" u="none" strike="noStrike" cap="none" spc="0" normalizeH="0" baseline="0">
        <a:ln>
          <a:noFill/>
        </a:ln>
        <a:solidFill>
          <a:srgbClr val="797979"/>
        </a:solidFill>
        <a:effectLst/>
        <a:uFillTx/>
        <a:latin typeface="+mn-lt"/>
        <a:ea typeface="+mn-ea"/>
        <a:cs typeface="+mn-cs"/>
        <a:sym typeface="Yanone Kaffeesatz Regular"/>
      </a:defRPr>
    </a:lvl9pPr>
  </p:defaultTextStyle>
  <p:extLst>
    <p:ext uri="{521415D9-36F7-43E2-AB2F-B90AF26B5E84}">
      <p14:sectionLst xmlns:p14="http://schemas.microsoft.com/office/powerpoint/2010/main">
        <p14:section name="Default Section" id="{734806DF-30A5-3941-9BD9-C2B61E013B9F}">
          <p14:sldIdLst>
            <p14:sldId id="256"/>
            <p14:sldId id="257"/>
            <p14:sldId id="391"/>
            <p14:sldId id="392"/>
            <p14:sldId id="393"/>
            <p14:sldId id="394"/>
            <p14:sldId id="395"/>
            <p14:sldId id="396"/>
            <p14:sldId id="397"/>
            <p14:sldId id="400"/>
            <p14:sldId id="398"/>
            <p14:sldId id="399"/>
            <p14:sldId id="373"/>
          </p14:sldIdLst>
        </p14:section>
        <p14:section name="Templates" id="{A7DE0E57-1057-B241-9DD9-636FADAB1D2B}">
          <p14:sldIdLst>
            <p14:sldId id="389"/>
            <p14:sldId id="379"/>
            <p14:sldId id="380"/>
            <p14:sldId id="381"/>
            <p14:sldId id="382"/>
            <p14:sldId id="383"/>
            <p14:sldId id="384"/>
            <p14:sldId id="385"/>
            <p14:sldId id="386"/>
            <p14:sldId id="387"/>
            <p14:sldId id="388"/>
            <p14:sldId id="39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FFFFFF"/>
    <a:srgbClr val="FEFF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64" autoAdjust="0"/>
  </p:normalViewPr>
  <p:slideViewPr>
    <p:cSldViewPr snapToGrid="0" snapToObjects="1">
      <p:cViewPr varScale="1">
        <p:scale>
          <a:sx n="171" d="100"/>
          <a:sy n="171" d="100"/>
        </p:scale>
        <p:origin x="774" y="13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4" d="100"/>
          <a:sy n="124" d="100"/>
        </p:scale>
        <p:origin x="40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4ED83A-F7DA-467B-9024-CDB73549FC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BA9A75E-999F-4A53-B049-00BD4820AE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8DCF1A-50A2-439F-B98E-36641C818471}" type="datetimeFigureOut">
              <a:rPr lang="en-US" smtClean="0"/>
              <a:t>2019-01-31</a:t>
            </a:fld>
            <a:endParaRPr lang="en-US"/>
          </a:p>
        </p:txBody>
      </p:sp>
      <p:sp>
        <p:nvSpPr>
          <p:cNvPr id="4" name="Footer Placeholder 3">
            <a:extLst>
              <a:ext uri="{FF2B5EF4-FFF2-40B4-BE49-F238E27FC236}">
                <a16:creationId xmlns:a16="http://schemas.microsoft.com/office/drawing/2014/main" id="{3B543471-3572-41B8-A7F5-7A3E093B7B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DB01119-D49E-4C97-8CB8-3BAD50F08D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1F0251-5803-4F36-AE85-4C5285E1EF96}" type="slidenum">
              <a:rPr lang="en-US" smtClean="0"/>
              <a:t>‹#›</a:t>
            </a:fld>
            <a:endParaRPr lang="en-US"/>
          </a:p>
        </p:txBody>
      </p:sp>
    </p:spTree>
    <p:extLst>
      <p:ext uri="{BB962C8B-B14F-4D97-AF65-F5344CB8AC3E}">
        <p14:creationId xmlns:p14="http://schemas.microsoft.com/office/powerpoint/2010/main" val="898999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381000" y="685800"/>
            <a:ext cx="6096000" cy="3429000"/>
          </a:xfrm>
          <a:prstGeom prst="rect">
            <a:avLst/>
          </a:prstGeom>
        </p:spPr>
        <p:txBody>
          <a:bodyPr/>
          <a:lstStyle/>
          <a:p>
            <a:endParaRPr/>
          </a:p>
        </p:txBody>
      </p:sp>
      <p:sp>
        <p:nvSpPr>
          <p:cNvPr id="128" name="Shape 12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92952661"/>
      </p:ext>
    </p:extLst>
  </p:cSld>
  <p:clrMap bg1="lt1" tx1="dk1" bg2="lt2" tx2="dk2" accent1="accent1" accent2="accent2" accent3="accent3" accent4="accent4" accent5="accent5" accent6="accent6" hlink="hlink" folHlink="folHlink"/>
  <p:notesStyle>
    <a:lvl1pPr defTabSz="286984" latinLnBrk="0">
      <a:lnSpc>
        <a:spcPct val="117999"/>
      </a:lnSpc>
      <a:defRPr sz="1400">
        <a:latin typeface="Helvetica Neue"/>
        <a:ea typeface="Helvetica Neue"/>
        <a:cs typeface="Helvetica Neue"/>
        <a:sym typeface="Helvetica Neue"/>
      </a:defRPr>
    </a:lvl1pPr>
    <a:lvl2pPr indent="143492" defTabSz="286984" latinLnBrk="0">
      <a:lnSpc>
        <a:spcPct val="117999"/>
      </a:lnSpc>
      <a:defRPr sz="1400">
        <a:latin typeface="Helvetica Neue"/>
        <a:ea typeface="Helvetica Neue"/>
        <a:cs typeface="Helvetica Neue"/>
        <a:sym typeface="Helvetica Neue"/>
      </a:defRPr>
    </a:lvl2pPr>
    <a:lvl3pPr indent="286984" defTabSz="286984" latinLnBrk="0">
      <a:lnSpc>
        <a:spcPct val="117999"/>
      </a:lnSpc>
      <a:defRPr sz="1400">
        <a:latin typeface="Helvetica Neue"/>
        <a:ea typeface="Helvetica Neue"/>
        <a:cs typeface="Helvetica Neue"/>
        <a:sym typeface="Helvetica Neue"/>
      </a:defRPr>
    </a:lvl3pPr>
    <a:lvl4pPr indent="430477" defTabSz="286984" latinLnBrk="0">
      <a:lnSpc>
        <a:spcPct val="117999"/>
      </a:lnSpc>
      <a:defRPr sz="1400">
        <a:latin typeface="Helvetica Neue"/>
        <a:ea typeface="Helvetica Neue"/>
        <a:cs typeface="Helvetica Neue"/>
        <a:sym typeface="Helvetica Neue"/>
      </a:defRPr>
    </a:lvl4pPr>
    <a:lvl5pPr indent="573969" defTabSz="286984" latinLnBrk="0">
      <a:lnSpc>
        <a:spcPct val="117999"/>
      </a:lnSpc>
      <a:defRPr sz="1400">
        <a:latin typeface="Helvetica Neue"/>
        <a:ea typeface="Helvetica Neue"/>
        <a:cs typeface="Helvetica Neue"/>
        <a:sym typeface="Helvetica Neue"/>
      </a:defRPr>
    </a:lvl5pPr>
    <a:lvl6pPr indent="717461" defTabSz="286984" latinLnBrk="0">
      <a:lnSpc>
        <a:spcPct val="117999"/>
      </a:lnSpc>
      <a:defRPr sz="1400">
        <a:latin typeface="Helvetica Neue"/>
        <a:ea typeface="Helvetica Neue"/>
        <a:cs typeface="Helvetica Neue"/>
        <a:sym typeface="Helvetica Neue"/>
      </a:defRPr>
    </a:lvl6pPr>
    <a:lvl7pPr indent="860953" defTabSz="286984" latinLnBrk="0">
      <a:lnSpc>
        <a:spcPct val="117999"/>
      </a:lnSpc>
      <a:defRPr sz="1400">
        <a:latin typeface="Helvetica Neue"/>
        <a:ea typeface="Helvetica Neue"/>
        <a:cs typeface="Helvetica Neue"/>
        <a:sym typeface="Helvetica Neue"/>
      </a:defRPr>
    </a:lvl7pPr>
    <a:lvl8pPr indent="1004446" defTabSz="286984" latinLnBrk="0">
      <a:lnSpc>
        <a:spcPct val="117999"/>
      </a:lnSpc>
      <a:defRPr sz="1400">
        <a:latin typeface="Helvetica Neue"/>
        <a:ea typeface="Helvetica Neue"/>
        <a:cs typeface="Helvetica Neue"/>
        <a:sym typeface="Helvetica Neue"/>
      </a:defRPr>
    </a:lvl8pPr>
    <a:lvl9pPr indent="1147938" defTabSz="286984" latinLnBrk="0">
      <a:lnSpc>
        <a:spcPct val="117999"/>
      </a:lnSpc>
      <a:defRPr sz="14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286984" eaLnBrk="1" fontAlgn="auto" latinLnBrk="0" hangingPunct="1">
              <a:lnSpc>
                <a:spcPct val="117999"/>
              </a:lnSpc>
              <a:spcBef>
                <a:spcPts val="0"/>
              </a:spcBef>
              <a:spcAft>
                <a:spcPts val="0"/>
              </a:spcAft>
              <a:buClrTx/>
              <a:buSzTx/>
              <a:buFontTx/>
              <a:buNone/>
              <a:tabLst/>
              <a:defRPr/>
            </a:pPr>
            <a:r>
              <a:rPr lang="en-US"/>
              <a:t>I am currently at GitHub and I'm the Editor Tools team lead. </a:t>
            </a:r>
            <a:r>
              <a:rPr lang="en-US" baseline="0"/>
              <a:t>Before this, I was at Unity, Xamarin and Novell.</a:t>
            </a:r>
          </a:p>
          <a:p>
            <a:pPr marL="0" marR="0" indent="0" defTabSz="286984" eaLnBrk="1" fontAlgn="auto" latinLnBrk="0" hangingPunct="1">
              <a:lnSpc>
                <a:spcPct val="117999"/>
              </a:lnSpc>
              <a:spcBef>
                <a:spcPts val="0"/>
              </a:spcBef>
              <a:spcAft>
                <a:spcPts val="0"/>
              </a:spcAft>
              <a:buClrTx/>
              <a:buSzTx/>
              <a:buFontTx/>
              <a:buNone/>
              <a:tabLst/>
              <a:defRPr/>
            </a:pPr>
            <a:r>
              <a:rPr lang="en-US" baseline="0"/>
              <a:t>My day job for the last 12 years has been mostly open source work, and I've been in the tech industry for about 20 years.</a:t>
            </a:r>
          </a:p>
          <a:p>
            <a:pPr marL="0" marR="0" indent="0" defTabSz="286984" eaLnBrk="1" fontAlgn="auto" latinLnBrk="0" hangingPunct="1">
              <a:lnSpc>
                <a:spcPct val="117999"/>
              </a:lnSpc>
              <a:spcBef>
                <a:spcPts val="0"/>
              </a:spcBef>
              <a:spcAft>
                <a:spcPts val="0"/>
              </a:spcAft>
              <a:buClrTx/>
              <a:buSzTx/>
              <a:buFontTx/>
              <a:buNone/>
              <a:tabLst/>
              <a:defRPr/>
            </a:pPr>
            <a:r>
              <a:rPr lang="en-US" baseline="0"/>
              <a:t>I currently live in Copenhagen, Denmark, and I come back here regularly to remind me of what the sun looks like</a:t>
            </a:r>
          </a:p>
          <a:p>
            <a:pPr marL="0" marR="0" indent="0" defTabSz="286984" eaLnBrk="1" fontAlgn="auto" latinLnBrk="0" hangingPunct="1">
              <a:lnSpc>
                <a:spcPct val="117999"/>
              </a:lnSpc>
              <a:spcBef>
                <a:spcPts val="0"/>
              </a:spcBef>
              <a:spcAft>
                <a:spcPts val="0"/>
              </a:spcAft>
              <a:buClrTx/>
              <a:buSzTx/>
              <a:buFontTx/>
              <a:buNone/>
              <a:tabLst/>
              <a:defRPr/>
            </a:pPr>
            <a:endParaRPr lang="en-US" baseline="0"/>
          </a:p>
          <a:p>
            <a:pPr marL="0" marR="0" indent="0" defTabSz="286984" eaLnBrk="1" fontAlgn="auto" latinLnBrk="0" hangingPunct="1">
              <a:lnSpc>
                <a:spcPct val="117999"/>
              </a:lnSpc>
              <a:spcBef>
                <a:spcPts val="0"/>
              </a:spcBef>
              <a:spcAft>
                <a:spcPts val="0"/>
              </a:spcAft>
              <a:buClrTx/>
              <a:buSzTx/>
              <a:buFontTx/>
              <a:buNone/>
              <a:tabLst/>
              <a:defRPr/>
            </a:pPr>
            <a:r>
              <a:rPr lang="en-US"/>
              <a:t>So what do we do at GitHub? The Editor Tools team is responsible for integrating GitHub into tools like Visual Studio and Unity.</a:t>
            </a:r>
            <a:r>
              <a:rPr lang="en-US" baseline="0"/>
              <a:t> </a:t>
            </a:r>
            <a:endParaRPr lang="en-US"/>
          </a:p>
          <a:p>
            <a:pPr marL="0" marR="0" indent="0" defTabSz="286984" eaLnBrk="1" fontAlgn="auto" latinLnBrk="0" hangingPunct="1">
              <a:lnSpc>
                <a:spcPct val="117999"/>
              </a:lnSpc>
              <a:spcBef>
                <a:spcPts val="0"/>
              </a:spcBef>
              <a:spcAft>
                <a:spcPts val="0"/>
              </a:spcAft>
              <a:buClrTx/>
              <a:buSzTx/>
              <a:buFontTx/>
              <a:buNone/>
              <a:tabLst/>
              <a:defRPr/>
            </a:pPr>
            <a:endParaRPr lang="en-US" baseline="0"/>
          </a:p>
        </p:txBody>
      </p:sp>
    </p:spTree>
    <p:extLst>
      <p:ext uri="{BB962C8B-B14F-4D97-AF65-F5344CB8AC3E}">
        <p14:creationId xmlns:p14="http://schemas.microsoft.com/office/powerpoint/2010/main" val="177230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Games, like everything, are built on layers of technology. The lowest layer is the game engine, and game engines are built using whatever language the developers choose as most efficient at putting pixels on a screen really </a:t>
            </a:r>
            <a:r>
              <a:rPr lang="en-US" dirty="0" err="1"/>
              <a:t>really</a:t>
            </a:r>
            <a:r>
              <a:rPr lang="en-US" dirty="0"/>
              <a:t> fast while still portable enough to run it on multiple platforms. C/C++ is a common choice.</a:t>
            </a:r>
          </a:p>
          <a:p>
            <a:endParaRPr lang="en-US" dirty="0"/>
          </a:p>
        </p:txBody>
      </p:sp>
    </p:spTree>
    <p:extLst>
      <p:ext uri="{BB962C8B-B14F-4D97-AF65-F5344CB8AC3E}">
        <p14:creationId xmlns:p14="http://schemas.microsoft.com/office/powerpoint/2010/main" val="376790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game engine is like your own personal mini-OS abstraction that the game runs on. As such, people building things for this personal mini-OS don't want to care about the details, they just want to get things done. People like gameplay programmers and level designers are not spending time tweaking the engine, they're spending their time building the game with tools that are optimized for building gameplay and designing levels.</a:t>
            </a:r>
          </a:p>
          <a:p>
            <a:endParaRPr lang="en-US" dirty="0"/>
          </a:p>
        </p:txBody>
      </p:sp>
    </p:spTree>
    <p:extLst>
      <p:ext uri="{BB962C8B-B14F-4D97-AF65-F5344CB8AC3E}">
        <p14:creationId xmlns:p14="http://schemas.microsoft.com/office/powerpoint/2010/main" val="2375929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it's not very efficient to have them do this directly in the engine code, so you add a layer on top that they can use to describe what the game has to do and talk to the engine, without having to be knee deep in engine code. This is where a scripting language comes in, picked to be optimal for the tasks that people building the game itself need to do. In a lot of cases this isn't the same language that the engine is built on.</a:t>
            </a:r>
          </a:p>
        </p:txBody>
      </p:sp>
    </p:spTree>
    <p:extLst>
      <p:ext uri="{BB962C8B-B14F-4D97-AF65-F5344CB8AC3E}">
        <p14:creationId xmlns:p14="http://schemas.microsoft.com/office/powerpoint/2010/main" val="143746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got interested in this subject when I saw the slides for a GDC talk given by Naughty Dog in 2009, talking about their approach to scripting when making the Uncharted series.</a:t>
            </a:r>
          </a:p>
          <a:p>
            <a:endParaRPr lang="en-US" dirty="0"/>
          </a:p>
          <a:p>
            <a:r>
              <a:rPr lang="en-US" dirty="0"/>
              <a:t>They looked at what a game is from the lens of a designer, decided that the language for the engine is not suited for this task, and built a simplified Lisp/Scheme language that their designers use to script the game, all the NPCs, events, story, dialog, </a:t>
            </a:r>
            <a:r>
              <a:rPr lang="en-US" dirty="0" err="1"/>
              <a:t>etc</a:t>
            </a:r>
            <a:r>
              <a:rPr lang="en-US" dirty="0"/>
              <a:t>, etc.</a:t>
            </a:r>
          </a:p>
          <a:p>
            <a:endParaRPr lang="en-US" dirty="0"/>
          </a:p>
          <a:p>
            <a:r>
              <a:rPr lang="en-US" dirty="0"/>
              <a:t>This also happens to be an excellent way to provide a community with game </a:t>
            </a:r>
            <a:r>
              <a:rPr lang="en-US" dirty="0" err="1"/>
              <a:t>modding</a:t>
            </a:r>
            <a:r>
              <a:rPr lang="en-US" dirty="0"/>
              <a:t> tools. You can't just give them access to the engine code, but with the whole game built on a modular system with a scripting language, you basically get community </a:t>
            </a:r>
            <a:r>
              <a:rPr lang="en-US" dirty="0" err="1"/>
              <a:t>modding</a:t>
            </a:r>
            <a:r>
              <a:rPr lang="en-US" dirty="0"/>
              <a:t> almost for free.</a:t>
            </a:r>
          </a:p>
          <a:p>
            <a:endParaRPr lang="en-US" dirty="0"/>
          </a:p>
        </p:txBody>
      </p:sp>
    </p:spTree>
    <p:extLst>
      <p:ext uri="{BB962C8B-B14F-4D97-AF65-F5344CB8AC3E}">
        <p14:creationId xmlns:p14="http://schemas.microsoft.com/office/powerpoint/2010/main" val="4141388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311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while ago my partner and I started playing around with the idea of building a Neverwinter-Nights-type game.</a:t>
            </a:r>
          </a:p>
          <a:p>
            <a:endParaRPr lang="en-US" dirty="0"/>
          </a:p>
          <a:p>
            <a:r>
              <a:rPr lang="en-US" dirty="0"/>
              <a:t>Neverwinter Nights is an RPG by BioWare, released in 2002, based on the D&amp;D 3rd edition rules. What sets Neverwinter Nights apart is their fully scriptable runtime and </a:t>
            </a:r>
            <a:r>
              <a:rPr lang="en-US" dirty="0" err="1"/>
              <a:t>modding</a:t>
            </a:r>
            <a:r>
              <a:rPr lang="en-US" dirty="0"/>
              <a:t> tools, that allow anyone to build their own game and run that game for others in multiplayer mode.</a:t>
            </a:r>
          </a:p>
          <a:p>
            <a:endParaRPr lang="en-US" dirty="0"/>
          </a:p>
        </p:txBody>
      </p:sp>
    </p:spTree>
    <p:extLst>
      <p:ext uri="{BB962C8B-B14F-4D97-AF65-F5344CB8AC3E}">
        <p14:creationId xmlns:p14="http://schemas.microsoft.com/office/powerpoint/2010/main" val="2956166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can fire up a server and get their friends to play in a shared world, and a server admin can take over an NPC and interact with the players in real time, bypassing the scripted dialog trees, if they want. </a:t>
            </a:r>
          </a:p>
          <a:p>
            <a:endParaRPr lang="en-US" dirty="0"/>
          </a:p>
        </p:txBody>
      </p:sp>
    </p:spTree>
    <p:extLst>
      <p:ext uri="{BB962C8B-B14F-4D97-AF65-F5344CB8AC3E}">
        <p14:creationId xmlns:p14="http://schemas.microsoft.com/office/powerpoint/2010/main" val="332125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both really miss a good online multiplayer community RPG, so we </a:t>
            </a:r>
            <a:r>
              <a:rPr lang="en-US" dirty="0" err="1"/>
              <a:t>kinda</a:t>
            </a:r>
            <a:r>
              <a:rPr lang="en-US" dirty="0"/>
              <a:t> went "that would be cool, we should build that". Since we both know Unity3D, that was the obvious choice - and Unity has two nice things going for it for this project - a really powerful scripting language in C#, and Mono under the hood. </a:t>
            </a:r>
            <a:r>
              <a:rPr lang="en-US"/>
              <a:t>Having Mono means having all the needed tools to compile and reload code at runtime in a cross-platform way without system dependencies.</a:t>
            </a:r>
          </a:p>
          <a:p>
            <a:endParaRPr lang="en-US" dirty="0"/>
          </a:p>
        </p:txBody>
      </p:sp>
    </p:spTree>
    <p:extLst>
      <p:ext uri="{BB962C8B-B14F-4D97-AF65-F5344CB8AC3E}">
        <p14:creationId xmlns:p14="http://schemas.microsoft.com/office/powerpoint/2010/main" val="810903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wo title page">
    <p:bg>
      <p:bgPr>
        <a:solidFill>
          <a:srgbClr val="D2323B"/>
        </a:solidFill>
        <a:effectLst/>
      </p:bgPr>
    </p:bg>
    <p:spTree>
      <p:nvGrpSpPr>
        <p:cNvPr id="1" name=""/>
        <p:cNvGrpSpPr/>
        <p:nvPr/>
      </p:nvGrpSpPr>
      <p:grpSpPr>
        <a:xfrm>
          <a:off x="0" y="0"/>
          <a:ext cx="0" cy="0"/>
          <a:chOff x="0" y="0"/>
          <a:chExt cx="0" cy="0"/>
        </a:xfrm>
      </p:grpSpPr>
      <p:sp>
        <p:nvSpPr>
          <p:cNvPr id="59" name="Shape 59"/>
          <p:cNvSpPr>
            <a:spLocks noGrp="1"/>
          </p:cNvSpPr>
          <p:nvPr>
            <p:ph type="body" sz="quarter" idx="13"/>
          </p:nvPr>
        </p:nvSpPr>
        <p:spPr>
          <a:xfrm>
            <a:off x="428627" y="1713138"/>
            <a:ext cx="5474631" cy="773289"/>
          </a:xfrm>
          <a:prstGeom prst="rect">
            <a:avLst/>
          </a:prstGeom>
        </p:spPr>
        <p:txBody>
          <a:bodyPr wrap="square" lIns="0" tIns="0" rIns="0" bIns="0" anchor="b">
            <a:spAutoFit/>
          </a:bodyPr>
          <a:lstStyle>
            <a:lvl1pPr marL="0" indent="0">
              <a:lnSpc>
                <a:spcPct val="60000"/>
              </a:lnSpc>
              <a:buSzTx/>
              <a:buNone/>
              <a:defRPr sz="7500">
                <a:solidFill>
                  <a:srgbClr val="EFCC3D"/>
                </a:solidFill>
              </a:defRPr>
            </a:lvl1pPr>
          </a:lstStyle>
          <a:p>
            <a:r>
              <a:rPr dirty="0"/>
              <a:t>we work</a:t>
            </a:r>
          </a:p>
        </p:txBody>
      </p:sp>
      <p:sp>
        <p:nvSpPr>
          <p:cNvPr id="60" name="Shape 60"/>
          <p:cNvSpPr>
            <a:spLocks noGrp="1"/>
          </p:cNvSpPr>
          <p:nvPr>
            <p:ph type="body" sz="half" idx="14" hasCustomPrompt="1"/>
          </p:nvPr>
        </p:nvSpPr>
        <p:spPr>
          <a:xfrm>
            <a:off x="428626" y="1713139"/>
            <a:ext cx="7788992" cy="1477328"/>
          </a:xfrm>
          <a:prstGeom prst="rect">
            <a:avLst/>
          </a:prstGeom>
        </p:spPr>
        <p:txBody>
          <a:bodyPr wrap="none" lIns="0" tIns="0" rIns="0" bIns="0" anchor="t">
            <a:spAutoFit/>
          </a:bodyPr>
          <a:lstStyle>
            <a:lvl1pPr marL="0" indent="0">
              <a:lnSpc>
                <a:spcPct val="100000"/>
              </a:lnSpc>
              <a:buSzTx/>
              <a:buNone/>
              <a:defRPr sz="9600">
                <a:solidFill>
                  <a:srgbClr val="F1F2EC"/>
                </a:solidFill>
              </a:defRPr>
            </a:lvl1pPr>
          </a:lstStyle>
          <a:p>
            <a:r>
              <a:rPr dirty="0"/>
              <a:t>asynchronously</a:t>
            </a:r>
          </a:p>
        </p:txBody>
      </p:sp>
      <p:sp>
        <p:nvSpPr>
          <p:cNvPr id="61" name="Shape 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py">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798720" y="2180480"/>
            <a:ext cx="3546562" cy="782542"/>
          </a:xfrm>
          <a:prstGeom prst="rect">
            <a:avLst/>
          </a:prstGeom>
        </p:spPr>
        <p:txBody>
          <a:bodyPr wrap="none">
            <a:spAutoFit/>
          </a:bodyPr>
          <a:lstStyle>
            <a:lvl1pPr marL="0" indent="0" algn="ctr">
              <a:lnSpc>
                <a:spcPct val="80000"/>
              </a:lnSpc>
              <a:buSzTx/>
              <a:buNone/>
              <a:defRPr>
                <a:solidFill>
                  <a:srgbClr val="797979"/>
                </a:solidFill>
              </a:defRPr>
            </a:lvl1pPr>
          </a:lstStyle>
          <a:p>
            <a:r>
              <a:t>insert text here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
        <p:nvSpPr>
          <p:cNvPr id="4" name="TextBox 3">
            <a:extLst>
              <a:ext uri="{FF2B5EF4-FFF2-40B4-BE49-F238E27FC236}">
                <a16:creationId xmlns:a16="http://schemas.microsoft.com/office/drawing/2014/main" id="{C4CFBD66-544B-41DA-9262-ECF2F87D27A6}"/>
              </a:ext>
            </a:extLst>
          </p:cNvPr>
          <p:cNvSpPr txBox="1"/>
          <p:nvPr userDrawn="1"/>
        </p:nvSpPr>
        <p:spPr>
          <a:xfrm rot="563145">
            <a:off x="990948" y="3272311"/>
            <a:ext cx="121424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1"/>
                </a:solidFill>
                <a:effectLst/>
                <a:uFillTx/>
                <a:latin typeface="+mn-lt"/>
                <a:ea typeface="+mn-ea"/>
                <a:cs typeface="+mn-cs"/>
                <a:sym typeface="Yanone Kaffeesatz Regular"/>
              </a:rPr>
              <a:t>Cardboard</a:t>
            </a:r>
          </a:p>
        </p:txBody>
      </p:sp>
      <p:sp>
        <p:nvSpPr>
          <p:cNvPr id="5" name="TextBox 4">
            <a:extLst>
              <a:ext uri="{FF2B5EF4-FFF2-40B4-BE49-F238E27FC236}">
                <a16:creationId xmlns:a16="http://schemas.microsoft.com/office/drawing/2014/main" id="{319E2F1F-1B92-4146-9F63-D52878CB4B9A}"/>
              </a:ext>
            </a:extLst>
          </p:cNvPr>
          <p:cNvSpPr txBox="1"/>
          <p:nvPr userDrawn="1"/>
        </p:nvSpPr>
        <p:spPr>
          <a:xfrm rot="20548527">
            <a:off x="6403656" y="3668090"/>
            <a:ext cx="119835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4400">
                <a:solidFill>
                  <a:schemeClr val="accent1"/>
                </a:solidFill>
              </a:rPr>
              <a:t>MacOS</a:t>
            </a:r>
            <a:endParaRPr kumimoji="0" lang="en-US" sz="4400" b="0" i="0" u="none" strike="noStrike" cap="none" spc="0" normalizeH="0" baseline="0">
              <a:ln>
                <a:noFill/>
              </a:ln>
              <a:solidFill>
                <a:schemeClr val="accent1"/>
              </a:solidFill>
              <a:effectLst/>
              <a:uFillTx/>
              <a:latin typeface="+mn-lt"/>
              <a:ea typeface="+mn-ea"/>
              <a:cs typeface="+mn-cs"/>
              <a:sym typeface="Yanone Kaffeesatz Regular"/>
            </a:endParaRPr>
          </a:p>
        </p:txBody>
      </p:sp>
      <p:sp>
        <p:nvSpPr>
          <p:cNvPr id="6" name="TextBox 5">
            <a:extLst>
              <a:ext uri="{FF2B5EF4-FFF2-40B4-BE49-F238E27FC236}">
                <a16:creationId xmlns:a16="http://schemas.microsoft.com/office/drawing/2014/main" id="{AEAD5E1E-B0EE-491B-98D4-0012C48D5739}"/>
              </a:ext>
            </a:extLst>
          </p:cNvPr>
          <p:cNvSpPr txBox="1"/>
          <p:nvPr userDrawn="1"/>
        </p:nvSpPr>
        <p:spPr>
          <a:xfrm rot="1143611">
            <a:off x="6439740" y="679533"/>
            <a:ext cx="1051570"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5"/>
                </a:solidFill>
                <a:effectLst/>
                <a:uFillTx/>
                <a:latin typeface="+mn-lt"/>
                <a:ea typeface="+mn-ea"/>
                <a:cs typeface="+mn-cs"/>
                <a:sym typeface="Yanone Kaffeesatz Regular"/>
              </a:rPr>
              <a:t>Linux</a:t>
            </a:r>
          </a:p>
        </p:txBody>
      </p:sp>
      <p:sp>
        <p:nvSpPr>
          <p:cNvPr id="7" name="TextBox 6">
            <a:extLst>
              <a:ext uri="{FF2B5EF4-FFF2-40B4-BE49-F238E27FC236}">
                <a16:creationId xmlns:a16="http://schemas.microsoft.com/office/drawing/2014/main" id="{8346EF2F-A885-4BB6-8525-21941DDA9C18}"/>
              </a:ext>
            </a:extLst>
          </p:cNvPr>
          <p:cNvSpPr txBox="1"/>
          <p:nvPr userDrawn="1"/>
        </p:nvSpPr>
        <p:spPr>
          <a:xfrm rot="20424312">
            <a:off x="1020900" y="859057"/>
            <a:ext cx="810161"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4"/>
                </a:solidFill>
                <a:effectLst/>
                <a:uFillTx/>
                <a:latin typeface="+mn-lt"/>
                <a:ea typeface="+mn-ea"/>
                <a:cs typeface="+mn-cs"/>
                <a:sym typeface="Yanone Kaffeesatz Regular"/>
              </a:rPr>
              <a:t>VMs</a:t>
            </a:r>
          </a:p>
        </p:txBody>
      </p:sp>
      <p:sp>
        <p:nvSpPr>
          <p:cNvPr id="8" name="TextBox 7">
            <a:extLst>
              <a:ext uri="{FF2B5EF4-FFF2-40B4-BE49-F238E27FC236}">
                <a16:creationId xmlns:a16="http://schemas.microsoft.com/office/drawing/2014/main" id="{49FD14AB-F910-4EBD-870B-75B8E837B109}"/>
              </a:ext>
            </a:extLst>
          </p:cNvPr>
          <p:cNvSpPr txBox="1"/>
          <p:nvPr userDrawn="1"/>
        </p:nvSpPr>
        <p:spPr>
          <a:xfrm rot="239396">
            <a:off x="3725777" y="950154"/>
            <a:ext cx="96326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tx2"/>
                </a:solidFill>
              </a:rPr>
              <a:t>Android</a:t>
            </a:r>
            <a:endParaRPr kumimoji="0" lang="en-US" sz="2800" b="0" i="0" u="none" strike="noStrike" cap="none" spc="0" normalizeH="0" baseline="0">
              <a:ln>
                <a:noFill/>
              </a:ln>
              <a:solidFill>
                <a:schemeClr val="tx2"/>
              </a:solidFill>
              <a:effectLst/>
              <a:uFillTx/>
              <a:sym typeface="Yanone Kaffeesatz Regular"/>
            </a:endParaRPr>
          </a:p>
        </p:txBody>
      </p:sp>
      <p:sp>
        <p:nvSpPr>
          <p:cNvPr id="9" name="TextBox 8">
            <a:extLst>
              <a:ext uri="{FF2B5EF4-FFF2-40B4-BE49-F238E27FC236}">
                <a16:creationId xmlns:a16="http://schemas.microsoft.com/office/drawing/2014/main" id="{8ADF528D-2140-494A-8B4D-BE0E49A5D35E}"/>
              </a:ext>
            </a:extLst>
          </p:cNvPr>
          <p:cNvSpPr txBox="1"/>
          <p:nvPr userDrawn="1"/>
        </p:nvSpPr>
        <p:spPr>
          <a:xfrm rot="20548527">
            <a:off x="3031896" y="3594243"/>
            <a:ext cx="62395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UWP</a:t>
            </a:r>
            <a:endParaRPr kumimoji="0" lang="en-US" sz="2800" b="0" i="0" u="none" strike="noStrike" cap="none" spc="0" normalizeH="0" baseline="0">
              <a:ln>
                <a:noFill/>
              </a:ln>
              <a:solidFill>
                <a:schemeClr val="accent1"/>
              </a:solidFill>
              <a:effectLst/>
              <a:uFillTx/>
              <a:sym typeface="Yanone Kaffeesatz Regular"/>
            </a:endParaRPr>
          </a:p>
        </p:txBody>
      </p:sp>
      <p:sp>
        <p:nvSpPr>
          <p:cNvPr id="10" name="TextBox 9">
            <a:extLst>
              <a:ext uri="{FF2B5EF4-FFF2-40B4-BE49-F238E27FC236}">
                <a16:creationId xmlns:a16="http://schemas.microsoft.com/office/drawing/2014/main" id="{736E3BD3-FEE1-4C5A-9FDC-D934F0290036}"/>
              </a:ext>
            </a:extLst>
          </p:cNvPr>
          <p:cNvSpPr txBox="1"/>
          <p:nvPr userDrawn="1"/>
        </p:nvSpPr>
        <p:spPr>
          <a:xfrm rot="20548527">
            <a:off x="5569681" y="1574943"/>
            <a:ext cx="85699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4"/>
                </a:solidFill>
              </a:rPr>
              <a:t>WebGL</a:t>
            </a:r>
            <a:endParaRPr kumimoji="0" lang="en-US" sz="2800" b="0" i="0" u="none" strike="noStrike" cap="none" spc="0" normalizeH="0" baseline="0">
              <a:ln>
                <a:noFill/>
              </a:ln>
              <a:solidFill>
                <a:schemeClr val="accent4"/>
              </a:solidFill>
              <a:effectLst/>
              <a:uFillTx/>
              <a:sym typeface="Yanone Kaffeesatz Regular"/>
            </a:endParaRPr>
          </a:p>
        </p:txBody>
      </p:sp>
      <p:sp>
        <p:nvSpPr>
          <p:cNvPr id="11" name="TextBox 10">
            <a:extLst>
              <a:ext uri="{FF2B5EF4-FFF2-40B4-BE49-F238E27FC236}">
                <a16:creationId xmlns:a16="http://schemas.microsoft.com/office/drawing/2014/main" id="{DAD5EC59-433C-4C6B-B5EB-A0906309A62A}"/>
              </a:ext>
            </a:extLst>
          </p:cNvPr>
          <p:cNvSpPr txBox="1"/>
          <p:nvPr userDrawn="1"/>
        </p:nvSpPr>
        <p:spPr>
          <a:xfrm rot="20548527">
            <a:off x="4293896" y="3839120"/>
            <a:ext cx="51296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PS4</a:t>
            </a:r>
            <a:endParaRPr kumimoji="0" lang="en-US" sz="2800" b="0" i="0" u="none" strike="noStrike" cap="none" spc="0" normalizeH="0" baseline="0">
              <a:ln>
                <a:noFill/>
              </a:ln>
              <a:solidFill>
                <a:schemeClr val="accent1"/>
              </a:solidFill>
              <a:effectLst/>
              <a:uFillTx/>
              <a:sym typeface="Yanone Kaffeesatz Regular"/>
            </a:endParaRPr>
          </a:p>
        </p:txBody>
      </p:sp>
      <p:sp>
        <p:nvSpPr>
          <p:cNvPr id="12" name="TextBox 11">
            <a:extLst>
              <a:ext uri="{FF2B5EF4-FFF2-40B4-BE49-F238E27FC236}">
                <a16:creationId xmlns:a16="http://schemas.microsoft.com/office/drawing/2014/main" id="{76DBE9C0-71D5-4571-BED5-7D39C4C656EA}"/>
              </a:ext>
            </a:extLst>
          </p:cNvPr>
          <p:cNvSpPr txBox="1"/>
          <p:nvPr userDrawn="1"/>
        </p:nvSpPr>
        <p:spPr>
          <a:xfrm rot="20548527">
            <a:off x="5414921" y="4083997"/>
            <a:ext cx="86200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rgbClr val="53585F"/>
                </a:solidFill>
              </a:rPr>
              <a:t>PS Vita</a:t>
            </a:r>
            <a:endParaRPr kumimoji="0" lang="en-US" sz="2800" b="0" i="0" u="none" strike="noStrike" cap="none" spc="0" normalizeH="0" baseline="0">
              <a:ln>
                <a:noFill/>
              </a:ln>
              <a:solidFill>
                <a:srgbClr val="53585F"/>
              </a:solidFill>
              <a:effectLst/>
              <a:uFillTx/>
              <a:sym typeface="Yanone Kaffeesatz Regular"/>
            </a:endParaRPr>
          </a:p>
        </p:txBody>
      </p:sp>
      <p:sp>
        <p:nvSpPr>
          <p:cNvPr id="13" name="TextBox 12">
            <a:extLst>
              <a:ext uri="{FF2B5EF4-FFF2-40B4-BE49-F238E27FC236}">
                <a16:creationId xmlns:a16="http://schemas.microsoft.com/office/drawing/2014/main" id="{6BE87BB6-E015-428E-AF08-1C15FD7D95A6}"/>
              </a:ext>
            </a:extLst>
          </p:cNvPr>
          <p:cNvSpPr txBox="1"/>
          <p:nvPr userDrawn="1"/>
        </p:nvSpPr>
        <p:spPr>
          <a:xfrm rot="20548527">
            <a:off x="254003" y="1819445"/>
            <a:ext cx="114603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XBox One</a:t>
            </a:r>
            <a:endParaRPr kumimoji="0" lang="en-US" sz="2800" b="0" i="0" u="none" strike="noStrike" cap="none" spc="0" normalizeH="0" baseline="0">
              <a:ln>
                <a:noFill/>
              </a:ln>
              <a:solidFill>
                <a:schemeClr val="accent1"/>
              </a:solidFill>
              <a:effectLst/>
              <a:uFillTx/>
              <a:sym typeface="Yanone Kaffeesatz Regular"/>
            </a:endParaRPr>
          </a:p>
        </p:txBody>
      </p:sp>
      <p:sp>
        <p:nvSpPr>
          <p:cNvPr id="14" name="TextBox 13">
            <a:extLst>
              <a:ext uri="{FF2B5EF4-FFF2-40B4-BE49-F238E27FC236}">
                <a16:creationId xmlns:a16="http://schemas.microsoft.com/office/drawing/2014/main" id="{85D87F67-EE6F-474D-AED8-B9DB6508B6CE}"/>
              </a:ext>
            </a:extLst>
          </p:cNvPr>
          <p:cNvSpPr txBox="1"/>
          <p:nvPr userDrawn="1"/>
        </p:nvSpPr>
        <p:spPr>
          <a:xfrm rot="20548527">
            <a:off x="6405117" y="3162164"/>
            <a:ext cx="67673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Wii U</a:t>
            </a:r>
            <a:endParaRPr kumimoji="0" lang="en-US" sz="2800" b="0" i="0" u="none" strike="noStrike" cap="none" spc="0" normalizeH="0" baseline="0">
              <a:ln>
                <a:noFill/>
              </a:ln>
              <a:solidFill>
                <a:schemeClr val="accent1"/>
              </a:solidFill>
              <a:effectLst/>
              <a:uFillTx/>
              <a:sym typeface="Yanone Kaffeesatz Regular"/>
            </a:endParaRPr>
          </a:p>
        </p:txBody>
      </p:sp>
      <p:sp>
        <p:nvSpPr>
          <p:cNvPr id="15" name="TextBox 14">
            <a:extLst>
              <a:ext uri="{FF2B5EF4-FFF2-40B4-BE49-F238E27FC236}">
                <a16:creationId xmlns:a16="http://schemas.microsoft.com/office/drawing/2014/main" id="{57BE59AB-9D9A-4371-9236-7813CAC28D86}"/>
              </a:ext>
            </a:extLst>
          </p:cNvPr>
          <p:cNvSpPr txBox="1"/>
          <p:nvPr userDrawn="1"/>
        </p:nvSpPr>
        <p:spPr>
          <a:xfrm rot="20548527">
            <a:off x="7733757" y="1535596"/>
            <a:ext cx="52197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1"/>
                </a:solidFill>
                <a:effectLst/>
                <a:uFillTx/>
                <a:latin typeface="+mn-lt"/>
                <a:ea typeface="+mn-ea"/>
                <a:cs typeface="+mn-cs"/>
                <a:sym typeface="Yanone Kaffeesatz Regular"/>
              </a:rPr>
              <a:t>3DS</a:t>
            </a:r>
          </a:p>
        </p:txBody>
      </p:sp>
      <p:sp>
        <p:nvSpPr>
          <p:cNvPr id="16" name="TextBox 15">
            <a:extLst>
              <a:ext uri="{FF2B5EF4-FFF2-40B4-BE49-F238E27FC236}">
                <a16:creationId xmlns:a16="http://schemas.microsoft.com/office/drawing/2014/main" id="{3AA5A718-2D0F-418D-8BBA-52151EDBCF4F}"/>
              </a:ext>
            </a:extLst>
          </p:cNvPr>
          <p:cNvSpPr txBox="1"/>
          <p:nvPr userDrawn="1"/>
        </p:nvSpPr>
        <p:spPr>
          <a:xfrm rot="20548527">
            <a:off x="7899449" y="2828197"/>
            <a:ext cx="49539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1"/>
                </a:solidFill>
                <a:effectLst/>
                <a:uFillTx/>
                <a:latin typeface="+mn-lt"/>
                <a:ea typeface="+mn-ea"/>
                <a:cs typeface="+mn-cs"/>
                <a:sym typeface="Yanone Kaffeesatz Regular"/>
              </a:rPr>
              <a:t>Rift</a:t>
            </a:r>
          </a:p>
        </p:txBody>
      </p:sp>
      <p:sp>
        <p:nvSpPr>
          <p:cNvPr id="17" name="TextBox 16">
            <a:extLst>
              <a:ext uri="{FF2B5EF4-FFF2-40B4-BE49-F238E27FC236}">
                <a16:creationId xmlns:a16="http://schemas.microsoft.com/office/drawing/2014/main" id="{98E663D4-7ECD-44F0-9EC5-49D9A956EA8F}"/>
              </a:ext>
            </a:extLst>
          </p:cNvPr>
          <p:cNvSpPr txBox="1"/>
          <p:nvPr userDrawn="1"/>
        </p:nvSpPr>
        <p:spPr>
          <a:xfrm rot="563145">
            <a:off x="3108829" y="4380692"/>
            <a:ext cx="569377"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Vive</a:t>
            </a:r>
          </a:p>
        </p:txBody>
      </p:sp>
      <p:sp>
        <p:nvSpPr>
          <p:cNvPr id="18" name="TextBox 17">
            <a:extLst>
              <a:ext uri="{FF2B5EF4-FFF2-40B4-BE49-F238E27FC236}">
                <a16:creationId xmlns:a16="http://schemas.microsoft.com/office/drawing/2014/main" id="{8C955E50-407C-4272-85AD-FD0005D6BB1E}"/>
              </a:ext>
            </a:extLst>
          </p:cNvPr>
          <p:cNvSpPr txBox="1"/>
          <p:nvPr userDrawn="1"/>
        </p:nvSpPr>
        <p:spPr>
          <a:xfrm rot="563145">
            <a:off x="3828207" y="3140802"/>
            <a:ext cx="64513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PSVR</a:t>
            </a:r>
          </a:p>
        </p:txBody>
      </p:sp>
      <p:sp>
        <p:nvSpPr>
          <p:cNvPr id="19" name="TextBox 18">
            <a:extLst>
              <a:ext uri="{FF2B5EF4-FFF2-40B4-BE49-F238E27FC236}">
                <a16:creationId xmlns:a16="http://schemas.microsoft.com/office/drawing/2014/main" id="{A4A7E10D-007C-4350-B2E2-2210BF2935BA}"/>
              </a:ext>
            </a:extLst>
          </p:cNvPr>
          <p:cNvSpPr txBox="1"/>
          <p:nvPr userDrawn="1"/>
        </p:nvSpPr>
        <p:spPr>
          <a:xfrm rot="563145">
            <a:off x="7704424" y="3614469"/>
            <a:ext cx="64729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WMR</a:t>
            </a:r>
          </a:p>
        </p:txBody>
      </p:sp>
      <p:sp>
        <p:nvSpPr>
          <p:cNvPr id="20" name="TextBox 19">
            <a:extLst>
              <a:ext uri="{FF2B5EF4-FFF2-40B4-BE49-F238E27FC236}">
                <a16:creationId xmlns:a16="http://schemas.microsoft.com/office/drawing/2014/main" id="{965728FD-3222-4D10-84D2-D8876864BDE6}"/>
              </a:ext>
            </a:extLst>
          </p:cNvPr>
          <p:cNvSpPr txBox="1"/>
          <p:nvPr userDrawn="1"/>
        </p:nvSpPr>
        <p:spPr>
          <a:xfrm rot="563145">
            <a:off x="3882899" y="4502023"/>
            <a:ext cx="119054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tx2"/>
                </a:solidFill>
                <a:effectLst/>
                <a:uFillTx/>
                <a:latin typeface="+mn-lt"/>
                <a:ea typeface="+mn-ea"/>
                <a:cs typeface="+mn-cs"/>
                <a:sym typeface="Yanone Kaffeesatz Regular"/>
              </a:rPr>
              <a:t>Daydream</a:t>
            </a:r>
          </a:p>
        </p:txBody>
      </p:sp>
      <p:sp>
        <p:nvSpPr>
          <p:cNvPr id="21" name="TextBox 20">
            <a:extLst>
              <a:ext uri="{FF2B5EF4-FFF2-40B4-BE49-F238E27FC236}">
                <a16:creationId xmlns:a16="http://schemas.microsoft.com/office/drawing/2014/main" id="{FE7839DE-AF46-4AD8-8DA6-8FCC2AF11847}"/>
              </a:ext>
            </a:extLst>
          </p:cNvPr>
          <p:cNvSpPr txBox="1"/>
          <p:nvPr userDrawn="1"/>
        </p:nvSpPr>
        <p:spPr>
          <a:xfrm rot="563145">
            <a:off x="1614717" y="348498"/>
            <a:ext cx="130805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Android TV</a:t>
            </a:r>
          </a:p>
        </p:txBody>
      </p:sp>
      <p:sp>
        <p:nvSpPr>
          <p:cNvPr id="22" name="TextBox 21">
            <a:extLst>
              <a:ext uri="{FF2B5EF4-FFF2-40B4-BE49-F238E27FC236}">
                <a16:creationId xmlns:a16="http://schemas.microsoft.com/office/drawing/2014/main" id="{3D16FA8E-BDA7-4C33-BCD9-ECF8B8CE733A}"/>
              </a:ext>
            </a:extLst>
          </p:cNvPr>
          <p:cNvSpPr txBox="1"/>
          <p:nvPr userDrawn="1"/>
        </p:nvSpPr>
        <p:spPr>
          <a:xfrm rot="563145">
            <a:off x="5005187" y="295279"/>
            <a:ext cx="105157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SmartTV</a:t>
            </a:r>
          </a:p>
        </p:txBody>
      </p:sp>
      <p:sp>
        <p:nvSpPr>
          <p:cNvPr id="23" name="TextBox 22">
            <a:extLst>
              <a:ext uri="{FF2B5EF4-FFF2-40B4-BE49-F238E27FC236}">
                <a16:creationId xmlns:a16="http://schemas.microsoft.com/office/drawing/2014/main" id="{43792736-B898-4AF2-8740-2AED80F7DA45}"/>
              </a:ext>
            </a:extLst>
          </p:cNvPr>
          <p:cNvSpPr txBox="1"/>
          <p:nvPr userDrawn="1"/>
        </p:nvSpPr>
        <p:spPr>
          <a:xfrm rot="563145">
            <a:off x="7151159" y="231199"/>
            <a:ext cx="61282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tvOS</a:t>
            </a:r>
          </a:p>
        </p:txBody>
      </p:sp>
      <p:sp>
        <p:nvSpPr>
          <p:cNvPr id="24" name="TextBox 23">
            <a:extLst>
              <a:ext uri="{FF2B5EF4-FFF2-40B4-BE49-F238E27FC236}">
                <a16:creationId xmlns:a16="http://schemas.microsoft.com/office/drawing/2014/main" id="{C0E63112-E0C6-4933-BA57-CDC368F33D39}"/>
              </a:ext>
            </a:extLst>
          </p:cNvPr>
          <p:cNvSpPr txBox="1"/>
          <p:nvPr userDrawn="1"/>
        </p:nvSpPr>
        <p:spPr>
          <a:xfrm rot="20548527">
            <a:off x="4585359" y="1260658"/>
            <a:ext cx="84010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Fire OS</a:t>
            </a:r>
            <a:endParaRPr kumimoji="0" lang="en-US" sz="2800" b="0" i="0" u="none" strike="noStrike" cap="none" spc="0" normalizeH="0" baseline="0">
              <a:ln>
                <a:noFill/>
              </a:ln>
              <a:solidFill>
                <a:schemeClr val="accent1"/>
              </a:solidFill>
              <a:effectLst/>
              <a:uFillTx/>
              <a:sym typeface="Yanone Kaffeesatz Regular"/>
            </a:endParaRPr>
          </a:p>
        </p:txBody>
      </p:sp>
      <p:sp>
        <p:nvSpPr>
          <p:cNvPr id="25" name="TextBox 24">
            <a:extLst>
              <a:ext uri="{FF2B5EF4-FFF2-40B4-BE49-F238E27FC236}">
                <a16:creationId xmlns:a16="http://schemas.microsoft.com/office/drawing/2014/main" id="{32C8064D-25FF-4C39-A0A8-5A024A886C56}"/>
              </a:ext>
            </a:extLst>
          </p:cNvPr>
          <p:cNvSpPr txBox="1"/>
          <p:nvPr userDrawn="1"/>
        </p:nvSpPr>
        <p:spPr>
          <a:xfrm rot="20548527">
            <a:off x="2634092" y="1610860"/>
            <a:ext cx="126057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Gameroom</a:t>
            </a:r>
          </a:p>
        </p:txBody>
      </p:sp>
      <p:sp>
        <p:nvSpPr>
          <p:cNvPr id="26" name="TextBox 25">
            <a:extLst>
              <a:ext uri="{FF2B5EF4-FFF2-40B4-BE49-F238E27FC236}">
                <a16:creationId xmlns:a16="http://schemas.microsoft.com/office/drawing/2014/main" id="{213E4C5C-4CF4-43A0-BB13-02003959B264}"/>
              </a:ext>
            </a:extLst>
          </p:cNvPr>
          <p:cNvSpPr txBox="1"/>
          <p:nvPr userDrawn="1"/>
        </p:nvSpPr>
        <p:spPr>
          <a:xfrm rot="20548527">
            <a:off x="6596529" y="1592764"/>
            <a:ext cx="75823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1"/>
                </a:solidFill>
              </a:rPr>
              <a:t>AR Kit</a:t>
            </a:r>
          </a:p>
        </p:txBody>
      </p:sp>
      <p:sp>
        <p:nvSpPr>
          <p:cNvPr id="27" name="TextBox 26">
            <a:extLst>
              <a:ext uri="{FF2B5EF4-FFF2-40B4-BE49-F238E27FC236}">
                <a16:creationId xmlns:a16="http://schemas.microsoft.com/office/drawing/2014/main" id="{37ED907C-5BD8-481E-9462-C365D622E116}"/>
              </a:ext>
            </a:extLst>
          </p:cNvPr>
          <p:cNvSpPr txBox="1"/>
          <p:nvPr userDrawn="1">
            <p:custDataLst>
              <p:custData r:id="rId1"/>
            </p:custDataLst>
          </p:nvPr>
        </p:nvSpPr>
        <p:spPr>
          <a:xfrm rot="20548527">
            <a:off x="195665" y="587702"/>
            <a:ext cx="871347"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dirty="0" err="1">
                <a:solidFill>
                  <a:schemeClr val="accent1"/>
                </a:solidFill>
              </a:rPr>
              <a:t>ARCore</a:t>
            </a:r>
            <a:endParaRPr lang="en-US" sz="2800" dirty="0">
              <a:solidFill>
                <a:schemeClr val="accent1"/>
              </a:solidFill>
            </a:endParaRPr>
          </a:p>
        </p:txBody>
      </p:sp>
      <p:sp>
        <p:nvSpPr>
          <p:cNvPr id="28" name="TextBox 27">
            <a:extLst>
              <a:ext uri="{FF2B5EF4-FFF2-40B4-BE49-F238E27FC236}">
                <a16:creationId xmlns:a16="http://schemas.microsoft.com/office/drawing/2014/main" id="{4C389A33-1999-435C-85C6-EBA7611299CA}"/>
              </a:ext>
            </a:extLst>
          </p:cNvPr>
          <p:cNvSpPr txBox="1"/>
          <p:nvPr userDrawn="1"/>
        </p:nvSpPr>
        <p:spPr>
          <a:xfrm rot="20548527">
            <a:off x="2293830" y="1217162"/>
            <a:ext cx="44765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rgbClr val="53585F"/>
                </a:solidFill>
              </a:rPr>
              <a:t>iOS</a:t>
            </a:r>
          </a:p>
        </p:txBody>
      </p:sp>
      <p:sp>
        <p:nvSpPr>
          <p:cNvPr id="29" name="TextBox 28">
            <a:extLst>
              <a:ext uri="{FF2B5EF4-FFF2-40B4-BE49-F238E27FC236}">
                <a16:creationId xmlns:a16="http://schemas.microsoft.com/office/drawing/2014/main" id="{E31DBF3A-AFFA-40B1-8300-04BCD4318B5F}"/>
              </a:ext>
            </a:extLst>
          </p:cNvPr>
          <p:cNvSpPr txBox="1"/>
          <p:nvPr userDrawn="1"/>
        </p:nvSpPr>
        <p:spPr>
          <a:xfrm rot="443957">
            <a:off x="398470" y="2603104"/>
            <a:ext cx="117476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2"/>
                </a:solidFill>
              </a:rPr>
              <a:t>XBox 360</a:t>
            </a:r>
            <a:endParaRPr kumimoji="0" lang="en-US" sz="2800" b="0" i="0" u="none" strike="noStrike" cap="none" spc="0" normalizeH="0" baseline="0">
              <a:ln>
                <a:noFill/>
              </a:ln>
              <a:solidFill>
                <a:schemeClr val="accent2"/>
              </a:solidFill>
              <a:effectLst/>
              <a:uFillTx/>
              <a:sym typeface="Yanone Kaffeesatz Regular"/>
            </a:endParaRPr>
          </a:p>
        </p:txBody>
      </p:sp>
      <p:sp>
        <p:nvSpPr>
          <p:cNvPr id="30" name="TextBox 29">
            <a:extLst>
              <a:ext uri="{FF2B5EF4-FFF2-40B4-BE49-F238E27FC236}">
                <a16:creationId xmlns:a16="http://schemas.microsoft.com/office/drawing/2014/main" id="{948CE247-F34C-4CDC-B04F-A30C4621C390}"/>
              </a:ext>
            </a:extLst>
          </p:cNvPr>
          <p:cNvSpPr txBox="1"/>
          <p:nvPr userDrawn="1"/>
        </p:nvSpPr>
        <p:spPr>
          <a:xfrm rot="563145">
            <a:off x="4911987" y="3199760"/>
            <a:ext cx="50725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solidFill>
                  <a:schemeClr val="accent2"/>
                </a:solidFill>
                <a:effectLst/>
                <a:uFillTx/>
                <a:latin typeface="+mn-lt"/>
                <a:ea typeface="+mn-ea"/>
                <a:cs typeface="+mn-cs"/>
                <a:sym typeface="Yanone Kaffeesatz Regular"/>
              </a:rPr>
              <a:t>BSD</a:t>
            </a:r>
          </a:p>
        </p:txBody>
      </p:sp>
      <p:sp>
        <p:nvSpPr>
          <p:cNvPr id="31" name="TextBox 30">
            <a:extLst>
              <a:ext uri="{FF2B5EF4-FFF2-40B4-BE49-F238E27FC236}">
                <a16:creationId xmlns:a16="http://schemas.microsoft.com/office/drawing/2014/main" id="{1F4B51C5-50C8-473A-A3A1-4C498EAD8FF5}"/>
              </a:ext>
            </a:extLst>
          </p:cNvPr>
          <p:cNvSpPr txBox="1"/>
          <p:nvPr userDrawn="1"/>
        </p:nvSpPr>
        <p:spPr>
          <a:xfrm rot="563145">
            <a:off x="7822078" y="816093"/>
            <a:ext cx="83363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none" spc="0" normalizeH="0" baseline="0">
                <a:ln>
                  <a:noFill/>
                </a:ln>
                <a:effectLst/>
                <a:uFillTx/>
                <a:latin typeface="+mn-lt"/>
                <a:ea typeface="+mn-ea"/>
                <a:cs typeface="+mn-cs"/>
                <a:sym typeface="Yanone Kaffeesatz Regular"/>
              </a:rPr>
              <a:t>Solaris</a:t>
            </a:r>
          </a:p>
        </p:txBody>
      </p:sp>
      <p:sp>
        <p:nvSpPr>
          <p:cNvPr id="32" name="TextBox 31">
            <a:extLst>
              <a:ext uri="{FF2B5EF4-FFF2-40B4-BE49-F238E27FC236}">
                <a16:creationId xmlns:a16="http://schemas.microsoft.com/office/drawing/2014/main" id="{503E6152-D8DA-4E48-9EE4-534A8CE0BF30}"/>
              </a:ext>
            </a:extLst>
          </p:cNvPr>
          <p:cNvSpPr txBox="1"/>
          <p:nvPr userDrawn="1"/>
        </p:nvSpPr>
        <p:spPr>
          <a:xfrm rot="20548527">
            <a:off x="2507199" y="3227710"/>
            <a:ext cx="510127"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US" sz="2800">
                <a:solidFill>
                  <a:schemeClr val="accent2"/>
                </a:solidFill>
              </a:rPr>
              <a:t>PS3</a:t>
            </a:r>
            <a:endParaRPr kumimoji="0" lang="en-US" sz="2800" b="0" i="0" u="none" strike="noStrike" cap="none" spc="0" normalizeH="0" baseline="0">
              <a:ln>
                <a:noFill/>
              </a:ln>
              <a:solidFill>
                <a:schemeClr val="accent2"/>
              </a:solidFill>
              <a:effectLst/>
              <a:uFillTx/>
              <a:sym typeface="Yanone Kaffeesatz Regular"/>
            </a:endParaRPr>
          </a:p>
        </p:txBody>
      </p:sp>
      <p:sp>
        <p:nvSpPr>
          <p:cNvPr id="33" name="TextBox 32">
            <a:extLst>
              <a:ext uri="{FF2B5EF4-FFF2-40B4-BE49-F238E27FC236}">
                <a16:creationId xmlns:a16="http://schemas.microsoft.com/office/drawing/2014/main" id="{786B2105-158C-4022-9C38-B264201AF7E5}"/>
              </a:ext>
            </a:extLst>
          </p:cNvPr>
          <p:cNvSpPr txBox="1"/>
          <p:nvPr userDrawn="1"/>
        </p:nvSpPr>
        <p:spPr>
          <a:xfrm rot="563145">
            <a:off x="822781" y="3790097"/>
            <a:ext cx="1711253"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2"/>
                </a:solidFill>
                <a:effectLst/>
                <a:uFillTx/>
                <a:latin typeface="+mn-lt"/>
                <a:ea typeface="+mn-ea"/>
                <a:cs typeface="+mn-cs"/>
                <a:sym typeface="Yanone Kaffeesatz Regular"/>
              </a:rPr>
              <a:t>Windows</a:t>
            </a:r>
          </a:p>
        </p:txBody>
      </p:sp>
    </p:spTree>
    <p:extLst>
      <p:ext uri="{BB962C8B-B14F-4D97-AF65-F5344CB8AC3E}">
        <p14:creationId xmlns:p14="http://schemas.microsoft.com/office/powerpoint/2010/main" val="387205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p">
    <p:spTree>
      <p:nvGrpSpPr>
        <p:cNvPr id="1" name=""/>
        <p:cNvGrpSpPr/>
        <p:nvPr/>
      </p:nvGrpSpPr>
      <p:grpSpPr>
        <a:xfrm>
          <a:off x="0" y="0"/>
          <a:ext cx="0" cy="0"/>
          <a:chOff x="0" y="0"/>
          <a:chExt cx="0" cy="0"/>
        </a:xfrm>
      </p:grpSpPr>
      <p:sp>
        <p:nvSpPr>
          <p:cNvPr id="102" name="Shape 102"/>
          <p:cNvSpPr>
            <a:spLocks noGrp="1"/>
          </p:cNvSpPr>
          <p:nvPr>
            <p:ph type="sldNum" sz="quarter" idx="2"/>
          </p:nvPr>
        </p:nvSpPr>
        <p:spPr>
          <a:prstGeom prst="rect">
            <a:avLst/>
          </a:prstGeom>
        </p:spPr>
        <p:txBody>
          <a:bodyPr/>
          <a:lstStyle/>
          <a:p>
            <a:fld id="{86CB4B4D-7CA3-9044-876B-883B54F8677D}" type="slidenum">
              <a:t>‹#›</a:t>
            </a:fld>
            <a:endParaRPr/>
          </a:p>
        </p:txBody>
      </p:sp>
      <p:sp>
        <p:nvSpPr>
          <p:cNvPr id="5" name="Text Placeholder 4">
            <a:extLst>
              <a:ext uri="{FF2B5EF4-FFF2-40B4-BE49-F238E27FC236}">
                <a16:creationId xmlns:a16="http://schemas.microsoft.com/office/drawing/2014/main" id="{7A7CB620-8E59-4A63-B402-02DFDCFD92A0}"/>
              </a:ext>
            </a:extLst>
          </p:cNvPr>
          <p:cNvSpPr>
            <a:spLocks noGrp="1"/>
          </p:cNvSpPr>
          <p:nvPr>
            <p:ph type="body" sz="quarter" idx="10" hasCustomPrompt="1"/>
          </p:nvPr>
        </p:nvSpPr>
        <p:spPr>
          <a:xfrm>
            <a:off x="1275738" y="2114550"/>
            <a:ext cx="6331019" cy="914400"/>
          </a:xfrm>
        </p:spPr>
        <p:txBody>
          <a:bodyPr/>
          <a:lstStyle>
            <a:lvl1pPr marL="0" marR="0" indent="0" algn="ctr" defTabSz="584200" rtl="0" fontAlgn="auto" latinLnBrk="0" hangingPunct="0">
              <a:lnSpc>
                <a:spcPct val="80000"/>
              </a:lnSpc>
              <a:spcBef>
                <a:spcPts val="0"/>
              </a:spcBef>
              <a:spcAft>
                <a:spcPts val="0"/>
              </a:spcAft>
              <a:buClrTx/>
              <a:buSzTx/>
              <a:buFontTx/>
              <a:buNone/>
              <a:tabLst/>
              <a:defRPr lang="en-US" dirty="0">
                <a:sym typeface="Yanone Kaffeesatz Regular"/>
              </a:defRPr>
            </a:lvl1pPr>
          </a:lstStyle>
          <a:p>
            <a:pPr marL="0" marR="0" indent="0" algn="ctr" defTabSz="584200" rtl="0" fontAlgn="auto" latinLnBrk="0" hangingPunct="0">
              <a:lnSpc>
                <a:spcPct val="80000"/>
              </a:lnSpc>
              <a:spcBef>
                <a:spcPts val="0"/>
              </a:spcBef>
              <a:spcAft>
                <a:spcPts val="0"/>
              </a:spcAft>
              <a:buClrTx/>
              <a:buSzTx/>
              <a:buFontTx/>
              <a:buNone/>
              <a:tabLst/>
            </a:pPr>
            <a:r>
              <a:rPr kumimoji="0" lang="en-US" sz="6000" b="0" i="0" u="none" strike="noStrike" cap="none" spc="0" normalizeH="0" baseline="0" dirty="0">
                <a:ln>
                  <a:noFill/>
                </a:ln>
                <a:solidFill>
                  <a:schemeClr val="accent5"/>
                </a:solidFill>
                <a:effectLst/>
                <a:uFillTx/>
                <a:latin typeface="+mn-lt"/>
                <a:ea typeface="+mn-ea"/>
                <a:cs typeface="+mn-cs"/>
                <a:sym typeface="Yanone Kaffeesatz Regular"/>
              </a:rPr>
              <a:t>Tip: </a:t>
            </a:r>
            <a:r>
              <a:rPr kumimoji="0" lang="en-US" sz="6000" b="0" i="0" u="none" strike="noStrike" cap="none" spc="0" normalizeH="0" baseline="0" dirty="0">
                <a:ln>
                  <a:noFill/>
                </a:ln>
                <a:solidFill>
                  <a:srgbClr val="797979"/>
                </a:solidFill>
                <a:effectLst/>
                <a:uFillTx/>
                <a:latin typeface="+mn-lt"/>
                <a:ea typeface="+mn-ea"/>
                <a:cs typeface="+mn-cs"/>
                <a:sym typeface="Yanone Kaffeesatz Regular"/>
              </a:rPr>
              <a:t>Insert text here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p">
    <p:spTree>
      <p:nvGrpSpPr>
        <p:cNvPr id="1" name=""/>
        <p:cNvGrpSpPr/>
        <p:nvPr/>
      </p:nvGrpSpPr>
      <p:grpSpPr>
        <a:xfrm>
          <a:off x="0" y="0"/>
          <a:ext cx="0" cy="0"/>
          <a:chOff x="0" y="0"/>
          <a:chExt cx="0" cy="0"/>
        </a:xfrm>
      </p:grpSpPr>
      <p:sp>
        <p:nvSpPr>
          <p:cNvPr id="102" name="Shape 102"/>
          <p:cNvSpPr>
            <a:spLocks noGrp="1"/>
          </p:cNvSpPr>
          <p:nvPr>
            <p:ph type="sldNum" sz="quarter" idx="2"/>
          </p:nvPr>
        </p:nvSpPr>
        <p:spPr>
          <a:prstGeom prst="rect">
            <a:avLst/>
          </a:prstGeom>
        </p:spPr>
        <p:txBody>
          <a:bodyPr/>
          <a:lstStyle/>
          <a:p>
            <a:fld id="{86CB4B4D-7CA3-9044-876B-883B54F8677D}" type="slidenum">
              <a:t>‹#›</a:t>
            </a:fld>
            <a:endParaRPr/>
          </a:p>
        </p:txBody>
      </p:sp>
      <p:sp>
        <p:nvSpPr>
          <p:cNvPr id="2" name="TextBox 1">
            <a:extLst>
              <a:ext uri="{FF2B5EF4-FFF2-40B4-BE49-F238E27FC236}">
                <a16:creationId xmlns:a16="http://schemas.microsoft.com/office/drawing/2014/main" id="{55E20742-8283-40CC-B08B-1F9F3B6C7E80}"/>
              </a:ext>
            </a:extLst>
          </p:cNvPr>
          <p:cNvSpPr txBox="1"/>
          <p:nvPr userDrawn="1"/>
        </p:nvSpPr>
        <p:spPr>
          <a:xfrm>
            <a:off x="39037" y="1976282"/>
            <a:ext cx="9135514" cy="11859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8800" b="0" i="0" u="none" strike="noStrike" cap="none" spc="0" normalizeH="0" baseline="0" dirty="0">
                <a:ln>
                  <a:noFill/>
                </a:ln>
                <a:solidFill>
                  <a:schemeClr val="accent5"/>
                </a:solidFill>
                <a:effectLst/>
                <a:uFillTx/>
                <a:latin typeface="+mn-lt"/>
                <a:ea typeface="+mn-ea"/>
                <a:cs typeface="+mn-cs"/>
                <a:sym typeface="Yanone Kaffeesatz Regular"/>
              </a:rPr>
              <a:t>Tip: </a:t>
            </a:r>
            <a:r>
              <a:rPr kumimoji="0" lang="en-US" sz="8800" b="0" i="0" u="none" strike="noStrike" cap="none" spc="0" normalizeH="0" baseline="0" dirty="0">
                <a:ln>
                  <a:noFill/>
                </a:ln>
                <a:solidFill>
                  <a:srgbClr val="797979"/>
                </a:solidFill>
                <a:effectLst/>
                <a:uFillTx/>
                <a:latin typeface="+mn-lt"/>
                <a:ea typeface="+mn-ea"/>
                <a:cs typeface="+mn-cs"/>
                <a:sym typeface="Yanone Kaffeesatz Regular"/>
              </a:rPr>
              <a:t>Insert text here</a:t>
            </a:r>
          </a:p>
        </p:txBody>
      </p:sp>
    </p:spTree>
    <p:extLst>
      <p:ext uri="{BB962C8B-B14F-4D97-AF65-F5344CB8AC3E}">
        <p14:creationId xmlns:p14="http://schemas.microsoft.com/office/powerpoint/2010/main" val="3087757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image">
    <p:spTree>
      <p:nvGrpSpPr>
        <p:cNvPr id="1" name=""/>
        <p:cNvGrpSpPr/>
        <p:nvPr/>
      </p:nvGrpSpPr>
      <p:grpSpPr>
        <a:xfrm>
          <a:off x="0" y="0"/>
          <a:ext cx="0" cy="0"/>
          <a:chOff x="0" y="0"/>
          <a:chExt cx="0" cy="0"/>
        </a:xfrm>
      </p:grpSpPr>
      <p:sp>
        <p:nvSpPr>
          <p:cNvPr id="109" name="Shape 109"/>
          <p:cNvSpPr>
            <a:spLocks noGrp="1"/>
          </p:cNvSpPr>
          <p:nvPr>
            <p:ph type="title"/>
          </p:nvPr>
        </p:nvSpPr>
        <p:spPr>
          <a:xfrm>
            <a:off x="2" y="0"/>
            <a:ext cx="9144001" cy="1339453"/>
          </a:xfrm>
          <a:prstGeom prst="rect">
            <a:avLst/>
          </a:prstGeom>
        </p:spPr>
        <p:txBody>
          <a:bodyPr lIns="0" tIns="0" rIns="0" bIns="0"/>
          <a:lstStyle>
            <a:lvl1pPr>
              <a:defRPr>
                <a:solidFill>
                  <a:srgbClr val="D2323B"/>
                </a:solidFill>
              </a:defRPr>
            </a:lvl1pPr>
          </a:lstStyle>
          <a:p>
            <a:r>
              <a:rPr dirty="0"/>
              <a:t>Title Text</a:t>
            </a:r>
          </a:p>
        </p:txBody>
      </p:sp>
      <p:sp>
        <p:nvSpPr>
          <p:cNvPr id="110" name="Shape 110"/>
          <p:cNvSpPr>
            <a:spLocks noGrp="1"/>
          </p:cNvSpPr>
          <p:nvPr>
            <p:ph idx="3"/>
          </p:nvPr>
        </p:nvSpPr>
        <p:spPr>
          <a:xfrm>
            <a:off x="2" y="2056062"/>
            <a:ext cx="9608281" cy="3087439"/>
          </a:xfrm>
          <a:prstGeom prst="rect">
            <a:avLst/>
          </a:prstGeom>
        </p:spPr>
        <p:txBody>
          <a:bodyPr/>
          <a:lstStyle>
            <a:lvl1pPr marL="0" indent="0" algn="ctr">
              <a:lnSpc>
                <a:spcPct val="100000"/>
              </a:lnSpc>
              <a:buSzTx/>
              <a:buNone/>
              <a:defRPr sz="4000">
                <a:solidFill>
                  <a:srgbClr val="000000"/>
                </a:solidFill>
                <a:latin typeface="Gill Sans"/>
                <a:ea typeface="Gill Sans"/>
                <a:cs typeface="Gill Sans"/>
                <a:sym typeface="Gill Sans"/>
              </a:defRPr>
            </a:lvl1pPr>
          </a:lstStyle>
          <a:p>
            <a:pPr marL="0" indent="0" algn="ctr">
              <a:lnSpc>
                <a:spcPct val="100000"/>
              </a:lnSpc>
              <a:buSzTx/>
              <a:buNone/>
              <a:defRPr sz="4000">
                <a:solidFill>
                  <a:srgbClr val="000000"/>
                </a:solidFill>
                <a:latin typeface="Gill Sans"/>
                <a:ea typeface="Gill Sans"/>
                <a:cs typeface="Gill Sans"/>
                <a:sym typeface="Gill Sans"/>
              </a:defRPr>
            </a:pPr>
            <a:endParaRPr dirty="0"/>
          </a:p>
        </p:txBody>
      </p:sp>
      <p:sp>
        <p:nvSpPr>
          <p:cNvPr id="111" name="Shape 111"/>
          <p:cNvSpPr>
            <a:spLocks noGrp="1"/>
          </p:cNvSpPr>
          <p:nvPr>
            <p:ph type="body" sz="quarter" idx="13"/>
          </p:nvPr>
        </p:nvSpPr>
        <p:spPr>
          <a:xfrm>
            <a:off x="2" y="1307048"/>
            <a:ext cx="9144001" cy="718145"/>
          </a:xfrm>
          <a:prstGeom prst="rect">
            <a:avLst/>
          </a:prstGeom>
        </p:spPr>
        <p:txBody>
          <a:bodyPr lIns="0" tIns="0" rIns="0" bIns="0">
            <a:spAutoFit/>
          </a:bodyPr>
          <a:lstStyle>
            <a:lvl1pPr marL="0" indent="0" algn="ctr">
              <a:lnSpc>
                <a:spcPct val="80000"/>
              </a:lnSpc>
              <a:buSzTx/>
              <a:buNone/>
              <a:defRPr>
                <a:solidFill>
                  <a:srgbClr val="797979"/>
                </a:solidFill>
              </a:defRPr>
            </a:lvl1pPr>
          </a:lstStyle>
          <a:p>
            <a:r>
              <a:rPr dirty="0"/>
              <a:t>subtitle</a:t>
            </a:r>
          </a:p>
        </p:txBody>
      </p:sp>
      <p:sp>
        <p:nvSpPr>
          <p:cNvPr id="112" name="Shape 1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let list">
    <p:spTree>
      <p:nvGrpSpPr>
        <p:cNvPr id="1" name=""/>
        <p:cNvGrpSpPr/>
        <p:nvPr/>
      </p:nvGrpSpPr>
      <p:grpSpPr>
        <a:xfrm>
          <a:off x="0" y="0"/>
          <a:ext cx="0" cy="0"/>
          <a:chOff x="0" y="0"/>
          <a:chExt cx="0" cy="0"/>
        </a:xfrm>
      </p:grpSpPr>
      <p:sp>
        <p:nvSpPr>
          <p:cNvPr id="119" name="Shape 119"/>
          <p:cNvSpPr>
            <a:spLocks noGrp="1"/>
          </p:cNvSpPr>
          <p:nvPr>
            <p:ph type="body" idx="1"/>
          </p:nvPr>
        </p:nvSpPr>
        <p:spPr>
          <a:xfrm>
            <a:off x="2" y="1163982"/>
            <a:ext cx="9144001" cy="3979520"/>
          </a:xfrm>
          <a:prstGeom prst="rect">
            <a:avLst/>
          </a:prstGeom>
        </p:spPr>
        <p:txBody>
          <a:bodyPr lIns="175379" tIns="175379" rIns="175379" bIns="175379" anchor="t">
            <a:noAutofit/>
          </a:bodyPr>
          <a:lstStyle>
            <a:lvl1pPr marL="279013" indent="-279013" algn="ctr">
              <a:spcAft>
                <a:spcPts val="1200"/>
              </a:spcAft>
              <a:defRPr/>
            </a:lvl1pPr>
            <a:lvl2pPr marL="558025" indent="-279013" algn="ctr">
              <a:spcAft>
                <a:spcPts val="600"/>
              </a:spcAft>
              <a:defRPr/>
            </a:lvl2pPr>
            <a:lvl3pPr marL="837038" indent="-279013" algn="ctr">
              <a:defRPr/>
            </a:lvl3pPr>
            <a:lvl4pPr marL="1116051" indent="-279013" algn="ctr">
              <a:defRPr/>
            </a:lvl4pPr>
            <a:lvl5pPr marL="1395063" indent="-279013" algn="ctr">
              <a:defRPr/>
            </a:lvl5pPr>
          </a:lstStyle>
          <a:p>
            <a:r>
              <a:t>Body Level One</a:t>
            </a:r>
          </a:p>
          <a:p>
            <a:pPr lvl="1"/>
            <a:r>
              <a:t>Body Level Two</a:t>
            </a:r>
          </a:p>
          <a:p>
            <a:pPr lvl="2"/>
            <a:r>
              <a:t>Body Level Three</a:t>
            </a:r>
          </a:p>
          <a:p>
            <a:pPr lvl="3"/>
            <a:r>
              <a:t>Body Level Four</a:t>
            </a:r>
          </a:p>
          <a:p>
            <a:pPr lvl="4"/>
            <a:r>
              <a:t>Body Level Five</a:t>
            </a:r>
          </a:p>
        </p:txBody>
      </p:sp>
      <p:sp>
        <p:nvSpPr>
          <p:cNvPr id="120" name="Shape 120"/>
          <p:cNvSpPr>
            <a:spLocks noGrp="1"/>
          </p:cNvSpPr>
          <p:nvPr>
            <p:ph type="body" sz="half" idx="13" hasCustomPrompt="1"/>
          </p:nvPr>
        </p:nvSpPr>
        <p:spPr>
          <a:xfrm>
            <a:off x="-4466" y="140677"/>
            <a:ext cx="9144001" cy="1028763"/>
          </a:xfrm>
          <a:prstGeom prst="rect">
            <a:avLst/>
          </a:prstGeom>
        </p:spPr>
        <p:txBody>
          <a:bodyPr>
            <a:spAutoFit/>
          </a:bodyPr>
          <a:lstStyle>
            <a:lvl1pPr marL="0" indent="0" algn="ctr">
              <a:lnSpc>
                <a:spcPct val="60000"/>
              </a:lnSpc>
              <a:spcBef>
                <a:spcPts val="1200"/>
              </a:spcBef>
              <a:buSzTx/>
              <a:buNone/>
              <a:defRPr sz="9400">
                <a:solidFill>
                  <a:srgbClr val="009FB2"/>
                </a:solidFill>
              </a:defRPr>
            </a:lvl1pPr>
          </a:lstStyle>
          <a:p>
            <a:r>
              <a:t>Title</a:t>
            </a:r>
          </a:p>
        </p:txBody>
      </p:sp>
      <p:sp>
        <p:nvSpPr>
          <p:cNvPr id="121" name="Shape 1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ue title page">
    <p:bg>
      <p:bgPr>
        <a:solidFill>
          <a:srgbClr val="009FB2"/>
        </a:solidFill>
        <a:effectLst/>
      </p:bgPr>
    </p:bg>
    <p:spTree>
      <p:nvGrpSpPr>
        <p:cNvPr id="1" name=""/>
        <p:cNvGrpSpPr/>
        <p:nvPr/>
      </p:nvGrpSpPr>
      <p:grpSpPr>
        <a:xfrm>
          <a:off x="0" y="0"/>
          <a:ext cx="0" cy="0"/>
          <a:chOff x="0" y="0"/>
          <a:chExt cx="0" cy="0"/>
        </a:xfrm>
      </p:grpSpPr>
      <p:sp>
        <p:nvSpPr>
          <p:cNvPr id="35" name="Shape 35"/>
          <p:cNvSpPr>
            <a:spLocks noGrp="1"/>
          </p:cNvSpPr>
          <p:nvPr>
            <p:ph type="title"/>
          </p:nvPr>
        </p:nvSpPr>
        <p:spPr>
          <a:xfrm>
            <a:off x="892971" y="1701107"/>
            <a:ext cx="7358063" cy="1741289"/>
          </a:xfrm>
          <a:prstGeom prst="rect">
            <a:avLst/>
          </a:prstGeom>
        </p:spPr>
        <p:txBody>
          <a:bodyPr lIns="0" tIns="0" rIns="0" bIns="0"/>
          <a:lstStyle/>
          <a:p>
            <a:r>
              <a:t>Title Text</a:t>
            </a:r>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orange title page">
    <p:bg>
      <p:bgPr>
        <a:solidFill>
          <a:srgbClr val="F06936"/>
        </a:solidFill>
        <a:effectLst/>
      </p:bgPr>
    </p:bg>
    <p:spTree>
      <p:nvGrpSpPr>
        <p:cNvPr id="1" name=""/>
        <p:cNvGrpSpPr/>
        <p:nvPr/>
      </p:nvGrpSpPr>
      <p:grpSpPr>
        <a:xfrm>
          <a:off x="0" y="0"/>
          <a:ext cx="0" cy="0"/>
          <a:chOff x="0" y="0"/>
          <a:chExt cx="0" cy="0"/>
        </a:xfrm>
      </p:grpSpPr>
      <p:sp>
        <p:nvSpPr>
          <p:cNvPr id="51" name="Shape 51"/>
          <p:cNvSpPr>
            <a:spLocks noGrp="1"/>
          </p:cNvSpPr>
          <p:nvPr>
            <p:ph type="title"/>
          </p:nvPr>
        </p:nvSpPr>
        <p:spPr>
          <a:xfrm>
            <a:off x="892971" y="1701107"/>
            <a:ext cx="7358063" cy="1741289"/>
          </a:xfrm>
          <a:prstGeom prst="rect">
            <a:avLst/>
          </a:prstGeom>
        </p:spPr>
        <p:txBody>
          <a:bodyPr lIns="0" tIns="0" rIns="0" bIns="0"/>
          <a:lstStyle/>
          <a:p>
            <a:r>
              <a:t>Title Text</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g Statement">
    <p:spTree>
      <p:nvGrpSpPr>
        <p:cNvPr id="1" name=""/>
        <p:cNvGrpSpPr/>
        <p:nvPr/>
      </p:nvGrpSpPr>
      <p:grpSpPr>
        <a:xfrm>
          <a:off x="0" y="0"/>
          <a:ext cx="0" cy="0"/>
          <a:chOff x="0" y="0"/>
          <a:chExt cx="0" cy="0"/>
        </a:xfrm>
      </p:grpSpPr>
      <p:sp>
        <p:nvSpPr>
          <p:cNvPr id="19" name="Shape 19"/>
          <p:cNvSpPr>
            <a:spLocks noGrp="1"/>
          </p:cNvSpPr>
          <p:nvPr>
            <p:ph type="title"/>
          </p:nvPr>
        </p:nvSpPr>
        <p:spPr>
          <a:xfrm>
            <a:off x="2" y="-1"/>
            <a:ext cx="9144001" cy="5143501"/>
          </a:xfrm>
          <a:prstGeom prst="rect">
            <a:avLst/>
          </a:prstGeom>
        </p:spPr>
        <p:txBody>
          <a:bodyPr lIns="0" tIns="0" rIns="0" bIns="0"/>
          <a:lstStyle>
            <a:lvl1pPr>
              <a:defRPr cap="all">
                <a:solidFill>
                  <a:srgbClr val="77974E"/>
                </a:solidFill>
              </a:defRPr>
            </a:lvl1pPr>
          </a:lstStyle>
          <a:p>
            <a:r>
              <a:t>Title Text</a:t>
            </a:r>
          </a:p>
        </p:txBody>
      </p:sp>
      <p:sp>
        <p:nvSpPr>
          <p:cNvPr id="20" name="Shape 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Light title page">
    <p:spTree>
      <p:nvGrpSpPr>
        <p:cNvPr id="1" name=""/>
        <p:cNvGrpSpPr/>
        <p:nvPr/>
      </p:nvGrpSpPr>
      <p:grpSpPr>
        <a:xfrm>
          <a:off x="0" y="0"/>
          <a:ext cx="0" cy="0"/>
          <a:chOff x="0" y="0"/>
          <a:chExt cx="0" cy="0"/>
        </a:xfrm>
      </p:grpSpPr>
      <p:sp>
        <p:nvSpPr>
          <p:cNvPr id="11" name="Shape 11"/>
          <p:cNvSpPr>
            <a:spLocks noGrp="1"/>
          </p:cNvSpPr>
          <p:nvPr>
            <p:ph type="title"/>
          </p:nvPr>
        </p:nvSpPr>
        <p:spPr>
          <a:xfrm>
            <a:off x="892971" y="1701107"/>
            <a:ext cx="7358063" cy="1741289"/>
          </a:xfrm>
          <a:prstGeom prst="rect">
            <a:avLst/>
          </a:prstGeom>
        </p:spPr>
        <p:txBody>
          <a:bodyPr lIns="0" tIns="0" rIns="0" bIns="0"/>
          <a:lstStyle>
            <a:lvl1pPr>
              <a:defRPr>
                <a:solidFill>
                  <a:srgbClr val="D2323B"/>
                </a:solidFill>
              </a:defRPr>
            </a:lvl1pPr>
          </a:lstStyle>
          <a:p>
            <a:r>
              <a:t>Title Text</a:t>
            </a:r>
          </a:p>
        </p:txBody>
      </p:sp>
      <p:sp>
        <p:nvSpPr>
          <p:cNvPr id="12" name="Shape 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image and text">
    <p:spTree>
      <p:nvGrpSpPr>
        <p:cNvPr id="1" name=""/>
        <p:cNvGrpSpPr/>
        <p:nvPr/>
      </p:nvGrpSpPr>
      <p:grpSpPr>
        <a:xfrm>
          <a:off x="0" y="0"/>
          <a:ext cx="0" cy="0"/>
          <a:chOff x="0" y="0"/>
          <a:chExt cx="0" cy="0"/>
        </a:xfrm>
      </p:grpSpPr>
      <p:sp>
        <p:nvSpPr>
          <p:cNvPr id="68" name="Shape 68"/>
          <p:cNvSpPr>
            <a:spLocks noGrp="1"/>
          </p:cNvSpPr>
          <p:nvPr>
            <p:ph idx="3"/>
          </p:nvPr>
        </p:nvSpPr>
        <p:spPr>
          <a:xfrm>
            <a:off x="-1" y="1"/>
            <a:ext cx="4657182" cy="5143501"/>
          </a:xfrm>
          <a:prstGeom prst="rect">
            <a:avLst/>
          </a:prstGeom>
        </p:spPr>
        <p:txBody>
          <a:bodyPr/>
          <a:lstStyle>
            <a:lvl1pPr marL="0" indent="0" algn="ctr">
              <a:lnSpc>
                <a:spcPct val="100000"/>
              </a:lnSpc>
              <a:buSzTx/>
              <a:buNone/>
              <a:defRPr sz="4000">
                <a:solidFill>
                  <a:srgbClr val="000000"/>
                </a:solidFill>
                <a:latin typeface="Gill Sans"/>
                <a:ea typeface="Gill Sans"/>
                <a:cs typeface="Gill Sans"/>
                <a:sym typeface="Gill Sans"/>
              </a:defRPr>
            </a:lvl1pPr>
          </a:lstStyle>
          <a:p>
            <a:pPr marL="0" indent="0" algn="ctr">
              <a:lnSpc>
                <a:spcPct val="100000"/>
              </a:lnSpc>
              <a:buSzTx/>
              <a:buNone/>
              <a:defRPr sz="4000">
                <a:solidFill>
                  <a:srgbClr val="000000"/>
                </a:solidFill>
                <a:latin typeface="Gill Sans"/>
                <a:ea typeface="Gill Sans"/>
                <a:cs typeface="Gill Sans"/>
                <a:sym typeface="Gill Sans"/>
              </a:defRPr>
            </a:pPr>
            <a:endParaRPr/>
          </a:p>
        </p:txBody>
      </p:sp>
      <p:sp>
        <p:nvSpPr>
          <p:cNvPr id="69" name="Shape 69"/>
          <p:cNvSpPr>
            <a:spLocks noGrp="1"/>
          </p:cNvSpPr>
          <p:nvPr>
            <p:ph type="body" sz="half" idx="13"/>
          </p:nvPr>
        </p:nvSpPr>
        <p:spPr>
          <a:xfrm>
            <a:off x="4657183" y="1016710"/>
            <a:ext cx="4486819" cy="3110082"/>
          </a:xfrm>
          <a:prstGeom prst="rect">
            <a:avLst/>
          </a:prstGeom>
        </p:spPr>
        <p:txBody>
          <a:bodyPr lIns="0" tIns="0" rIns="0" bIns="0">
            <a:spAutoFit/>
          </a:bodyPr>
          <a:lstStyle>
            <a:lvl1pPr marL="0" indent="0" algn="ctr">
              <a:buSzTx/>
              <a:buNone/>
              <a:defRPr sz="9400">
                <a:solidFill>
                  <a:srgbClr val="797979"/>
                </a:solidFill>
              </a:defRPr>
            </a:lvl1pPr>
          </a:lstStyle>
          <a:p>
            <a:r>
              <a:t>some text and some more</a:t>
            </a:r>
          </a:p>
        </p:txBody>
      </p:sp>
      <p:sp>
        <p:nvSpPr>
          <p:cNvPr id="70" name="Shape 7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ext and image">
    <p:spTree>
      <p:nvGrpSpPr>
        <p:cNvPr id="1" name=""/>
        <p:cNvGrpSpPr/>
        <p:nvPr/>
      </p:nvGrpSpPr>
      <p:grpSpPr>
        <a:xfrm>
          <a:off x="0" y="0"/>
          <a:ext cx="0" cy="0"/>
          <a:chOff x="0" y="0"/>
          <a:chExt cx="0" cy="0"/>
        </a:xfrm>
      </p:grpSpPr>
      <p:sp>
        <p:nvSpPr>
          <p:cNvPr id="77" name="Shape 77"/>
          <p:cNvSpPr>
            <a:spLocks noGrp="1"/>
          </p:cNvSpPr>
          <p:nvPr>
            <p:ph idx="3"/>
          </p:nvPr>
        </p:nvSpPr>
        <p:spPr>
          <a:xfrm>
            <a:off x="4572000" y="1"/>
            <a:ext cx="4572000" cy="5264051"/>
          </a:xfrm>
          <a:prstGeom prst="rect">
            <a:avLst/>
          </a:prstGeom>
        </p:spPr>
        <p:txBody>
          <a:bodyPr/>
          <a:lstStyle>
            <a:lvl1pPr marL="0" indent="0" algn="ctr">
              <a:lnSpc>
                <a:spcPct val="100000"/>
              </a:lnSpc>
              <a:buSzTx/>
              <a:buNone/>
              <a:defRPr sz="4000">
                <a:solidFill>
                  <a:srgbClr val="000000"/>
                </a:solidFill>
                <a:latin typeface="Gill Sans"/>
                <a:ea typeface="Gill Sans"/>
                <a:cs typeface="Gill Sans"/>
                <a:sym typeface="Gill Sans"/>
              </a:defRPr>
            </a:lvl1pPr>
          </a:lstStyle>
          <a:p>
            <a:pPr marL="0" indent="0" algn="ctr">
              <a:lnSpc>
                <a:spcPct val="100000"/>
              </a:lnSpc>
              <a:buSzTx/>
              <a:buNone/>
              <a:defRPr sz="4000">
                <a:solidFill>
                  <a:srgbClr val="000000"/>
                </a:solidFill>
                <a:latin typeface="Gill Sans"/>
                <a:ea typeface="Gill Sans"/>
                <a:cs typeface="Gill Sans"/>
                <a:sym typeface="Gill Sans"/>
              </a:defRPr>
            </a:pPr>
            <a:endParaRPr/>
          </a:p>
        </p:txBody>
      </p:sp>
      <p:sp>
        <p:nvSpPr>
          <p:cNvPr id="78" name="Shape 78"/>
          <p:cNvSpPr>
            <a:spLocks noGrp="1"/>
          </p:cNvSpPr>
          <p:nvPr>
            <p:ph type="body" sz="half" idx="13"/>
          </p:nvPr>
        </p:nvSpPr>
        <p:spPr>
          <a:xfrm>
            <a:off x="-1" y="1281914"/>
            <a:ext cx="4572001" cy="2700227"/>
          </a:xfrm>
          <a:prstGeom prst="rect">
            <a:avLst/>
          </a:prstGeom>
        </p:spPr>
        <p:txBody>
          <a:bodyPr lIns="0" tIns="0" rIns="0" bIns="0">
            <a:spAutoFit/>
          </a:bodyPr>
          <a:lstStyle>
            <a:lvl1pPr marL="0" indent="0" algn="ctr">
              <a:lnSpc>
                <a:spcPct val="60000"/>
              </a:lnSpc>
              <a:buSzTx/>
              <a:buNone/>
              <a:defRPr sz="9400">
                <a:solidFill>
                  <a:srgbClr val="77974E"/>
                </a:solidFill>
              </a:defRPr>
            </a:lvl1pPr>
          </a:lstStyle>
          <a:p>
            <a:r>
              <a:t>some text and some more</a:t>
            </a:r>
          </a:p>
        </p:txBody>
      </p:sp>
      <p:sp>
        <p:nvSpPr>
          <p:cNvPr id="79" name="Shape 7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copy">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798720" y="2180480"/>
            <a:ext cx="3546562" cy="782542"/>
          </a:xfrm>
          <a:prstGeom prst="rect">
            <a:avLst/>
          </a:prstGeom>
        </p:spPr>
        <p:txBody>
          <a:bodyPr wrap="none">
            <a:spAutoFit/>
          </a:bodyPr>
          <a:lstStyle>
            <a:lvl1pPr marL="0" indent="0" algn="ctr">
              <a:lnSpc>
                <a:spcPct val="80000"/>
              </a:lnSpc>
              <a:buSzTx/>
              <a:buNone/>
              <a:defRPr>
                <a:solidFill>
                  <a:srgbClr val="797979"/>
                </a:solidFill>
              </a:defRPr>
            </a:lvl1pPr>
          </a:lstStyle>
          <a:p>
            <a:r>
              <a:t>insert text here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69729" y="234405"/>
            <a:ext cx="7804547" cy="1138535"/>
          </a:xfrm>
          <a:prstGeom prst="rect">
            <a:avLst/>
          </a:prstGeom>
          <a:ln w="12700">
            <a:miter lim="400000"/>
          </a:ln>
          <a:extLst>
            <a:ext uri="{C572A759-6A51-4108-AA02-DFA0A04FC94B}">
              <ma14:wrappingTextBoxFlag xmlns:ma14="http://schemas.microsoft.com/office/mac/drawingml/2011/main" xmlns="" val="1"/>
            </a:ext>
          </a:extLst>
        </p:spPr>
        <p:txBody>
          <a:bodyPr lIns="31887" tIns="31887" rIns="31887" bIns="31887" anchor="ctr">
            <a:normAutofit/>
          </a:bodyPr>
          <a:lstStyle/>
          <a:p>
            <a:r>
              <a:t>Title Text</a:t>
            </a:r>
          </a:p>
        </p:txBody>
      </p:sp>
      <p:sp>
        <p:nvSpPr>
          <p:cNvPr id="3" name="Shape 3"/>
          <p:cNvSpPr>
            <a:spLocks noGrp="1"/>
          </p:cNvSpPr>
          <p:nvPr>
            <p:ph type="body" idx="1"/>
          </p:nvPr>
        </p:nvSpPr>
        <p:spPr>
          <a:xfrm>
            <a:off x="669729" y="1372941"/>
            <a:ext cx="7804547" cy="3315146"/>
          </a:xfrm>
          <a:prstGeom prst="rect">
            <a:avLst/>
          </a:prstGeom>
          <a:ln w="12700">
            <a:miter lim="400000"/>
          </a:ln>
          <a:extLst>
            <a:ext uri="{C572A759-6A51-4108-AA02-DFA0A04FC94B}">
              <ma14:wrappingTextBoxFlag xmlns:ma14="http://schemas.microsoft.com/office/mac/drawingml/2011/main" xmlns="" val="1"/>
            </a:ext>
          </a:extLst>
        </p:spPr>
        <p:txBody>
          <a:bodyPr lIns="31887" tIns="31887" rIns="31887" bIns="3188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4441248" y="4878958"/>
            <a:ext cx="252574" cy="233674"/>
          </a:xfrm>
          <a:prstGeom prst="rect">
            <a:avLst/>
          </a:prstGeom>
          <a:ln w="12700">
            <a:miter lim="400000"/>
          </a:ln>
        </p:spPr>
        <p:txBody>
          <a:bodyPr wrap="none" lIns="31887" tIns="31887" rIns="31887" bIns="31887">
            <a:spAutoFit/>
          </a:bodyPr>
          <a:lstStyle>
            <a:lvl1pPr>
              <a:lnSpc>
                <a:spcPct val="100000"/>
              </a:lnSpc>
              <a:defRPr sz="110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5" r:id="rId1"/>
    <p:sldLayoutId id="2147483652" r:id="rId2"/>
    <p:sldLayoutId id="2147483654" r:id="rId3"/>
    <p:sldLayoutId id="2147483650" r:id="rId4"/>
    <p:sldLayoutId id="2147483649" r:id="rId5"/>
    <p:sldLayoutId id="2147483656" r:id="rId6"/>
    <p:sldLayoutId id="2147483657" r:id="rId7"/>
    <p:sldLayoutId id="2147483658" r:id="rId8"/>
    <p:sldLayoutId id="2147483659" r:id="rId9"/>
    <p:sldLayoutId id="2147483664" r:id="rId10"/>
    <p:sldLayoutId id="2147483660" r:id="rId11"/>
    <p:sldLayoutId id="2147483663" r:id="rId12"/>
    <p:sldLayoutId id="2147483661" r:id="rId13"/>
    <p:sldLayoutId id="2147483662" r:id="rId14"/>
  </p:sldLayoutIdLst>
  <p:txStyles>
    <p:titleStyle>
      <a:lvl1pPr marL="0" marR="0" indent="0"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1pPr>
      <a:lvl2pPr marL="0" marR="0" indent="143492"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2pPr>
      <a:lvl3pPr marL="0" marR="0" indent="286984"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3pPr>
      <a:lvl4pPr marL="0" marR="0" indent="430477"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4pPr>
      <a:lvl5pPr marL="0" marR="0" indent="573969"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5pPr>
      <a:lvl6pPr marL="0" marR="0" indent="717461"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6pPr>
      <a:lvl7pPr marL="0" marR="0" indent="860953"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7pPr>
      <a:lvl8pPr marL="0" marR="0" indent="1004446"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8pPr>
      <a:lvl9pPr marL="0" marR="0" indent="1147938" algn="ctr" defTabSz="366702" rtl="0" latinLnBrk="0">
        <a:lnSpc>
          <a:spcPct val="100000"/>
        </a:lnSpc>
        <a:spcBef>
          <a:spcPts val="0"/>
        </a:spcBef>
        <a:spcAft>
          <a:spcPts val="0"/>
        </a:spcAft>
        <a:buClrTx/>
        <a:buSzTx/>
        <a:buFontTx/>
        <a:buNone/>
        <a:tabLst/>
        <a:defRPr sz="12600" b="0" i="0" u="none" strike="noStrike" cap="none" spc="0" baseline="0">
          <a:ln>
            <a:noFill/>
          </a:ln>
          <a:solidFill>
            <a:srgbClr val="F1F2EC"/>
          </a:solidFill>
          <a:uFillTx/>
          <a:latin typeface="+mn-lt"/>
          <a:ea typeface="+mn-ea"/>
          <a:cs typeface="+mn-cs"/>
          <a:sym typeface="Yanone Kaffeesatz Regular"/>
        </a:defRPr>
      </a:lvl9pPr>
    </p:titleStyle>
    <p:bodyStyle>
      <a:lvl1pPr marL="697532"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1pPr>
      <a:lvl2pPr marL="976544"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2pPr>
      <a:lvl3pPr marL="1255557"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3pPr>
      <a:lvl4pPr marL="1534570"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4pPr>
      <a:lvl5pPr marL="1813582"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5pPr>
      <a:lvl6pPr marL="2092595"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6pPr>
      <a:lvl7pPr marL="2371608"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7pPr>
      <a:lvl8pPr marL="2650620"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8pPr>
      <a:lvl9pPr marL="2929633" marR="0" indent="-697532" algn="l" defTabSz="366702" rtl="0" latinLnBrk="0">
        <a:lnSpc>
          <a:spcPct val="70000"/>
        </a:lnSpc>
        <a:spcBef>
          <a:spcPts val="0"/>
        </a:spcBef>
        <a:spcAft>
          <a:spcPts val="0"/>
        </a:spcAft>
        <a:buClrTx/>
        <a:buSzPct val="75000"/>
        <a:buFontTx/>
        <a:buChar char="•"/>
        <a:tabLst/>
        <a:defRPr sz="5600" b="0" i="0" u="none" strike="noStrike" cap="none" spc="0" baseline="0">
          <a:ln>
            <a:noFill/>
          </a:ln>
          <a:solidFill>
            <a:srgbClr val="6C4A3A"/>
          </a:solidFill>
          <a:uFillTx/>
          <a:latin typeface="+mn-lt"/>
          <a:ea typeface="+mn-ea"/>
          <a:cs typeface="+mn-cs"/>
          <a:sym typeface="Yanone Kaffeesatz Regular"/>
        </a:defRPr>
      </a:lvl9pPr>
    </p:bodyStyle>
    <p:otherStyle>
      <a:lvl1pPr marL="0" marR="0" indent="0"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1pPr>
      <a:lvl2pPr marL="0" marR="0" indent="143492"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2pPr>
      <a:lvl3pPr marL="0" marR="0" indent="286984"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3pPr>
      <a:lvl4pPr marL="0" marR="0" indent="430477"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4pPr>
      <a:lvl5pPr marL="0" marR="0" indent="573969"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5pPr>
      <a:lvl6pPr marL="0" marR="0" indent="717461"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6pPr>
      <a:lvl7pPr marL="0" marR="0" indent="860953"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7pPr>
      <a:lvl8pPr marL="0" marR="0" indent="1004446"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8pPr>
      <a:lvl9pPr marL="0" marR="0" indent="1147938" algn="ctr" defTabSz="366702"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body" sz="half" idx="14"/>
          </p:nvPr>
        </p:nvSpPr>
        <p:spPr>
          <a:xfrm>
            <a:off x="428625" y="1885358"/>
            <a:ext cx="5800640" cy="1938992"/>
          </a:xfrm>
          <a:prstGeom prst="rect">
            <a:avLst/>
          </a:prstGeom>
        </p:spPr>
        <p:txBody>
          <a:bodyPr>
            <a:normAutofit/>
          </a:bodyPr>
          <a:lstStyle/>
          <a:p>
            <a:r>
              <a:rPr lang="en-US" sz="11500" dirty="0"/>
              <a:t>Supercharged</a:t>
            </a:r>
            <a:endParaRPr sz="11500" dirty="0"/>
          </a:p>
        </p:txBody>
      </p:sp>
      <p:sp>
        <p:nvSpPr>
          <p:cNvPr id="130" name="Shape 130"/>
          <p:cNvSpPr>
            <a:spLocks noGrp="1"/>
          </p:cNvSpPr>
          <p:nvPr>
            <p:ph type="body" sz="quarter" idx="13"/>
          </p:nvPr>
        </p:nvSpPr>
        <p:spPr>
          <a:xfrm>
            <a:off x="428625" y="1639950"/>
            <a:ext cx="8562975" cy="696850"/>
          </a:xfrm>
          <a:prstGeom prst="rect">
            <a:avLst/>
          </a:prstGeom>
        </p:spPr>
        <p:txBody>
          <a:bodyPr wrap="square" anchor="t" anchorCtr="0">
            <a:normAutofit fontScale="40000" lnSpcReduction="20000"/>
          </a:bodyPr>
          <a:lstStyle/>
          <a:p>
            <a:pPr>
              <a:lnSpc>
                <a:spcPts val="5500"/>
              </a:lnSpc>
            </a:pPr>
            <a:r>
              <a:rPr lang="en-US" sz="9600" dirty="0"/>
              <a:t>Typescript =&gt; IL =&gt; Game </a:t>
            </a:r>
            <a:r>
              <a:rPr lang="en-US" sz="9600" dirty="0" err="1"/>
              <a:t>Modding</a:t>
            </a:r>
            <a:r>
              <a:rPr lang="en-US" sz="9600" dirty="0"/>
              <a:t> </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DAA91-3205-436F-A825-D32350AB9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6858000" cy="5143500"/>
          </a:xfrm>
          <a:prstGeom prst="rect">
            <a:avLst/>
          </a:prstGeom>
        </p:spPr>
      </p:pic>
    </p:spTree>
    <p:extLst>
      <p:ext uri="{BB962C8B-B14F-4D97-AF65-F5344CB8AC3E}">
        <p14:creationId xmlns:p14="http://schemas.microsoft.com/office/powerpoint/2010/main" val="263437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D7FFD7-B01D-4519-A3E5-76D91BFA2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438" y="0"/>
            <a:ext cx="7127123" cy="5143500"/>
          </a:xfrm>
          <a:prstGeom prst="rect">
            <a:avLst/>
          </a:prstGeom>
        </p:spPr>
      </p:pic>
    </p:spTree>
    <p:extLst>
      <p:ext uri="{BB962C8B-B14F-4D97-AF65-F5344CB8AC3E}">
        <p14:creationId xmlns:p14="http://schemas.microsoft.com/office/powerpoint/2010/main" val="171591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BD78-7F7E-4C4F-9F10-EFBDAA0A3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768" y="0"/>
            <a:ext cx="7146464" cy="5143500"/>
          </a:xfrm>
          <a:prstGeom prst="rect">
            <a:avLst/>
          </a:prstGeom>
        </p:spPr>
      </p:pic>
    </p:spTree>
    <p:extLst>
      <p:ext uri="{BB962C8B-B14F-4D97-AF65-F5344CB8AC3E}">
        <p14:creationId xmlns:p14="http://schemas.microsoft.com/office/powerpoint/2010/main" val="71952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0500"/>
              <a:t>Thank you!</a:t>
            </a:r>
          </a:p>
        </p:txBody>
      </p:sp>
      <p:sp>
        <p:nvSpPr>
          <p:cNvPr id="5" name="Shape 134"/>
          <p:cNvSpPr/>
          <p:nvPr/>
        </p:nvSpPr>
        <p:spPr>
          <a:xfrm>
            <a:off x="341913" y="4301449"/>
            <a:ext cx="1978460" cy="6109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7000"/>
            </a:lvl1pPr>
          </a:lstStyle>
          <a:p>
            <a:pPr algn="l"/>
            <a:r>
              <a:rPr lang="en-US" sz="4000"/>
              <a:t>@</a:t>
            </a:r>
            <a:r>
              <a:rPr sz="4000"/>
              <a:t>sh</a:t>
            </a:r>
            <a:r>
              <a:rPr lang="en-US" sz="4000"/>
              <a:t>4</a:t>
            </a:r>
            <a:r>
              <a:rPr sz="4000"/>
              <a:t>na</a:t>
            </a:r>
          </a:p>
        </p:txBody>
      </p:sp>
      <p:pic>
        <p:nvPicPr>
          <p:cNvPr id="12" name="IMG_0824.jpg"/>
          <p:cNvPicPr>
            <a:picLocks noChangeAspect="1"/>
          </p:cNvPicPr>
          <p:nvPr/>
        </p:nvPicPr>
        <p:blipFill>
          <a:blip r:embed="rId2">
            <a:extLst/>
          </a:blip>
          <a:stretch>
            <a:fillRect/>
          </a:stretch>
        </p:blipFill>
        <p:spPr>
          <a:xfrm>
            <a:off x="7929541" y="139701"/>
            <a:ext cx="1020230" cy="1345088"/>
          </a:xfrm>
          <a:prstGeom prst="rect">
            <a:avLst/>
          </a:prstGeom>
          <a:ln w="12700">
            <a:miter lim="400000"/>
          </a:ln>
        </p:spPr>
      </p:pic>
      <p:sp>
        <p:nvSpPr>
          <p:cNvPr id="13" name="TextBox 12"/>
          <p:cNvSpPr txBox="1"/>
          <p:nvPr/>
        </p:nvSpPr>
        <p:spPr>
          <a:xfrm>
            <a:off x="6609760" y="4301449"/>
            <a:ext cx="2192327" cy="615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000" b="0" i="0" u="none" strike="noStrike" cap="none" spc="0" normalizeH="0" baseline="0">
                <a:ln>
                  <a:noFill/>
                </a:ln>
                <a:solidFill>
                  <a:srgbClr val="797979"/>
                </a:solidFill>
                <a:effectLst/>
                <a:uFillTx/>
                <a:latin typeface="+mn-lt"/>
                <a:ea typeface="+mn-ea"/>
                <a:cs typeface="+mn-cs"/>
                <a:sym typeface="Yanone Kaffeesatz Regular"/>
              </a:rPr>
              <a:t>Andreia Gaita</a:t>
            </a:r>
          </a:p>
        </p:txBody>
      </p:sp>
      <p:sp>
        <p:nvSpPr>
          <p:cNvPr id="14" name="TextBox 13"/>
          <p:cNvSpPr txBox="1"/>
          <p:nvPr/>
        </p:nvSpPr>
        <p:spPr>
          <a:xfrm rot="20293331">
            <a:off x="346176" y="778844"/>
            <a:ext cx="3347070"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dirty="0">
                <a:ln>
                  <a:noFill/>
                </a:ln>
                <a:solidFill>
                  <a:schemeClr val="bg1"/>
                </a:solidFill>
                <a:effectLst/>
                <a:uFillTx/>
                <a:latin typeface="+mn-lt"/>
                <a:ea typeface="+mn-ea"/>
                <a:cs typeface="+mn-cs"/>
                <a:sym typeface="Yanone Kaffeesatz Regular"/>
              </a:rPr>
              <a:t>Questions</a:t>
            </a:r>
            <a:r>
              <a:rPr kumimoji="0" lang="en-US" sz="4400" b="0" i="0" u="none" strike="noStrike" cap="none" spc="0" normalizeH="0" dirty="0">
                <a:ln>
                  <a:noFill/>
                </a:ln>
                <a:solidFill>
                  <a:schemeClr val="bg1"/>
                </a:solidFill>
                <a:effectLst/>
                <a:uFillTx/>
                <a:latin typeface="+mn-lt"/>
                <a:ea typeface="+mn-ea"/>
                <a:cs typeface="+mn-cs"/>
                <a:sym typeface="Yanone Kaffeesatz Regular"/>
              </a:rPr>
              <a:t> anyone?</a:t>
            </a:r>
            <a:endParaRPr kumimoji="0" lang="en-US" sz="4400" b="0" i="0" u="none" strike="noStrike" cap="none" spc="0" normalizeH="0" baseline="0" dirty="0">
              <a:ln>
                <a:noFill/>
              </a:ln>
              <a:solidFill>
                <a:schemeClr val="bg1"/>
              </a:solidFill>
              <a:effectLst/>
              <a:uFillTx/>
              <a:latin typeface="+mn-lt"/>
              <a:ea typeface="+mn-ea"/>
              <a:cs typeface="+mn-cs"/>
              <a:sym typeface="Yanone Kaffeesatz Regular"/>
            </a:endParaRPr>
          </a:p>
        </p:txBody>
      </p:sp>
    </p:spTree>
    <p:extLst>
      <p:ext uri="{BB962C8B-B14F-4D97-AF65-F5344CB8AC3E}">
        <p14:creationId xmlns:p14="http://schemas.microsoft.com/office/powerpoint/2010/main" val="9738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rot="20293331">
            <a:off x="1179831" y="597100"/>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bg1"/>
                </a:solidFill>
                <a:effectLst/>
                <a:uFillTx/>
                <a:latin typeface="+mn-lt"/>
                <a:ea typeface="+mn-ea"/>
                <a:cs typeface="+mn-cs"/>
                <a:sym typeface="Yanone Kaffeesatz Regular"/>
              </a:rPr>
              <a:t>Text</a:t>
            </a:r>
          </a:p>
        </p:txBody>
      </p:sp>
      <p:sp>
        <p:nvSpPr>
          <p:cNvPr id="3" name="TextBox 2"/>
          <p:cNvSpPr txBox="1"/>
          <p:nvPr/>
        </p:nvSpPr>
        <p:spPr>
          <a:xfrm rot="890946">
            <a:off x="4649180" y="4005997"/>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1"/>
                </a:solidFill>
                <a:effectLst/>
                <a:uFillTx/>
                <a:latin typeface="+mn-lt"/>
                <a:ea typeface="+mn-ea"/>
                <a:cs typeface="+mn-cs"/>
                <a:sym typeface="Yanone Kaffeesatz Regular"/>
              </a:rPr>
              <a:t>Text</a:t>
            </a:r>
          </a:p>
        </p:txBody>
      </p:sp>
      <p:sp>
        <p:nvSpPr>
          <p:cNvPr id="4" name="TextBox 3"/>
          <p:cNvSpPr txBox="1"/>
          <p:nvPr/>
        </p:nvSpPr>
        <p:spPr>
          <a:xfrm>
            <a:off x="2756880" y="4272697"/>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4"/>
                </a:solidFill>
                <a:effectLst/>
                <a:uFillTx/>
                <a:latin typeface="+mn-lt"/>
                <a:ea typeface="+mn-ea"/>
                <a:cs typeface="+mn-cs"/>
                <a:sym typeface="Yanone Kaffeesatz Regular"/>
              </a:rPr>
              <a:t>Text</a:t>
            </a:r>
          </a:p>
        </p:txBody>
      </p:sp>
      <p:sp>
        <p:nvSpPr>
          <p:cNvPr id="5" name="TextBox 4"/>
          <p:cNvSpPr txBox="1"/>
          <p:nvPr/>
        </p:nvSpPr>
        <p:spPr>
          <a:xfrm>
            <a:off x="5341180" y="724720"/>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5"/>
                </a:solidFill>
                <a:effectLst/>
                <a:uFillTx/>
                <a:latin typeface="+mn-lt"/>
                <a:ea typeface="+mn-ea"/>
                <a:cs typeface="+mn-cs"/>
                <a:sym typeface="Yanone Kaffeesatz Regular"/>
              </a:rPr>
              <a:t>Text</a:t>
            </a:r>
          </a:p>
        </p:txBody>
      </p:sp>
      <p:sp>
        <p:nvSpPr>
          <p:cNvPr id="6" name="TextBox 5"/>
          <p:cNvSpPr txBox="1"/>
          <p:nvPr/>
        </p:nvSpPr>
        <p:spPr>
          <a:xfrm>
            <a:off x="1270980" y="3758248"/>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6"/>
                </a:solidFill>
                <a:effectLst/>
                <a:uFillTx/>
                <a:latin typeface="+mn-lt"/>
                <a:ea typeface="+mn-ea"/>
                <a:cs typeface="+mn-cs"/>
                <a:sym typeface="Yanone Kaffeesatz Regular"/>
              </a:rPr>
              <a:t>Text</a:t>
            </a:r>
          </a:p>
        </p:txBody>
      </p:sp>
      <p:sp>
        <p:nvSpPr>
          <p:cNvPr id="7" name="TextBox 6"/>
          <p:cNvSpPr txBox="1"/>
          <p:nvPr/>
        </p:nvSpPr>
        <p:spPr>
          <a:xfrm>
            <a:off x="3669032" y="3955197"/>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accent2"/>
                </a:solidFill>
                <a:effectLst/>
                <a:uFillTx/>
                <a:latin typeface="+mn-lt"/>
                <a:ea typeface="+mn-ea"/>
                <a:cs typeface="+mn-cs"/>
                <a:sym typeface="Yanone Kaffeesatz Regular"/>
              </a:rPr>
              <a:t>Text</a:t>
            </a:r>
          </a:p>
        </p:txBody>
      </p:sp>
      <p:sp>
        <p:nvSpPr>
          <p:cNvPr id="8" name="TextBox 7"/>
          <p:cNvSpPr txBox="1"/>
          <p:nvPr/>
        </p:nvSpPr>
        <p:spPr>
          <a:xfrm>
            <a:off x="632545" y="2212072"/>
            <a:ext cx="912274"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4400" b="0" i="0" u="none" strike="noStrike" cap="none" spc="0" normalizeH="0" baseline="0">
                <a:ln>
                  <a:noFill/>
                </a:ln>
                <a:solidFill>
                  <a:schemeClr val="bg1"/>
                </a:solidFill>
                <a:effectLst/>
                <a:uFillTx/>
                <a:latin typeface="+mn-lt"/>
                <a:ea typeface="+mn-ea"/>
                <a:cs typeface="+mn-cs"/>
                <a:sym typeface="Yanone Kaffeesatz Regular"/>
              </a:rPr>
              <a:t>Text</a:t>
            </a:r>
          </a:p>
        </p:txBody>
      </p:sp>
    </p:spTree>
    <p:extLst>
      <p:ext uri="{BB962C8B-B14F-4D97-AF65-F5344CB8AC3E}">
        <p14:creationId xmlns:p14="http://schemas.microsoft.com/office/powerpoint/2010/main" val="107238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1003775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69145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183573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half" idx="14"/>
          </p:nvPr>
        </p:nvSpPr>
        <p:spPr/>
        <p:txBody>
          <a:bodyPr/>
          <a:lstStyle/>
          <a:p>
            <a:endParaRPr lang="en-US"/>
          </a:p>
        </p:txBody>
      </p:sp>
    </p:spTree>
    <p:extLst>
      <p:ext uri="{BB962C8B-B14F-4D97-AF65-F5344CB8AC3E}">
        <p14:creationId xmlns:p14="http://schemas.microsoft.com/office/powerpoint/2010/main" val="165915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3"/>
          </p:nvPr>
        </p:nvSpPr>
        <p:spPr/>
        <p:txBody>
          <a:bodyPr/>
          <a:lstStyle/>
          <a:p>
            <a:endParaRPr lang="en-US"/>
          </a:p>
        </p:txBody>
      </p:sp>
      <p:sp>
        <p:nvSpPr>
          <p:cNvPr id="3" name="Text Placeholder 2"/>
          <p:cNvSpPr>
            <a:spLocks noGrp="1"/>
          </p:cNvSpPr>
          <p:nvPr>
            <p:ph type="body" sz="half" idx="13"/>
          </p:nvPr>
        </p:nvSpPr>
        <p:spPr/>
        <p:txBody>
          <a:bodyPr/>
          <a:lstStyle/>
          <a:p>
            <a:endParaRPr lang="en-US"/>
          </a:p>
        </p:txBody>
      </p:sp>
    </p:spTree>
    <p:extLst>
      <p:ext uri="{BB962C8B-B14F-4D97-AF65-F5344CB8AC3E}">
        <p14:creationId xmlns:p14="http://schemas.microsoft.com/office/powerpoint/2010/main" val="23862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C"/>
        </a:solidFill>
        <a:effectLst/>
      </p:bgPr>
    </p:bg>
    <p:spTree>
      <p:nvGrpSpPr>
        <p:cNvPr id="1" name=""/>
        <p:cNvGrpSpPr/>
        <p:nvPr/>
      </p:nvGrpSpPr>
      <p:grpSpPr>
        <a:xfrm>
          <a:off x="0" y="0"/>
          <a:ext cx="0" cy="0"/>
          <a:chOff x="0" y="0"/>
          <a:chExt cx="0" cy="0"/>
        </a:xfrm>
      </p:grpSpPr>
      <p:pic>
        <p:nvPicPr>
          <p:cNvPr id="133" name="IMG_0824.jpg"/>
          <p:cNvPicPr>
            <a:picLocks noChangeAspect="1"/>
          </p:cNvPicPr>
          <p:nvPr/>
        </p:nvPicPr>
        <p:blipFill>
          <a:blip r:embed="rId3">
            <a:extLst/>
          </a:blip>
          <a:stretch>
            <a:fillRect/>
          </a:stretch>
        </p:blipFill>
        <p:spPr>
          <a:xfrm>
            <a:off x="543032" y="711125"/>
            <a:ext cx="2677587" cy="3530174"/>
          </a:xfrm>
          <a:prstGeom prst="rect">
            <a:avLst/>
          </a:prstGeom>
          <a:ln w="12700">
            <a:miter lim="400000"/>
          </a:ln>
        </p:spPr>
      </p:pic>
      <p:sp>
        <p:nvSpPr>
          <p:cNvPr id="2" name="TextBox 1"/>
          <p:cNvSpPr txBox="1"/>
          <p:nvPr/>
        </p:nvSpPr>
        <p:spPr>
          <a:xfrm>
            <a:off x="3809668" y="1080804"/>
            <a:ext cx="5229717" cy="1875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algn="l"/>
            <a:r>
              <a:rPr lang="en-US" sz="3600" dirty="0">
                <a:solidFill>
                  <a:schemeClr val="bg1"/>
                </a:solidFill>
              </a:rPr>
              <a:t>👋 </a:t>
            </a:r>
            <a:r>
              <a:rPr lang="en-US" sz="3600" dirty="0" err="1">
                <a:solidFill>
                  <a:schemeClr val="tx2"/>
                </a:solidFill>
              </a:rPr>
              <a:t>Andreia</a:t>
            </a:r>
            <a:r>
              <a:rPr lang="en-US" sz="3600" dirty="0">
                <a:solidFill>
                  <a:schemeClr val="bg1"/>
                </a:solidFill>
              </a:rPr>
              <a:t> “shana” </a:t>
            </a:r>
            <a:r>
              <a:rPr lang="en-US" sz="3600" dirty="0" err="1">
                <a:solidFill>
                  <a:schemeClr val="tx1"/>
                </a:solidFill>
              </a:rPr>
              <a:t>Gaita</a:t>
            </a:r>
            <a:endParaRPr lang="en-US" sz="3600" dirty="0">
              <a:solidFill>
                <a:schemeClr val="tx1"/>
              </a:solidFill>
            </a:endParaRPr>
          </a:p>
          <a:p>
            <a:pPr algn="l"/>
            <a:br>
              <a:rPr lang="en-US" sz="3600" dirty="0"/>
            </a:br>
            <a:r>
              <a:rPr lang="en-US" sz="2400" dirty="0">
                <a:solidFill>
                  <a:schemeClr val="tx1"/>
                </a:solidFill>
              </a:rPr>
              <a:t>Editor Tools tech lead @ GitHub</a:t>
            </a:r>
          </a:p>
          <a:p>
            <a:pPr algn="l"/>
            <a:r>
              <a:rPr lang="en-US" sz="2400" dirty="0">
                <a:solidFill>
                  <a:schemeClr val="tx1"/>
                </a:solidFill>
              </a:rPr>
              <a:t>Runtime &amp; scripting engineer @ Unity</a:t>
            </a:r>
          </a:p>
          <a:p>
            <a:pPr algn="l"/>
            <a:r>
              <a:rPr lang="en-US" sz="2400" dirty="0">
                <a:solidFill>
                  <a:schemeClr val="tx1"/>
                </a:solidFill>
              </a:rPr>
              <a:t>Mono hacker @ Novell &amp; Xamarin</a:t>
            </a:r>
          </a:p>
        </p:txBody>
      </p:sp>
      <p:grpSp>
        <p:nvGrpSpPr>
          <p:cNvPr id="5" name="Group 4"/>
          <p:cNvGrpSpPr/>
          <p:nvPr/>
        </p:nvGrpSpPr>
        <p:grpSpPr>
          <a:xfrm>
            <a:off x="3766385" y="3121390"/>
            <a:ext cx="4140863" cy="628638"/>
            <a:chOff x="463970" y="1844906"/>
            <a:chExt cx="4140863" cy="628638"/>
          </a:xfrm>
        </p:grpSpPr>
        <p:pic>
          <p:nvPicPr>
            <p:cNvPr id="135" name="TwitterLogo_#55acee.png"/>
            <p:cNvPicPr>
              <a:picLocks/>
            </p:cNvPicPr>
            <p:nvPr/>
          </p:nvPicPr>
          <p:blipFill>
            <a:blip r:embed="rId4">
              <a:extLst/>
            </a:blip>
            <a:stretch>
              <a:fillRect/>
            </a:stretch>
          </p:blipFill>
          <p:spPr>
            <a:xfrm>
              <a:off x="463970" y="1844906"/>
              <a:ext cx="576441" cy="565617"/>
            </a:xfrm>
            <a:prstGeom prst="rect">
              <a:avLst/>
            </a:prstGeom>
            <a:ln w="12700" cap="flat">
              <a:noFill/>
              <a:miter lim="400000"/>
            </a:ln>
            <a:effectLst/>
          </p:spPr>
        </p:pic>
        <p:sp>
          <p:nvSpPr>
            <p:cNvPr id="13" name="Shape 134"/>
            <p:cNvSpPr/>
            <p:nvPr/>
          </p:nvSpPr>
          <p:spPr>
            <a:xfrm>
              <a:off x="895444" y="1862570"/>
              <a:ext cx="3709389" cy="6109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7000"/>
              </a:lvl1pPr>
            </a:lstStyle>
            <a:p>
              <a:pPr algn="l"/>
              <a:r>
                <a:rPr sz="3200" dirty="0">
                  <a:solidFill>
                    <a:schemeClr val="accent5"/>
                  </a:solidFill>
                </a:rPr>
                <a:t>sh</a:t>
              </a:r>
              <a:r>
                <a:rPr lang="en-US" sz="3200" dirty="0">
                  <a:solidFill>
                    <a:schemeClr val="accent5"/>
                  </a:solidFill>
                </a:rPr>
                <a:t>4</a:t>
              </a:r>
              <a:r>
                <a:rPr sz="3200" dirty="0">
                  <a:solidFill>
                    <a:schemeClr val="accent5"/>
                  </a:solidFill>
                </a:rPr>
                <a:t>na</a:t>
              </a:r>
              <a:r>
                <a:rPr lang="en-US" sz="3600" dirty="0">
                  <a:solidFill>
                    <a:schemeClr val="accent5"/>
                  </a:solidFill>
                </a:rPr>
                <a:t> </a:t>
              </a:r>
              <a:r>
                <a:rPr lang="en-US" sz="1400" dirty="0">
                  <a:solidFill>
                    <a:schemeClr val="tx1"/>
                  </a:solidFill>
                </a:rPr>
                <a:t>(not a typo)</a:t>
              </a:r>
              <a:endParaRPr sz="1400" dirty="0">
                <a:solidFill>
                  <a:schemeClr val="tx1"/>
                </a:solidFill>
              </a:endParaRPr>
            </a:p>
          </p:txBody>
        </p:sp>
      </p:grpSp>
      <p:grpSp>
        <p:nvGrpSpPr>
          <p:cNvPr id="7" name="Group 6"/>
          <p:cNvGrpSpPr/>
          <p:nvPr/>
        </p:nvGrpSpPr>
        <p:grpSpPr>
          <a:xfrm>
            <a:off x="3882151" y="3851222"/>
            <a:ext cx="2384860" cy="610974"/>
            <a:chOff x="546100" y="2680711"/>
            <a:chExt cx="2384860" cy="610974"/>
          </a:xfrm>
        </p:grpSpPr>
        <p:sp>
          <p:nvSpPr>
            <p:cNvPr id="8" name="Shape 134"/>
            <p:cNvSpPr/>
            <p:nvPr/>
          </p:nvSpPr>
          <p:spPr>
            <a:xfrm>
              <a:off x="952500" y="2680711"/>
              <a:ext cx="1978460" cy="6109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7000"/>
              </a:lvl1pPr>
            </a:lstStyle>
            <a:p>
              <a:pPr algn="l"/>
              <a:r>
                <a:rPr sz="3600" dirty="0">
                  <a:solidFill>
                    <a:schemeClr val="accent5"/>
                  </a:solidFill>
                </a:rPr>
                <a:t>sh</a:t>
              </a:r>
              <a:r>
                <a:rPr lang="en-US" sz="3600" dirty="0">
                  <a:solidFill>
                    <a:schemeClr val="accent5"/>
                  </a:solidFill>
                </a:rPr>
                <a:t>a</a:t>
              </a:r>
              <a:r>
                <a:rPr sz="3600" dirty="0">
                  <a:solidFill>
                    <a:schemeClr val="accent5"/>
                  </a:solidFill>
                </a:rPr>
                <a:t>na</a:t>
              </a:r>
              <a:endParaRPr sz="4800" dirty="0">
                <a:solidFill>
                  <a:schemeClr val="accent5"/>
                </a:solidFill>
              </a:endParaRPr>
            </a:p>
          </p:txBody>
        </p:sp>
        <p:pic>
          <p:nvPicPr>
            <p:cNvPr id="6" name="Picture 5" descr="GitHub-Mark-120px-plu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100" y="2730500"/>
              <a:ext cx="406400" cy="406400"/>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3"/>
          </p:nvPr>
        </p:nvSpPr>
        <p:spPr/>
        <p:txBody>
          <a:bodyPr/>
          <a:lstStyle/>
          <a:p>
            <a:endParaRPr lang="en-US"/>
          </a:p>
        </p:txBody>
      </p:sp>
      <p:sp>
        <p:nvSpPr>
          <p:cNvPr id="3" name="Text Placeholder 2"/>
          <p:cNvSpPr>
            <a:spLocks noGrp="1"/>
          </p:cNvSpPr>
          <p:nvPr>
            <p:ph type="body" sz="half" idx="13"/>
          </p:nvPr>
        </p:nvSpPr>
        <p:spPr/>
        <p:txBody>
          <a:bodyPr/>
          <a:lstStyle/>
          <a:p>
            <a:endParaRPr lang="en-US"/>
          </a:p>
        </p:txBody>
      </p:sp>
    </p:spTree>
    <p:extLst>
      <p:ext uri="{BB962C8B-B14F-4D97-AF65-F5344CB8AC3E}">
        <p14:creationId xmlns:p14="http://schemas.microsoft.com/office/powerpoint/2010/main" val="48191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80187" y="1908610"/>
            <a:ext cx="10304380" cy="1326281"/>
          </a:xfrm>
        </p:spPr>
        <p:txBody>
          <a:bodyPr/>
          <a:lstStyle/>
          <a:p>
            <a:endParaRPr lang="en-US"/>
          </a:p>
        </p:txBody>
      </p:sp>
    </p:spTree>
    <p:extLst>
      <p:ext uri="{BB962C8B-B14F-4D97-AF65-F5344CB8AC3E}">
        <p14:creationId xmlns:p14="http://schemas.microsoft.com/office/powerpoint/2010/main" val="4236905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3"/>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172774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ext Placeholder 2"/>
          <p:cNvSpPr>
            <a:spLocks noGrp="1"/>
          </p:cNvSpPr>
          <p:nvPr>
            <p:ph type="body" sz="half" idx="13"/>
          </p:nvPr>
        </p:nvSpPr>
        <p:spPr/>
        <p:txBody>
          <a:bodyPr/>
          <a:lstStyle/>
          <a:p>
            <a:endParaRPr lang="en-US"/>
          </a:p>
        </p:txBody>
      </p:sp>
    </p:spTree>
    <p:extLst>
      <p:ext uri="{BB962C8B-B14F-4D97-AF65-F5344CB8AC3E}">
        <p14:creationId xmlns:p14="http://schemas.microsoft.com/office/powerpoint/2010/main" val="2910310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85023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62917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a:t>Languages in game development</a:t>
            </a:r>
          </a:p>
        </p:txBody>
      </p:sp>
    </p:spTree>
    <p:extLst>
      <p:ext uri="{BB962C8B-B14F-4D97-AF65-F5344CB8AC3E}">
        <p14:creationId xmlns:p14="http://schemas.microsoft.com/office/powerpoint/2010/main" val="7634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12C150D-16CC-4EDB-AECA-E61F5811C539}"/>
              </a:ext>
            </a:extLst>
          </p:cNvPr>
          <p:cNvSpPr/>
          <p:nvPr/>
        </p:nvSpPr>
        <p:spPr>
          <a:xfrm>
            <a:off x="1140211" y="1695175"/>
            <a:ext cx="6863577" cy="21895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b" anchorCtr="1">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Helvetica Light"/>
                <a:ea typeface="Helvetica Light"/>
                <a:cs typeface="Helvetica Light"/>
                <a:sym typeface="Helvetica Light"/>
              </a:rPr>
              <a:t>Game Engine</a:t>
            </a:r>
          </a:p>
          <a:p>
            <a:pPr marL="0" marR="0" indent="0" algn="ctr" defTabSz="584200" rtl="0" fontAlgn="auto" latinLnBrk="0" hangingPunct="0">
              <a:lnSpc>
                <a:spcPct val="100000"/>
              </a:lnSpc>
              <a:spcBef>
                <a:spcPts val="0"/>
              </a:spcBef>
              <a:spcAft>
                <a:spcPts val="0"/>
              </a:spcAft>
              <a:buClrTx/>
              <a:buSzTx/>
              <a:buFontTx/>
              <a:buNone/>
              <a:tabLst/>
            </a:pPr>
            <a:r>
              <a:rPr lang="en-US" sz="2400" dirty="0">
                <a:solidFill>
                  <a:srgbClr val="FFFFFF"/>
                </a:solidFill>
                <a:latin typeface="Helvetica Light"/>
                <a:ea typeface="Helvetica Light"/>
                <a:cs typeface="Helvetica Light"/>
                <a:sym typeface="Helvetica Light"/>
              </a:rPr>
              <a:t>C/C++/…</a:t>
            </a:r>
            <a:endParaRPr kumimoji="0" lang="en-US" sz="24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0367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12C150D-16CC-4EDB-AECA-E61F5811C539}"/>
              </a:ext>
            </a:extLst>
          </p:cNvPr>
          <p:cNvSpPr/>
          <p:nvPr/>
        </p:nvSpPr>
        <p:spPr>
          <a:xfrm>
            <a:off x="1140211" y="1695175"/>
            <a:ext cx="6863577" cy="21895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b" anchorCtr="1">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Helvetica Light"/>
                <a:ea typeface="Helvetica Light"/>
                <a:cs typeface="Helvetica Light"/>
                <a:sym typeface="Helvetica Light"/>
              </a:rPr>
              <a:t>Game Engine</a:t>
            </a:r>
          </a:p>
          <a:p>
            <a:pPr marL="0" marR="0" indent="0" algn="ctr" defTabSz="584200" rtl="0" fontAlgn="auto" latinLnBrk="0" hangingPunct="0">
              <a:lnSpc>
                <a:spcPct val="100000"/>
              </a:lnSpc>
              <a:spcBef>
                <a:spcPts val="0"/>
              </a:spcBef>
              <a:spcAft>
                <a:spcPts val="0"/>
              </a:spcAft>
              <a:buClrTx/>
              <a:buSzTx/>
              <a:buFontTx/>
              <a:buNone/>
              <a:tabLst/>
            </a:pPr>
            <a:r>
              <a:rPr lang="en-US" sz="2400" dirty="0">
                <a:solidFill>
                  <a:srgbClr val="FFFFFF"/>
                </a:solidFill>
                <a:latin typeface="Helvetica Light"/>
                <a:ea typeface="Helvetica Light"/>
                <a:cs typeface="Helvetica Light"/>
                <a:sym typeface="Helvetica Light"/>
              </a:rPr>
              <a:t>C/C++/…</a:t>
            </a:r>
            <a:endParaRPr kumimoji="0" lang="en-US" sz="24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4" name="Rectangle: Rounded Corners 3">
            <a:extLst>
              <a:ext uri="{FF2B5EF4-FFF2-40B4-BE49-F238E27FC236}">
                <a16:creationId xmlns:a16="http://schemas.microsoft.com/office/drawing/2014/main" id="{800797F3-FE6B-4189-9D07-12A76A9023DA}"/>
              </a:ext>
            </a:extLst>
          </p:cNvPr>
          <p:cNvSpPr/>
          <p:nvPr/>
        </p:nvSpPr>
        <p:spPr>
          <a:xfrm>
            <a:off x="2295756" y="1695175"/>
            <a:ext cx="4552486" cy="93075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Helvetica Light"/>
                <a:ea typeface="Helvetica Light"/>
                <a:cs typeface="Helvetica Light"/>
                <a:sym typeface="Helvetica Light"/>
              </a:rPr>
              <a:t>Scripting</a:t>
            </a:r>
          </a:p>
          <a:p>
            <a:pPr marL="0" marR="0" indent="0" algn="ctr" defTabSz="584200" rtl="0" fontAlgn="auto" latinLnBrk="0" hangingPunct="0">
              <a:lnSpc>
                <a:spcPct val="100000"/>
              </a:lnSpc>
              <a:spcBef>
                <a:spcPts val="0"/>
              </a:spcBef>
              <a:spcAft>
                <a:spcPts val="0"/>
              </a:spcAft>
              <a:buClrTx/>
              <a:buSzTx/>
              <a:buFontTx/>
              <a:buNone/>
              <a:tabLst/>
            </a:pPr>
            <a:r>
              <a:rPr lang="en-US" sz="2400" dirty="0">
                <a:solidFill>
                  <a:srgbClr val="FFFFFF"/>
                </a:solidFill>
                <a:latin typeface="Helvetica Light"/>
                <a:ea typeface="Helvetica Light"/>
                <a:cs typeface="Helvetica Light"/>
                <a:sym typeface="Helvetica Light"/>
              </a:rPr>
              <a:t>C#/Lua/Basic/Scheme/F#/…</a:t>
            </a:r>
            <a:endParaRPr kumimoji="0" lang="en-US" sz="24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514940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12C150D-16CC-4EDB-AECA-E61F5811C539}"/>
              </a:ext>
            </a:extLst>
          </p:cNvPr>
          <p:cNvSpPr/>
          <p:nvPr/>
        </p:nvSpPr>
        <p:spPr>
          <a:xfrm>
            <a:off x="1140211" y="1695175"/>
            <a:ext cx="6863577" cy="21895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b" anchorCtr="1">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Helvetica Light"/>
                <a:ea typeface="Helvetica Light"/>
                <a:cs typeface="Helvetica Light"/>
                <a:sym typeface="Helvetica Light"/>
              </a:rPr>
              <a:t>Game Engine</a:t>
            </a:r>
          </a:p>
          <a:p>
            <a:pPr marL="0" marR="0" indent="0" algn="ctr" defTabSz="584200" rtl="0" fontAlgn="auto" latinLnBrk="0" hangingPunct="0">
              <a:lnSpc>
                <a:spcPct val="100000"/>
              </a:lnSpc>
              <a:spcBef>
                <a:spcPts val="0"/>
              </a:spcBef>
              <a:spcAft>
                <a:spcPts val="0"/>
              </a:spcAft>
              <a:buClrTx/>
              <a:buSzTx/>
              <a:buFontTx/>
              <a:buNone/>
              <a:tabLst/>
            </a:pPr>
            <a:r>
              <a:rPr lang="en-US" sz="2400" dirty="0">
                <a:solidFill>
                  <a:srgbClr val="FFFFFF"/>
                </a:solidFill>
                <a:latin typeface="Helvetica Light"/>
                <a:ea typeface="Helvetica Light"/>
                <a:cs typeface="Helvetica Light"/>
                <a:sym typeface="Helvetica Light"/>
              </a:rPr>
              <a:t>C/C++/…</a:t>
            </a:r>
            <a:endParaRPr kumimoji="0" lang="en-US" sz="24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4" name="Rectangle: Rounded Corners 3">
            <a:extLst>
              <a:ext uri="{FF2B5EF4-FFF2-40B4-BE49-F238E27FC236}">
                <a16:creationId xmlns:a16="http://schemas.microsoft.com/office/drawing/2014/main" id="{800797F3-FE6B-4189-9D07-12A76A9023DA}"/>
              </a:ext>
            </a:extLst>
          </p:cNvPr>
          <p:cNvSpPr/>
          <p:nvPr/>
        </p:nvSpPr>
        <p:spPr>
          <a:xfrm>
            <a:off x="2295756" y="1695175"/>
            <a:ext cx="4552486" cy="93075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Helvetica Light"/>
                <a:ea typeface="Helvetica Light"/>
                <a:cs typeface="Helvetica Light"/>
                <a:sym typeface="Helvetica Light"/>
              </a:rPr>
              <a:t>Scripting</a:t>
            </a:r>
          </a:p>
          <a:p>
            <a:pPr marL="0" marR="0" indent="0" algn="ctr" defTabSz="584200" rtl="0" fontAlgn="auto" latinLnBrk="0" hangingPunct="0">
              <a:lnSpc>
                <a:spcPct val="100000"/>
              </a:lnSpc>
              <a:spcBef>
                <a:spcPts val="0"/>
              </a:spcBef>
              <a:spcAft>
                <a:spcPts val="0"/>
              </a:spcAft>
              <a:buClrTx/>
              <a:buSzTx/>
              <a:buFontTx/>
              <a:buNone/>
              <a:tabLst/>
            </a:pPr>
            <a:r>
              <a:rPr lang="en-US" sz="2400" dirty="0">
                <a:solidFill>
                  <a:srgbClr val="FFFFFF"/>
                </a:solidFill>
                <a:latin typeface="Helvetica Light"/>
                <a:ea typeface="Helvetica Light"/>
                <a:cs typeface="Helvetica Light"/>
                <a:sym typeface="Helvetica Light"/>
              </a:rPr>
              <a:t>C#/Lua/Basic/Scheme/F#/…</a:t>
            </a:r>
            <a:endParaRPr kumimoji="0" lang="en-US" sz="24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9" name="Picture 8">
            <a:extLst>
              <a:ext uri="{FF2B5EF4-FFF2-40B4-BE49-F238E27FC236}">
                <a16:creationId xmlns:a16="http://schemas.microsoft.com/office/drawing/2014/main" id="{D64D57B4-B995-458A-BA47-07086BC33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677" y="469745"/>
            <a:ext cx="304869" cy="304869"/>
          </a:xfrm>
          <a:prstGeom prst="rect">
            <a:avLst/>
          </a:prstGeom>
        </p:spPr>
      </p:pic>
      <p:pic>
        <p:nvPicPr>
          <p:cNvPr id="11" name="Picture 10">
            <a:extLst>
              <a:ext uri="{FF2B5EF4-FFF2-40B4-BE49-F238E27FC236}">
                <a16:creationId xmlns:a16="http://schemas.microsoft.com/office/drawing/2014/main" id="{4A8DE95A-4C79-4ADF-B2E3-C3069C872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2878" y="4327664"/>
            <a:ext cx="304869" cy="304869"/>
          </a:xfrm>
          <a:prstGeom prst="rect">
            <a:avLst/>
          </a:prstGeom>
        </p:spPr>
      </p:pic>
      <p:pic>
        <p:nvPicPr>
          <p:cNvPr id="13" name="Picture 12">
            <a:extLst>
              <a:ext uri="{FF2B5EF4-FFF2-40B4-BE49-F238E27FC236}">
                <a16:creationId xmlns:a16="http://schemas.microsoft.com/office/drawing/2014/main" id="{D6EDD10E-9F2D-487F-B839-EFFCE8A344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8919" y="748130"/>
            <a:ext cx="304869" cy="304869"/>
          </a:xfrm>
          <a:prstGeom prst="rect">
            <a:avLst/>
          </a:prstGeom>
        </p:spPr>
      </p:pic>
      <p:pic>
        <p:nvPicPr>
          <p:cNvPr id="15" name="Picture 14">
            <a:extLst>
              <a:ext uri="{FF2B5EF4-FFF2-40B4-BE49-F238E27FC236}">
                <a16:creationId xmlns:a16="http://schemas.microsoft.com/office/drawing/2014/main" id="{83EFBE1E-8621-46E9-8737-3C8D64DC0E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5808" y="4363124"/>
            <a:ext cx="304869" cy="304869"/>
          </a:xfrm>
          <a:prstGeom prst="rect">
            <a:avLst/>
          </a:prstGeom>
        </p:spPr>
      </p:pic>
      <p:pic>
        <p:nvPicPr>
          <p:cNvPr id="17" name="Picture 16">
            <a:extLst>
              <a:ext uri="{FF2B5EF4-FFF2-40B4-BE49-F238E27FC236}">
                <a16:creationId xmlns:a16="http://schemas.microsoft.com/office/drawing/2014/main" id="{7167EF31-2322-480A-84AB-6BD565EB15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852" y="2160550"/>
            <a:ext cx="304869" cy="304869"/>
          </a:xfrm>
          <a:prstGeom prst="rect">
            <a:avLst/>
          </a:prstGeom>
        </p:spPr>
      </p:pic>
      <p:pic>
        <p:nvPicPr>
          <p:cNvPr id="19" name="Picture 18">
            <a:extLst>
              <a:ext uri="{FF2B5EF4-FFF2-40B4-BE49-F238E27FC236}">
                <a16:creationId xmlns:a16="http://schemas.microsoft.com/office/drawing/2014/main" id="{C8DD6A21-BACB-4492-826E-BFE3387A42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712" y="1761393"/>
            <a:ext cx="304869" cy="304869"/>
          </a:xfrm>
          <a:prstGeom prst="rect">
            <a:avLst/>
          </a:prstGeom>
        </p:spPr>
      </p:pic>
      <p:pic>
        <p:nvPicPr>
          <p:cNvPr id="21" name="Picture 20">
            <a:extLst>
              <a:ext uri="{FF2B5EF4-FFF2-40B4-BE49-F238E27FC236}">
                <a16:creationId xmlns:a16="http://schemas.microsoft.com/office/drawing/2014/main" id="{E1F7EE8D-374F-44FA-A2F0-83FA99BCF3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92048" y="4114301"/>
            <a:ext cx="304869" cy="304869"/>
          </a:xfrm>
          <a:prstGeom prst="rect">
            <a:avLst/>
          </a:prstGeom>
        </p:spPr>
      </p:pic>
      <p:pic>
        <p:nvPicPr>
          <p:cNvPr id="23" name="Picture 22">
            <a:extLst>
              <a:ext uri="{FF2B5EF4-FFF2-40B4-BE49-F238E27FC236}">
                <a16:creationId xmlns:a16="http://schemas.microsoft.com/office/drawing/2014/main" id="{EDC570A5-8E38-4F4E-A6A2-C4AD94745C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92047" y="953918"/>
            <a:ext cx="304869" cy="304869"/>
          </a:xfrm>
          <a:prstGeom prst="rect">
            <a:avLst/>
          </a:prstGeom>
        </p:spPr>
      </p:pic>
    </p:spTree>
    <p:extLst>
      <p:ext uri="{BB962C8B-B14F-4D97-AF65-F5344CB8AC3E}">
        <p14:creationId xmlns:p14="http://schemas.microsoft.com/office/powerpoint/2010/main" val="15257032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113E-1B79-4EF6-95D6-01AA630CF02E}"/>
              </a:ext>
            </a:extLst>
          </p:cNvPr>
          <p:cNvSpPr>
            <a:spLocks noGrp="1"/>
          </p:cNvSpPr>
          <p:nvPr>
            <p:ph type="title"/>
          </p:nvPr>
        </p:nvSpPr>
        <p:spPr/>
        <p:txBody>
          <a:bodyPr>
            <a:normAutofit fontScale="90000"/>
          </a:bodyPr>
          <a:lstStyle/>
          <a:p>
            <a:r>
              <a:rPr lang="en-US" dirty="0"/>
              <a:t>Uncharted</a:t>
            </a:r>
          </a:p>
        </p:txBody>
      </p:sp>
    </p:spTree>
    <p:extLst>
      <p:ext uri="{BB962C8B-B14F-4D97-AF65-F5344CB8AC3E}">
        <p14:creationId xmlns:p14="http://schemas.microsoft.com/office/powerpoint/2010/main" val="284291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0DFFF9-D167-46DE-95DA-ED222D485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819"/>
            <a:ext cx="9144000" cy="5053862"/>
          </a:xfrm>
          <a:prstGeom prst="rect">
            <a:avLst/>
          </a:prstGeom>
        </p:spPr>
      </p:pic>
    </p:spTree>
    <p:extLst>
      <p:ext uri="{BB962C8B-B14F-4D97-AF65-F5344CB8AC3E}">
        <p14:creationId xmlns:p14="http://schemas.microsoft.com/office/powerpoint/2010/main" val="271750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113E-1B79-4EF6-95D6-01AA630CF02E}"/>
              </a:ext>
            </a:extLst>
          </p:cNvPr>
          <p:cNvSpPr>
            <a:spLocks noGrp="1"/>
          </p:cNvSpPr>
          <p:nvPr>
            <p:ph type="title"/>
          </p:nvPr>
        </p:nvSpPr>
        <p:spPr/>
        <p:txBody>
          <a:bodyPr>
            <a:noAutofit/>
          </a:bodyPr>
          <a:lstStyle/>
          <a:p>
            <a:r>
              <a:rPr lang="en-US" sz="7200" dirty="0"/>
              <a:t>Neverwinter Nights</a:t>
            </a:r>
          </a:p>
        </p:txBody>
      </p:sp>
    </p:spTree>
    <p:extLst>
      <p:ext uri="{BB962C8B-B14F-4D97-AF65-F5344CB8AC3E}">
        <p14:creationId xmlns:p14="http://schemas.microsoft.com/office/powerpoint/2010/main" val="2857989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797979"/>
      </a:dk1>
      <a:lt1>
        <a:srgbClr val="790041"/>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Yanone Kaffeesatz Regular"/>
        <a:ea typeface="Yanone Kaffeesatz Regular"/>
        <a:cs typeface="Yanone Kaffeesatz Regular"/>
      </a:majorFont>
      <a:minorFont>
        <a:latin typeface="Yanone Kaffeesatz Regular"/>
        <a:ea typeface="Yanone Kaffeesatz Regular"/>
        <a:cs typeface="Yanone Kaffeesatz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9000" b="0" i="0" u="none" strike="noStrike" cap="none" spc="0" normalizeH="0" baseline="0">
            <a:ln>
              <a:noFill/>
            </a:ln>
            <a:solidFill>
              <a:srgbClr val="797979"/>
            </a:solidFill>
            <a:effectLst/>
            <a:uFillTx/>
            <a:latin typeface="+mn-lt"/>
            <a:ea typeface="+mn-ea"/>
            <a:cs typeface="+mn-cs"/>
            <a:sym typeface="Yanone Kaffeesatz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Yanone Kaffeesatz Regular"/>
        <a:ea typeface="Yanone Kaffeesatz Regular"/>
        <a:cs typeface="Yanone Kaffeesatz Regular"/>
      </a:majorFont>
      <a:minorFont>
        <a:latin typeface="Yanone Kaffeesatz Regular"/>
        <a:ea typeface="Yanone Kaffeesatz Regular"/>
        <a:cs typeface="Yanone Kaffeesatz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9000" b="0" i="0" u="none" strike="noStrike" cap="none" spc="0" normalizeH="0" baseline="0">
            <a:ln>
              <a:noFill/>
            </a:ln>
            <a:solidFill>
              <a:srgbClr val="797979"/>
            </a:solidFill>
            <a:effectLst/>
            <a:uFillTx/>
            <a:latin typeface="+mn-lt"/>
            <a:ea typeface="+mn-ea"/>
            <a:cs typeface="+mn-cs"/>
            <a:sym typeface="Yanone Kaffeesatz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69afb543-168a-4ff7-aee6-41e3442bceca" Revision="1" Stencil="System.MyShapes" StencilVersion="1.0"/>
</Control>
</file>

<file path=customXml/itemProps1.xml><?xml version="1.0" encoding="utf-8"?>
<ds:datastoreItem xmlns:ds="http://schemas.openxmlformats.org/officeDocument/2006/customXml" ds:itemID="{93E2AD60-44BC-4156-B3E8-10FAA79FAE8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4730</TotalTime>
  <Words>777</Words>
  <Application>Microsoft Office PowerPoint</Application>
  <PresentationFormat>On-screen Show (16:9)</PresentationFormat>
  <Paragraphs>50</Paragraphs>
  <Slides>25</Slides>
  <Notes>9</Notes>
  <HiddenSlides>14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Gill Sans</vt:lpstr>
      <vt:lpstr>Helvetica Light</vt:lpstr>
      <vt:lpstr>Helvetica Neue</vt:lpstr>
      <vt:lpstr>Yanone Kaffeesatz Regular</vt:lpstr>
      <vt:lpstr>White</vt:lpstr>
      <vt:lpstr>PowerPoint Presentation</vt:lpstr>
      <vt:lpstr>PowerPoint Presentation</vt:lpstr>
      <vt:lpstr>Languages in game development</vt:lpstr>
      <vt:lpstr>PowerPoint Presentation</vt:lpstr>
      <vt:lpstr>PowerPoint Presentation</vt:lpstr>
      <vt:lpstr>PowerPoint Presentation</vt:lpstr>
      <vt:lpstr>Uncharted</vt:lpstr>
      <vt:lpstr>PowerPoint Presentation</vt:lpstr>
      <vt:lpstr>Neverwinter Nights</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shana</cp:lastModifiedBy>
  <cp:revision>353</cp:revision>
  <dcterms:modified xsi:type="dcterms:W3CDTF">2019-01-31T17:48:41Z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