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ato Black"/>
      <p:bold r:id="rId9"/>
      <p:boldItalic r:id="rId10"/>
    </p:embeddedFont>
    <p:embeddedFont>
      <p:font typeface="Libre Baskerville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Baskerville-regular.fntdata"/><Relationship Id="rId10" Type="http://schemas.openxmlformats.org/officeDocument/2006/relationships/font" Target="fonts/LatoBlack-boldItalic.fntdata"/><Relationship Id="rId13" Type="http://schemas.openxmlformats.org/officeDocument/2006/relationships/font" Target="fonts/LibreBaskerville-italic.fntdata"/><Relationship Id="rId12" Type="http://schemas.openxmlformats.org/officeDocument/2006/relationships/font" Target="fonts/LibreBaskervill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Black-bold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Mention the 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? (B-tech or M-tech)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linkedin and github profile urls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FF0000"/>
                </a:solidFill>
              </a:rPr>
              <a:t>Agenda (This should be the PPT flow)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Business Problem and Use case domain understanding(If Required)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Objective of the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Web Scraping – Details (Websites, Processor you followed)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Summary of the Data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IN" u="sng">
                <a:solidFill>
                  <a:srgbClr val="FF0000"/>
                </a:solidFill>
              </a:rPr>
              <a:t>Exploratory Data Analysis: 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b="1" i="1" lang="en-IN"/>
              <a:t>Data Cleaning Steps  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b="1" i="1" lang="en-IN"/>
              <a:t>Data Manipulation Steps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b="1" i="1" lang="en-IN"/>
              <a:t>Univariate Analysis  Steps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b="1" i="1" lang="en-IN"/>
              <a:t>Bivariate Analysis  Steps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Key Business Question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Conclusion (Key finding overall)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Q&amp;A Slide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Your Experience/Challenges working on Web Scraping – Data Analysis Project.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