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1" r:id="rId5"/>
    <p:sldId id="284" r:id="rId6"/>
    <p:sldId id="280" r:id="rId7"/>
    <p:sldId id="278" r:id="rId8"/>
    <p:sldId id="279" r:id="rId9"/>
    <p:sldId id="293" r:id="rId10"/>
    <p:sldId id="266" r:id="rId11"/>
    <p:sldId id="292" r:id="rId12"/>
    <p:sldId id="282" r:id="rId1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A35910-7761-D448-8F27-969ADBC71811}" v="20" dt="2025-07-29T17:41:23.670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79" autoAdjust="0"/>
    <p:restoredTop sz="76644" autoAdjust="0"/>
  </p:normalViewPr>
  <p:slideViewPr>
    <p:cSldViewPr snapToGrid="0">
      <p:cViewPr varScale="1">
        <p:scale>
          <a:sx n="85" d="100"/>
          <a:sy n="85" d="100"/>
        </p:scale>
        <p:origin x="184" y="400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88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a lefevre" userId="3178b506-1442-43b5-b8dd-c16a27229a2d" providerId="ADAL" clId="{DCA35910-7761-D448-8F27-969ADBC71811}"/>
    <pc:docChg chg="undo custSel delSld modSld sldOrd modMainMaster modShowInfo">
      <pc:chgData name="shana lefevre" userId="3178b506-1442-43b5-b8dd-c16a27229a2d" providerId="ADAL" clId="{DCA35910-7761-D448-8F27-969ADBC71811}" dt="2025-07-29T17:43:44.613" v="495" actId="1076"/>
      <pc:docMkLst>
        <pc:docMk/>
      </pc:docMkLst>
      <pc:sldChg chg="modSp del mod">
        <pc:chgData name="shana lefevre" userId="3178b506-1442-43b5-b8dd-c16a27229a2d" providerId="ADAL" clId="{DCA35910-7761-D448-8F27-969ADBC71811}" dt="2025-07-29T17:42:31.440" v="417" actId="2696"/>
        <pc:sldMkLst>
          <pc:docMk/>
          <pc:sldMk cId="3666674671" sldId="261"/>
        </pc:sldMkLst>
        <pc:picChg chg="mod">
          <ac:chgData name="shana lefevre" userId="3178b506-1442-43b5-b8dd-c16a27229a2d" providerId="ADAL" clId="{DCA35910-7761-D448-8F27-969ADBC71811}" dt="2025-07-29T17:40:41.308" v="395" actId="1076"/>
          <ac:picMkLst>
            <pc:docMk/>
            <pc:sldMk cId="3666674671" sldId="261"/>
            <ac:picMk id="20" creationId="{59669B42-CC26-1A2A-1FE7-526E425D0191}"/>
          </ac:picMkLst>
        </pc:picChg>
      </pc:sldChg>
      <pc:sldChg chg="delSp del">
        <pc:chgData name="shana lefevre" userId="3178b506-1442-43b5-b8dd-c16a27229a2d" providerId="ADAL" clId="{DCA35910-7761-D448-8F27-969ADBC71811}" dt="2025-07-29T17:42:32.669" v="419" actId="2696"/>
        <pc:sldMkLst>
          <pc:docMk/>
          <pc:sldMk cId="729609147" sldId="265"/>
        </pc:sldMkLst>
        <pc:spChg chg="del">
          <ac:chgData name="shana lefevre" userId="3178b506-1442-43b5-b8dd-c16a27229a2d" providerId="ADAL" clId="{DCA35910-7761-D448-8F27-969ADBC71811}" dt="2025-07-29T17:38:57.960" v="387"/>
          <ac:spMkLst>
            <pc:docMk/>
            <pc:sldMk cId="729609147" sldId="265"/>
            <ac:spMk id="3" creationId="{F32DA77B-9A0D-22A3-4906-425D70B90660}"/>
          </ac:spMkLst>
        </pc:spChg>
      </pc:sldChg>
      <pc:sldChg chg="delSp">
        <pc:chgData name="shana lefevre" userId="3178b506-1442-43b5-b8dd-c16a27229a2d" providerId="ADAL" clId="{DCA35910-7761-D448-8F27-969ADBC71811}" dt="2025-07-29T17:38:57.960" v="387"/>
        <pc:sldMkLst>
          <pc:docMk/>
          <pc:sldMk cId="643777997" sldId="266"/>
        </pc:sldMkLst>
        <pc:spChg chg="del">
          <ac:chgData name="shana lefevre" userId="3178b506-1442-43b5-b8dd-c16a27229a2d" providerId="ADAL" clId="{DCA35910-7761-D448-8F27-969ADBC71811}" dt="2025-07-29T17:38:57.960" v="387"/>
          <ac:spMkLst>
            <pc:docMk/>
            <pc:sldMk cId="643777997" sldId="266"/>
            <ac:spMk id="6" creationId="{6F5D9932-1434-552E-7151-5B0DC0F193B6}"/>
          </ac:spMkLst>
        </pc:spChg>
      </pc:sldChg>
      <pc:sldChg chg="delSp del">
        <pc:chgData name="shana lefevre" userId="3178b506-1442-43b5-b8dd-c16a27229a2d" providerId="ADAL" clId="{DCA35910-7761-D448-8F27-969ADBC71811}" dt="2025-07-29T17:42:33.431" v="421" actId="2696"/>
        <pc:sldMkLst>
          <pc:docMk/>
          <pc:sldMk cId="4259977132" sldId="268"/>
        </pc:sldMkLst>
        <pc:spChg chg="del">
          <ac:chgData name="shana lefevre" userId="3178b506-1442-43b5-b8dd-c16a27229a2d" providerId="ADAL" clId="{DCA35910-7761-D448-8F27-969ADBC71811}" dt="2025-07-29T17:38:57.960" v="387"/>
          <ac:spMkLst>
            <pc:docMk/>
            <pc:sldMk cId="4259977132" sldId="268"/>
            <ac:spMk id="4" creationId="{483E903B-E129-584D-25A1-D851F5F98960}"/>
          </ac:spMkLst>
        </pc:spChg>
      </pc:sldChg>
      <pc:sldChg chg="del">
        <pc:chgData name="shana lefevre" userId="3178b506-1442-43b5-b8dd-c16a27229a2d" providerId="ADAL" clId="{DCA35910-7761-D448-8F27-969ADBC71811}" dt="2025-07-29T17:42:32.328" v="418" actId="2696"/>
        <pc:sldMkLst>
          <pc:docMk/>
          <pc:sldMk cId="1679936628" sldId="273"/>
        </pc:sldMkLst>
      </pc:sldChg>
      <pc:sldChg chg="del">
        <pc:chgData name="shana lefevre" userId="3178b506-1442-43b5-b8dd-c16a27229a2d" providerId="ADAL" clId="{DCA35910-7761-D448-8F27-969ADBC71811}" dt="2025-07-29T17:42:33.020" v="420" actId="2696"/>
        <pc:sldMkLst>
          <pc:docMk/>
          <pc:sldMk cId="1649597717" sldId="277"/>
        </pc:sldMkLst>
      </pc:sldChg>
      <pc:sldChg chg="addSp delSp modSp mod modNotesTx">
        <pc:chgData name="shana lefevre" userId="3178b506-1442-43b5-b8dd-c16a27229a2d" providerId="ADAL" clId="{DCA35910-7761-D448-8F27-969ADBC71811}" dt="2025-07-29T17:42:02.795" v="416" actId="1076"/>
        <pc:sldMkLst>
          <pc:docMk/>
          <pc:sldMk cId="3930438526" sldId="278"/>
        </pc:sldMkLst>
        <pc:spChg chg="mod">
          <ac:chgData name="shana lefevre" userId="3178b506-1442-43b5-b8dd-c16a27229a2d" providerId="ADAL" clId="{DCA35910-7761-D448-8F27-969ADBC71811}" dt="2025-07-29T17:42:02.795" v="416" actId="1076"/>
          <ac:spMkLst>
            <pc:docMk/>
            <pc:sldMk cId="3930438526" sldId="278"/>
            <ac:spMk id="2" creationId="{954ABE40-AA00-F366-A36A-B3F1AADBF025}"/>
          </ac:spMkLst>
        </pc:spChg>
        <pc:spChg chg="mod">
          <ac:chgData name="shana lefevre" userId="3178b506-1442-43b5-b8dd-c16a27229a2d" providerId="ADAL" clId="{DCA35910-7761-D448-8F27-969ADBC71811}" dt="2025-07-29T17:20:38.486" v="91" actId="1076"/>
          <ac:spMkLst>
            <pc:docMk/>
            <pc:sldMk cId="3930438526" sldId="278"/>
            <ac:spMk id="3" creationId="{8CBBBCDF-77E7-4332-AB3B-8A7204FAF8BD}"/>
          </ac:spMkLst>
        </pc:spChg>
        <pc:spChg chg="add del mod">
          <ac:chgData name="shana lefevre" userId="3178b506-1442-43b5-b8dd-c16a27229a2d" providerId="ADAL" clId="{DCA35910-7761-D448-8F27-969ADBC71811}" dt="2025-07-29T17:19:45.118" v="43"/>
          <ac:spMkLst>
            <pc:docMk/>
            <pc:sldMk cId="3930438526" sldId="278"/>
            <ac:spMk id="4" creationId="{4C559A2C-4FEA-4138-03C1-6C72941E1DE5}"/>
          </ac:spMkLst>
        </pc:spChg>
        <pc:picChg chg="mod">
          <ac:chgData name="shana lefevre" userId="3178b506-1442-43b5-b8dd-c16a27229a2d" providerId="ADAL" clId="{DCA35910-7761-D448-8F27-969ADBC71811}" dt="2025-07-29T17:20:53.955" v="94" actId="1076"/>
          <ac:picMkLst>
            <pc:docMk/>
            <pc:sldMk cId="3930438526" sldId="278"/>
            <ac:picMk id="8" creationId="{7F9223D1-4108-BF14-54F1-06F7046A7B7C}"/>
          </ac:picMkLst>
        </pc:picChg>
        <pc:picChg chg="mod">
          <ac:chgData name="shana lefevre" userId="3178b506-1442-43b5-b8dd-c16a27229a2d" providerId="ADAL" clId="{DCA35910-7761-D448-8F27-969ADBC71811}" dt="2025-07-29T17:20:52.719" v="93" actId="1076"/>
          <ac:picMkLst>
            <pc:docMk/>
            <pc:sldMk cId="3930438526" sldId="278"/>
            <ac:picMk id="9" creationId="{90304D58-FC7F-5737-5577-E36B18407A06}"/>
          </ac:picMkLst>
        </pc:picChg>
      </pc:sldChg>
      <pc:sldChg chg="addSp delSp modSp mod setBg modNotesTx">
        <pc:chgData name="shana lefevre" userId="3178b506-1442-43b5-b8dd-c16a27229a2d" providerId="ADAL" clId="{DCA35910-7761-D448-8F27-969ADBC71811}" dt="2025-07-29T17:40:22.094" v="393"/>
        <pc:sldMkLst>
          <pc:docMk/>
          <pc:sldMk cId="2243159397" sldId="279"/>
        </pc:sldMkLst>
        <pc:spChg chg="mod">
          <ac:chgData name="shana lefevre" userId="3178b506-1442-43b5-b8dd-c16a27229a2d" providerId="ADAL" clId="{DCA35910-7761-D448-8F27-969ADBC71811}" dt="2025-07-29T17:20:17.742" v="85" actId="1076"/>
          <ac:spMkLst>
            <pc:docMk/>
            <pc:sldMk cId="2243159397" sldId="279"/>
            <ac:spMk id="2" creationId="{47A9874B-BCA9-8420-1595-EDD1865A099A}"/>
          </ac:spMkLst>
        </pc:spChg>
        <pc:spChg chg="del mod">
          <ac:chgData name="shana lefevre" userId="3178b506-1442-43b5-b8dd-c16a27229a2d" providerId="ADAL" clId="{DCA35910-7761-D448-8F27-969ADBC71811}" dt="2025-07-29T17:23:09.450" v="102" actId="478"/>
          <ac:spMkLst>
            <pc:docMk/>
            <pc:sldMk cId="2243159397" sldId="279"/>
            <ac:spMk id="4" creationId="{ACFBB810-3430-2C29-1AA0-9744AA0A1AA3}"/>
          </ac:spMkLst>
        </pc:spChg>
        <pc:spChg chg="del">
          <ac:chgData name="shana lefevre" userId="3178b506-1442-43b5-b8dd-c16a27229a2d" providerId="ADAL" clId="{DCA35910-7761-D448-8F27-969ADBC71811}" dt="2025-07-29T17:38:57.960" v="387"/>
          <ac:spMkLst>
            <pc:docMk/>
            <pc:sldMk cId="2243159397" sldId="279"/>
            <ac:spMk id="6" creationId="{7DF1DD5B-2DD4-24F4-8060-848B23FBB559}"/>
          </ac:spMkLst>
        </pc:spChg>
        <pc:spChg chg="mod">
          <ac:chgData name="shana lefevre" userId="3178b506-1442-43b5-b8dd-c16a27229a2d" providerId="ADAL" clId="{DCA35910-7761-D448-8F27-969ADBC71811}" dt="2025-07-29T17:27:24.030" v="237" actId="27636"/>
          <ac:spMkLst>
            <pc:docMk/>
            <pc:sldMk cId="2243159397" sldId="279"/>
            <ac:spMk id="11" creationId="{3259DD30-1DC5-998E-3A8B-5A8B38674070}"/>
          </ac:spMkLst>
        </pc:spChg>
        <pc:picChg chg="add mod">
          <ac:chgData name="shana lefevre" userId="3178b506-1442-43b5-b8dd-c16a27229a2d" providerId="ADAL" clId="{DCA35910-7761-D448-8F27-969ADBC71811}" dt="2025-07-29T17:27:29.033" v="238" actId="1076"/>
          <ac:picMkLst>
            <pc:docMk/>
            <pc:sldMk cId="2243159397" sldId="279"/>
            <ac:picMk id="3" creationId="{FE97DB34-D87C-A4DB-070F-446EF03703E0}"/>
          </ac:picMkLst>
        </pc:picChg>
        <pc:picChg chg="mod">
          <ac:chgData name="shana lefevre" userId="3178b506-1442-43b5-b8dd-c16a27229a2d" providerId="ADAL" clId="{DCA35910-7761-D448-8F27-969ADBC71811}" dt="2025-07-29T17:26:07.144" v="207" actId="1076"/>
          <ac:picMkLst>
            <pc:docMk/>
            <pc:sldMk cId="2243159397" sldId="279"/>
            <ac:picMk id="8" creationId="{B0AC37C0-EA8B-A2A8-BE94-9696B1EF1E9F}"/>
          </ac:picMkLst>
        </pc:picChg>
      </pc:sldChg>
      <pc:sldChg chg="modSp mod">
        <pc:chgData name="shana lefevre" userId="3178b506-1442-43b5-b8dd-c16a27229a2d" providerId="ADAL" clId="{DCA35910-7761-D448-8F27-969ADBC71811}" dt="2025-07-29T17:31:54.975" v="318" actId="113"/>
        <pc:sldMkLst>
          <pc:docMk/>
          <pc:sldMk cId="467869221" sldId="280"/>
        </pc:sldMkLst>
        <pc:spChg chg="mod">
          <ac:chgData name="shana lefevre" userId="3178b506-1442-43b5-b8dd-c16a27229a2d" providerId="ADAL" clId="{DCA35910-7761-D448-8F27-969ADBC71811}" dt="2025-07-29T17:31:54.975" v="318" actId="113"/>
          <ac:spMkLst>
            <pc:docMk/>
            <pc:sldMk cId="467869221" sldId="280"/>
            <ac:spMk id="3" creationId="{B2F3FA79-DE26-1F2A-0CF7-5671B73C8B6F}"/>
          </ac:spMkLst>
        </pc:spChg>
      </pc:sldChg>
      <pc:sldChg chg="delSp modSp mod modShow">
        <pc:chgData name="shana lefevre" userId="3178b506-1442-43b5-b8dd-c16a27229a2d" providerId="ADAL" clId="{DCA35910-7761-D448-8F27-969ADBC71811}" dt="2025-07-29T17:43:44.613" v="495" actId="1076"/>
        <pc:sldMkLst>
          <pc:docMk/>
          <pc:sldMk cId="639264769" sldId="281"/>
        </pc:sldMkLst>
        <pc:spChg chg="mod">
          <ac:chgData name="shana lefevre" userId="3178b506-1442-43b5-b8dd-c16a27229a2d" providerId="ADAL" clId="{DCA35910-7761-D448-8F27-969ADBC71811}" dt="2025-07-29T17:43:05.262" v="453" actId="1076"/>
          <ac:spMkLst>
            <pc:docMk/>
            <pc:sldMk cId="639264769" sldId="281"/>
            <ac:spMk id="6" creationId="{F20A922B-22EC-7FD8-FA8C-2FFAC558BD66}"/>
          </ac:spMkLst>
        </pc:spChg>
        <pc:spChg chg="mod">
          <ac:chgData name="shana lefevre" userId="3178b506-1442-43b5-b8dd-c16a27229a2d" providerId="ADAL" clId="{DCA35910-7761-D448-8F27-969ADBC71811}" dt="2025-07-29T17:31:23.201" v="311" actId="1076"/>
          <ac:spMkLst>
            <pc:docMk/>
            <pc:sldMk cId="639264769" sldId="281"/>
            <ac:spMk id="8" creationId="{602FF19D-A710-A994-67B6-761CCD85159B}"/>
          </ac:spMkLst>
        </pc:spChg>
        <pc:spChg chg="mod">
          <ac:chgData name="shana lefevre" userId="3178b506-1442-43b5-b8dd-c16a27229a2d" providerId="ADAL" clId="{DCA35910-7761-D448-8F27-969ADBC71811}" dt="2025-07-29T17:43:44.613" v="495" actId="1076"/>
          <ac:spMkLst>
            <pc:docMk/>
            <pc:sldMk cId="639264769" sldId="281"/>
            <ac:spMk id="9" creationId="{A360DB0B-FF65-AD24-7A03-D5BEE3EF033F}"/>
          </ac:spMkLst>
        </pc:spChg>
        <pc:picChg chg="del mod">
          <ac:chgData name="shana lefevre" userId="3178b506-1442-43b5-b8dd-c16a27229a2d" providerId="ADAL" clId="{DCA35910-7761-D448-8F27-969ADBC71811}" dt="2025-07-29T17:35:39.690" v="367" actId="478"/>
          <ac:picMkLst>
            <pc:docMk/>
            <pc:sldMk cId="639264769" sldId="281"/>
            <ac:picMk id="3" creationId="{6043B0AE-D099-6D13-E317-8701181A2008}"/>
          </ac:picMkLst>
        </pc:picChg>
        <pc:picChg chg="mod">
          <ac:chgData name="shana lefevre" userId="3178b506-1442-43b5-b8dd-c16a27229a2d" providerId="ADAL" clId="{DCA35910-7761-D448-8F27-969ADBC71811}" dt="2025-07-29T17:31:19.774" v="310" actId="1076"/>
          <ac:picMkLst>
            <pc:docMk/>
            <pc:sldMk cId="639264769" sldId="281"/>
            <ac:picMk id="4" creationId="{782ED2F6-AFB3-9199-3999-2B5E4BAF2423}"/>
          </ac:picMkLst>
        </pc:picChg>
        <pc:picChg chg="del mod">
          <ac:chgData name="shana lefevre" userId="3178b506-1442-43b5-b8dd-c16a27229a2d" providerId="ADAL" clId="{DCA35910-7761-D448-8F27-969ADBC71811}" dt="2025-07-29T17:35:38.583" v="366" actId="478"/>
          <ac:picMkLst>
            <pc:docMk/>
            <pc:sldMk cId="639264769" sldId="281"/>
            <ac:picMk id="7" creationId="{28113434-CD4B-F15E-E817-972E593AF5CF}"/>
          </ac:picMkLst>
        </pc:picChg>
      </pc:sldChg>
      <pc:sldChg chg="modSp mod modClrScheme chgLayout">
        <pc:chgData name="shana lefevre" userId="3178b506-1442-43b5-b8dd-c16a27229a2d" providerId="ADAL" clId="{DCA35910-7761-D448-8F27-969ADBC71811}" dt="2025-07-29T17:43:01.330" v="452" actId="26606"/>
        <pc:sldMkLst>
          <pc:docMk/>
          <pc:sldMk cId="2184472291" sldId="282"/>
        </pc:sldMkLst>
        <pc:spChg chg="mod">
          <ac:chgData name="shana lefevre" userId="3178b506-1442-43b5-b8dd-c16a27229a2d" providerId="ADAL" clId="{DCA35910-7761-D448-8F27-969ADBC71811}" dt="2025-07-29T17:43:01.330" v="452" actId="26606"/>
          <ac:spMkLst>
            <pc:docMk/>
            <pc:sldMk cId="2184472291" sldId="282"/>
            <ac:spMk id="7" creationId="{4AB1CD4B-2C7F-1593-8E69-B7450F3DCAD6}"/>
          </ac:spMkLst>
        </pc:spChg>
        <pc:picChg chg="mod">
          <ac:chgData name="shana lefevre" userId="3178b506-1442-43b5-b8dd-c16a27229a2d" providerId="ADAL" clId="{DCA35910-7761-D448-8F27-969ADBC71811}" dt="2025-07-29T17:43:01.330" v="452" actId="26606"/>
          <ac:picMkLst>
            <pc:docMk/>
            <pc:sldMk cId="2184472291" sldId="282"/>
            <ac:picMk id="5" creationId="{030E03B4-DAB0-F43D-4B1C-C54F75E621A1}"/>
          </ac:picMkLst>
        </pc:picChg>
      </pc:sldChg>
      <pc:sldChg chg="addSp delSp modSp mod modClrScheme chgLayout">
        <pc:chgData name="shana lefevre" userId="3178b506-1442-43b5-b8dd-c16a27229a2d" providerId="ADAL" clId="{DCA35910-7761-D448-8F27-969ADBC71811}" dt="2025-07-29T17:41:49.483" v="415" actId="26606"/>
        <pc:sldMkLst>
          <pc:docMk/>
          <pc:sldMk cId="1672017990" sldId="284"/>
        </pc:sldMkLst>
        <pc:spChg chg="mod">
          <ac:chgData name="shana lefevre" userId="3178b506-1442-43b5-b8dd-c16a27229a2d" providerId="ADAL" clId="{DCA35910-7761-D448-8F27-969ADBC71811}" dt="2025-07-29T17:41:49.483" v="415" actId="26606"/>
          <ac:spMkLst>
            <pc:docMk/>
            <pc:sldMk cId="1672017990" sldId="284"/>
            <ac:spMk id="2" creationId="{081AD706-11EF-C258-EBD5-C4EEFEAACF16}"/>
          </ac:spMkLst>
        </pc:spChg>
        <pc:spChg chg="del mod">
          <ac:chgData name="shana lefevre" userId="3178b506-1442-43b5-b8dd-c16a27229a2d" providerId="ADAL" clId="{DCA35910-7761-D448-8F27-969ADBC71811}" dt="2025-07-29T17:41:49.483" v="415" actId="26606"/>
          <ac:spMkLst>
            <pc:docMk/>
            <pc:sldMk cId="1672017990" sldId="284"/>
            <ac:spMk id="3" creationId="{992EC4A8-49EE-CF82-CFDC-BA9308ED0D65}"/>
          </ac:spMkLst>
        </pc:spChg>
        <pc:spChg chg="add del mod">
          <ac:chgData name="shana lefevre" userId="3178b506-1442-43b5-b8dd-c16a27229a2d" providerId="ADAL" clId="{DCA35910-7761-D448-8F27-969ADBC71811}" dt="2025-07-29T17:35:34.693" v="365" actId="478"/>
          <ac:spMkLst>
            <pc:docMk/>
            <pc:sldMk cId="1672017990" sldId="284"/>
            <ac:spMk id="5" creationId="{87730AEF-5851-6EBA-E3C9-6F393D24A325}"/>
          </ac:spMkLst>
        </pc:spChg>
        <pc:spChg chg="add del mod">
          <ac:chgData name="shana lefevre" userId="3178b506-1442-43b5-b8dd-c16a27229a2d" providerId="ADAL" clId="{DCA35910-7761-D448-8F27-969ADBC71811}" dt="2025-07-29T17:39:14.273" v="390"/>
          <ac:spMkLst>
            <pc:docMk/>
            <pc:sldMk cId="1672017990" sldId="284"/>
            <ac:spMk id="6" creationId="{6EF628B2-8735-5A2C-4A8F-E3C5B2342557}"/>
          </ac:spMkLst>
        </pc:spChg>
        <pc:spChg chg="add del mod">
          <ac:chgData name="shana lefevre" userId="3178b506-1442-43b5-b8dd-c16a27229a2d" providerId="ADAL" clId="{DCA35910-7761-D448-8F27-969ADBC71811}" dt="2025-07-29T17:41:22.031" v="410" actId="478"/>
          <ac:spMkLst>
            <pc:docMk/>
            <pc:sldMk cId="1672017990" sldId="284"/>
            <ac:spMk id="7" creationId="{D484A516-9984-E783-7EFC-812A74C8644D}"/>
          </ac:spMkLst>
        </pc:spChg>
        <pc:spChg chg="add del mod">
          <ac:chgData name="shana lefevre" userId="3178b506-1442-43b5-b8dd-c16a27229a2d" providerId="ADAL" clId="{DCA35910-7761-D448-8F27-969ADBC71811}" dt="2025-07-29T17:41:29.935" v="414"/>
          <ac:spMkLst>
            <pc:docMk/>
            <pc:sldMk cId="1672017990" sldId="284"/>
            <ac:spMk id="8" creationId="{D106DEE2-00D1-2B62-53C2-74910A480ADE}"/>
          </ac:spMkLst>
        </pc:spChg>
        <pc:spChg chg="add mod">
          <ac:chgData name="shana lefevre" userId="3178b506-1442-43b5-b8dd-c16a27229a2d" providerId="ADAL" clId="{DCA35910-7761-D448-8F27-969ADBC71811}" dt="2025-07-29T17:41:49.483" v="415" actId="26606"/>
          <ac:spMkLst>
            <pc:docMk/>
            <pc:sldMk cId="1672017990" sldId="284"/>
            <ac:spMk id="9" creationId="{DE1A5DBC-B847-8D94-AE0B-B38E1C739A2A}"/>
          </ac:spMkLst>
        </pc:spChg>
        <pc:graphicFrameChg chg="add mod">
          <ac:chgData name="shana lefevre" userId="3178b506-1442-43b5-b8dd-c16a27229a2d" providerId="ADAL" clId="{DCA35910-7761-D448-8F27-969ADBC71811}" dt="2025-07-29T17:41:49.483" v="415" actId="26606"/>
          <ac:graphicFrameMkLst>
            <pc:docMk/>
            <pc:sldMk cId="1672017990" sldId="284"/>
            <ac:graphicFrameMk id="10" creationId="{AC85F537-3AD2-FF10-2998-9E2AD49139BB}"/>
          </ac:graphicFrameMkLst>
        </pc:graphicFrameChg>
        <pc:picChg chg="del mod">
          <ac:chgData name="shana lefevre" userId="3178b506-1442-43b5-b8dd-c16a27229a2d" providerId="ADAL" clId="{DCA35910-7761-D448-8F27-969ADBC71811}" dt="2025-07-29T17:35:33.282" v="363" actId="478"/>
          <ac:picMkLst>
            <pc:docMk/>
            <pc:sldMk cId="1672017990" sldId="284"/>
            <ac:picMk id="15" creationId="{E4DF753A-3575-A0D9-5135-8A94308DC038}"/>
          </ac:picMkLst>
        </pc:picChg>
      </pc:sldChg>
      <pc:sldChg chg="delSp">
        <pc:chgData name="shana lefevre" userId="3178b506-1442-43b5-b8dd-c16a27229a2d" providerId="ADAL" clId="{DCA35910-7761-D448-8F27-969ADBC71811}" dt="2025-07-29T17:38:57.960" v="387"/>
        <pc:sldMkLst>
          <pc:docMk/>
          <pc:sldMk cId="4233691277" sldId="292"/>
        </pc:sldMkLst>
        <pc:spChg chg="del">
          <ac:chgData name="shana lefevre" userId="3178b506-1442-43b5-b8dd-c16a27229a2d" providerId="ADAL" clId="{DCA35910-7761-D448-8F27-969ADBC71811}" dt="2025-07-29T17:38:57.960" v="387"/>
          <ac:spMkLst>
            <pc:docMk/>
            <pc:sldMk cId="4233691277" sldId="292"/>
            <ac:spMk id="3" creationId="{AE7CAF12-EFD9-1FA1-8A1F-00DFF3348342}"/>
          </ac:spMkLst>
        </pc:spChg>
      </pc:sldChg>
      <pc:sldChg chg="modSp mod ord">
        <pc:chgData name="shana lefevre" userId="3178b506-1442-43b5-b8dd-c16a27229a2d" providerId="ADAL" clId="{DCA35910-7761-D448-8F27-969ADBC71811}" dt="2025-07-29T17:32:01.877" v="319" actId="113"/>
        <pc:sldMkLst>
          <pc:docMk/>
          <pc:sldMk cId="2826955880" sldId="293"/>
        </pc:sldMkLst>
        <pc:spChg chg="mod">
          <ac:chgData name="shana lefevre" userId="3178b506-1442-43b5-b8dd-c16a27229a2d" providerId="ADAL" clId="{DCA35910-7761-D448-8F27-969ADBC71811}" dt="2025-07-29T17:32:01.877" v="319" actId="113"/>
          <ac:spMkLst>
            <pc:docMk/>
            <pc:sldMk cId="2826955880" sldId="293"/>
            <ac:spMk id="3" creationId="{ABF89335-EF19-3C69-7353-804E4B5EEA66}"/>
          </ac:spMkLst>
        </pc:spChg>
      </pc:sldChg>
      <pc:sldChg chg="del">
        <pc:chgData name="shana lefevre" userId="3178b506-1442-43b5-b8dd-c16a27229a2d" providerId="ADAL" clId="{DCA35910-7761-D448-8F27-969ADBC71811}" dt="2025-07-29T17:40:32.009" v="394" actId="2696"/>
        <pc:sldMkLst>
          <pc:docMk/>
          <pc:sldMk cId="1693568165" sldId="294"/>
        </pc:sldMkLst>
      </pc:sldChg>
      <pc:sldMasterChg chg="addSp modSp mod modSldLayout">
        <pc:chgData name="shana lefevre" userId="3178b506-1442-43b5-b8dd-c16a27229a2d" providerId="ADAL" clId="{DCA35910-7761-D448-8F27-969ADBC71811}" dt="2025-07-29T17:39:53.634" v="391" actId="207"/>
        <pc:sldMasterMkLst>
          <pc:docMk/>
          <pc:sldMasterMk cId="1965934658" sldId="2147483648"/>
        </pc:sldMasterMkLst>
        <pc:spChg chg="mod">
          <ac:chgData name="shana lefevre" userId="3178b506-1442-43b5-b8dd-c16a27229a2d" providerId="ADAL" clId="{DCA35910-7761-D448-8F27-969ADBC71811}" dt="2025-07-29T17:35:25.469" v="361" actId="20577"/>
          <ac:spMkLst>
            <pc:docMk/>
            <pc:sldMasterMk cId="1965934658" sldId="2147483648"/>
            <ac:spMk id="4" creationId="{C319819E-0266-97DD-DFD1-BAAA06AE3236}"/>
          </ac:spMkLst>
        </pc:spChg>
        <pc:spChg chg="mod">
          <ac:chgData name="shana lefevre" userId="3178b506-1442-43b5-b8dd-c16a27229a2d" providerId="ADAL" clId="{DCA35910-7761-D448-8F27-969ADBC71811}" dt="2025-07-29T17:39:53.634" v="391" actId="207"/>
          <ac:spMkLst>
            <pc:docMk/>
            <pc:sldMasterMk cId="1965934658" sldId="2147483648"/>
            <ac:spMk id="6" creationId="{A1801085-7B28-048D-E3D3-9C3614268DA7}"/>
          </ac:spMkLst>
        </pc:spChg>
        <pc:picChg chg="add mod">
          <ac:chgData name="shana lefevre" userId="3178b506-1442-43b5-b8dd-c16a27229a2d" providerId="ADAL" clId="{DCA35910-7761-D448-8F27-969ADBC71811}" dt="2025-07-29T17:36:54.539" v="379" actId="1076"/>
          <ac:picMkLst>
            <pc:docMk/>
            <pc:sldMasterMk cId="1965934658" sldId="2147483648"/>
            <ac:picMk id="8" creationId="{0CBA5EA0-7EEE-15A4-3360-36A3D44888AD}"/>
          </ac:picMkLst>
        </pc:picChg>
        <pc:picChg chg="add mod">
          <ac:chgData name="shana lefevre" userId="3178b506-1442-43b5-b8dd-c16a27229a2d" providerId="ADAL" clId="{DCA35910-7761-D448-8F27-969ADBC71811}" dt="2025-07-29T17:37:04.327" v="380" actId="1076"/>
          <ac:picMkLst>
            <pc:docMk/>
            <pc:sldMasterMk cId="1965934658" sldId="2147483648"/>
            <ac:picMk id="10" creationId="{CAC4DE18-F799-7CED-9F9C-EEB1F9DB6DAA}"/>
          </ac:picMkLst>
        </pc:picChg>
        <pc:sldLayoutChg chg="modSp mod">
          <pc:chgData name="shana lefevre" userId="3178b506-1442-43b5-b8dd-c16a27229a2d" providerId="ADAL" clId="{DCA35910-7761-D448-8F27-969ADBC71811}" dt="2025-07-29T17:36:46.978" v="378" actId="1076"/>
          <pc:sldLayoutMkLst>
            <pc:docMk/>
            <pc:sldMasterMk cId="1965934658" sldId="2147483648"/>
            <pc:sldLayoutMk cId="3424675042" sldId="2147483654"/>
          </pc:sldLayoutMkLst>
          <pc:spChg chg="mod">
            <ac:chgData name="shana lefevre" userId="3178b506-1442-43b5-b8dd-c16a27229a2d" providerId="ADAL" clId="{DCA35910-7761-D448-8F27-969ADBC71811}" dt="2025-07-29T17:36:46.978" v="378" actId="1076"/>
            <ac:spMkLst>
              <pc:docMk/>
              <pc:sldMasterMk cId="1965934658" sldId="2147483648"/>
              <pc:sldLayoutMk cId="3424675042" sldId="2147483654"/>
              <ac:spMk id="7" creationId="{7A7F58C7-D277-8F14-F024-4B41D20D054F}"/>
            </ac:spMkLst>
          </pc:spChg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8F91DC-EA85-4E5F-B517-67EB5A96267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FE95C0E-ABEB-4571-8F80-D26A85A23BEE}">
      <dgm:prSet/>
      <dgm:spPr/>
      <dgm:t>
        <a:bodyPr/>
        <a:lstStyle/>
        <a:p>
          <a:pPr>
            <a:defRPr cap="all"/>
          </a:pPr>
          <a:r>
            <a:rPr lang="fr-FR" baseline="0"/>
            <a:t>Présentation de l’entreprise</a:t>
          </a:r>
          <a:endParaRPr lang="en-US"/>
        </a:p>
      </dgm:t>
    </dgm:pt>
    <dgm:pt modelId="{9DE3DA3B-D729-4C5C-B90A-5024A5A94853}" type="parTrans" cxnId="{CBD9C51D-BC60-4E29-8AD2-B7F595AA04DC}">
      <dgm:prSet/>
      <dgm:spPr/>
      <dgm:t>
        <a:bodyPr/>
        <a:lstStyle/>
        <a:p>
          <a:endParaRPr lang="en-US"/>
        </a:p>
      </dgm:t>
    </dgm:pt>
    <dgm:pt modelId="{F9AE14DD-F3C7-495D-85E1-BEBCDD5CD87B}" type="sibTrans" cxnId="{CBD9C51D-BC60-4E29-8AD2-B7F595AA04DC}">
      <dgm:prSet/>
      <dgm:spPr/>
      <dgm:t>
        <a:bodyPr/>
        <a:lstStyle/>
        <a:p>
          <a:endParaRPr lang="en-US"/>
        </a:p>
      </dgm:t>
    </dgm:pt>
    <dgm:pt modelId="{2F7868F9-7394-4478-9050-045339534849}">
      <dgm:prSet/>
      <dgm:spPr/>
      <dgm:t>
        <a:bodyPr/>
        <a:lstStyle/>
        <a:p>
          <a:pPr>
            <a:defRPr cap="all"/>
          </a:pPr>
          <a:r>
            <a:rPr lang="fr-FR" baseline="0"/>
            <a:t>Mémoire</a:t>
          </a:r>
          <a:endParaRPr lang="en-US"/>
        </a:p>
      </dgm:t>
    </dgm:pt>
    <dgm:pt modelId="{4AE35DC7-5068-4276-AF3C-244697103B19}" type="parTrans" cxnId="{17A1BC72-7257-4A10-A585-28E9AA671B45}">
      <dgm:prSet/>
      <dgm:spPr/>
      <dgm:t>
        <a:bodyPr/>
        <a:lstStyle/>
        <a:p>
          <a:endParaRPr lang="en-US"/>
        </a:p>
      </dgm:t>
    </dgm:pt>
    <dgm:pt modelId="{64E006E2-DD8D-47B2-A28A-8004274D49B1}" type="sibTrans" cxnId="{17A1BC72-7257-4A10-A585-28E9AA671B45}">
      <dgm:prSet/>
      <dgm:spPr/>
      <dgm:t>
        <a:bodyPr/>
        <a:lstStyle/>
        <a:p>
          <a:endParaRPr lang="en-US"/>
        </a:p>
      </dgm:t>
    </dgm:pt>
    <dgm:pt modelId="{72FAFC4D-0A96-4123-80F5-BC47262FAD67}" type="pres">
      <dgm:prSet presAssocID="{D18F91DC-EA85-4E5F-B517-67EB5A962676}" presName="root" presStyleCnt="0">
        <dgm:presLayoutVars>
          <dgm:dir/>
          <dgm:resizeHandles val="exact"/>
        </dgm:presLayoutVars>
      </dgm:prSet>
      <dgm:spPr/>
    </dgm:pt>
    <dgm:pt modelId="{90CE5CF1-18D7-42FC-95B8-517F8235DBF1}" type="pres">
      <dgm:prSet presAssocID="{BFE95C0E-ABEB-4571-8F80-D26A85A23BEE}" presName="compNode" presStyleCnt="0"/>
      <dgm:spPr/>
    </dgm:pt>
    <dgm:pt modelId="{385C8AA1-98EA-47FF-843B-C0814436F72E}" type="pres">
      <dgm:prSet presAssocID="{BFE95C0E-ABEB-4571-8F80-D26A85A23BEE}" presName="iconBgRect" presStyleLbl="bgShp" presStyleIdx="0" presStyleCnt="2"/>
      <dgm:spPr/>
    </dgm:pt>
    <dgm:pt modelId="{87D31B44-2730-4491-BD86-DF18586776D2}" type="pres">
      <dgm:prSet presAssocID="{BFE95C0E-ABEB-4571-8F80-D26A85A23BE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EC994BA8-F2A6-4D8B-9FE3-E16CF1220BC5}" type="pres">
      <dgm:prSet presAssocID="{BFE95C0E-ABEB-4571-8F80-D26A85A23BEE}" presName="spaceRect" presStyleCnt="0"/>
      <dgm:spPr/>
    </dgm:pt>
    <dgm:pt modelId="{AEDAB3F0-768F-4908-A0D0-F4DCD8A97CF2}" type="pres">
      <dgm:prSet presAssocID="{BFE95C0E-ABEB-4571-8F80-D26A85A23BEE}" presName="textRect" presStyleLbl="revTx" presStyleIdx="0" presStyleCnt="2">
        <dgm:presLayoutVars>
          <dgm:chMax val="1"/>
          <dgm:chPref val="1"/>
        </dgm:presLayoutVars>
      </dgm:prSet>
      <dgm:spPr/>
    </dgm:pt>
    <dgm:pt modelId="{CF56D8B2-FA3D-4B62-A68F-A4AB3D2C21E0}" type="pres">
      <dgm:prSet presAssocID="{F9AE14DD-F3C7-495D-85E1-BEBCDD5CD87B}" presName="sibTrans" presStyleCnt="0"/>
      <dgm:spPr/>
    </dgm:pt>
    <dgm:pt modelId="{2D81A72A-74BF-40B5-8C33-007124880BB8}" type="pres">
      <dgm:prSet presAssocID="{2F7868F9-7394-4478-9050-045339534849}" presName="compNode" presStyleCnt="0"/>
      <dgm:spPr/>
    </dgm:pt>
    <dgm:pt modelId="{519BCC08-8E7B-46D9-808F-6199471F2C86}" type="pres">
      <dgm:prSet presAssocID="{2F7868F9-7394-4478-9050-045339534849}" presName="iconBgRect" presStyleLbl="bgShp" presStyleIdx="1" presStyleCnt="2"/>
      <dgm:spPr/>
    </dgm:pt>
    <dgm:pt modelId="{224CD482-D5F6-401F-93CD-DFC9785C7FD2}" type="pres">
      <dgm:prSet presAssocID="{2F7868F9-7394-4478-9050-04533953484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872B8F2E-316B-4A8F-90D7-AA415C598FB7}" type="pres">
      <dgm:prSet presAssocID="{2F7868F9-7394-4478-9050-045339534849}" presName="spaceRect" presStyleCnt="0"/>
      <dgm:spPr/>
    </dgm:pt>
    <dgm:pt modelId="{8FBFBED6-8106-40BE-8290-3FFC0CAF0366}" type="pres">
      <dgm:prSet presAssocID="{2F7868F9-7394-4478-9050-04533953484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BD9C51D-BC60-4E29-8AD2-B7F595AA04DC}" srcId="{D18F91DC-EA85-4E5F-B517-67EB5A962676}" destId="{BFE95C0E-ABEB-4571-8F80-D26A85A23BEE}" srcOrd="0" destOrd="0" parTransId="{9DE3DA3B-D729-4C5C-B90A-5024A5A94853}" sibTransId="{F9AE14DD-F3C7-495D-85E1-BEBCDD5CD87B}"/>
    <dgm:cxn modelId="{17A1BC72-7257-4A10-A585-28E9AA671B45}" srcId="{D18F91DC-EA85-4E5F-B517-67EB5A962676}" destId="{2F7868F9-7394-4478-9050-045339534849}" srcOrd="1" destOrd="0" parTransId="{4AE35DC7-5068-4276-AF3C-244697103B19}" sibTransId="{64E006E2-DD8D-47B2-A28A-8004274D49B1}"/>
    <dgm:cxn modelId="{A3926C79-A88D-41C9-8171-4E2E592154D7}" type="presOf" srcId="{BFE95C0E-ABEB-4571-8F80-D26A85A23BEE}" destId="{AEDAB3F0-768F-4908-A0D0-F4DCD8A97CF2}" srcOrd="0" destOrd="0" presId="urn:microsoft.com/office/officeart/2018/5/layout/IconCircleLabelList"/>
    <dgm:cxn modelId="{CEC12EC6-D379-4A9B-AD83-B09868D44253}" type="presOf" srcId="{2F7868F9-7394-4478-9050-045339534849}" destId="{8FBFBED6-8106-40BE-8290-3FFC0CAF0366}" srcOrd="0" destOrd="0" presId="urn:microsoft.com/office/officeart/2018/5/layout/IconCircleLabelList"/>
    <dgm:cxn modelId="{E10555E1-EC86-4AB2-9052-A07BA701FE7A}" type="presOf" srcId="{D18F91DC-EA85-4E5F-B517-67EB5A962676}" destId="{72FAFC4D-0A96-4123-80F5-BC47262FAD67}" srcOrd="0" destOrd="0" presId="urn:microsoft.com/office/officeart/2018/5/layout/IconCircleLabelList"/>
    <dgm:cxn modelId="{3389B0D8-56CC-4C94-9C5B-E2883095AF6E}" type="presParOf" srcId="{72FAFC4D-0A96-4123-80F5-BC47262FAD67}" destId="{90CE5CF1-18D7-42FC-95B8-517F8235DBF1}" srcOrd="0" destOrd="0" presId="urn:microsoft.com/office/officeart/2018/5/layout/IconCircleLabelList"/>
    <dgm:cxn modelId="{F36B8B7D-A779-4F68-9F59-B585CC44B124}" type="presParOf" srcId="{90CE5CF1-18D7-42FC-95B8-517F8235DBF1}" destId="{385C8AA1-98EA-47FF-843B-C0814436F72E}" srcOrd="0" destOrd="0" presId="urn:microsoft.com/office/officeart/2018/5/layout/IconCircleLabelList"/>
    <dgm:cxn modelId="{31B5CB99-267B-448D-8E39-CB2748679BB1}" type="presParOf" srcId="{90CE5CF1-18D7-42FC-95B8-517F8235DBF1}" destId="{87D31B44-2730-4491-BD86-DF18586776D2}" srcOrd="1" destOrd="0" presId="urn:microsoft.com/office/officeart/2018/5/layout/IconCircleLabelList"/>
    <dgm:cxn modelId="{70346A3C-45E3-47F8-847B-66EBE7C5F6A9}" type="presParOf" srcId="{90CE5CF1-18D7-42FC-95B8-517F8235DBF1}" destId="{EC994BA8-F2A6-4D8B-9FE3-E16CF1220BC5}" srcOrd="2" destOrd="0" presId="urn:microsoft.com/office/officeart/2018/5/layout/IconCircleLabelList"/>
    <dgm:cxn modelId="{0CD05171-F3E4-4F43-A32E-62EC60088F76}" type="presParOf" srcId="{90CE5CF1-18D7-42FC-95B8-517F8235DBF1}" destId="{AEDAB3F0-768F-4908-A0D0-F4DCD8A97CF2}" srcOrd="3" destOrd="0" presId="urn:microsoft.com/office/officeart/2018/5/layout/IconCircleLabelList"/>
    <dgm:cxn modelId="{C852DB58-684B-476C-8334-ED862F500E5A}" type="presParOf" srcId="{72FAFC4D-0A96-4123-80F5-BC47262FAD67}" destId="{CF56D8B2-FA3D-4B62-A68F-A4AB3D2C21E0}" srcOrd="1" destOrd="0" presId="urn:microsoft.com/office/officeart/2018/5/layout/IconCircleLabelList"/>
    <dgm:cxn modelId="{7EC86D2C-0295-441D-A601-AF6C8D119286}" type="presParOf" srcId="{72FAFC4D-0A96-4123-80F5-BC47262FAD67}" destId="{2D81A72A-74BF-40B5-8C33-007124880BB8}" srcOrd="2" destOrd="0" presId="urn:microsoft.com/office/officeart/2018/5/layout/IconCircleLabelList"/>
    <dgm:cxn modelId="{A42F03CB-FEAA-47E8-9410-EF23E211CB17}" type="presParOf" srcId="{2D81A72A-74BF-40B5-8C33-007124880BB8}" destId="{519BCC08-8E7B-46D9-808F-6199471F2C86}" srcOrd="0" destOrd="0" presId="urn:microsoft.com/office/officeart/2018/5/layout/IconCircleLabelList"/>
    <dgm:cxn modelId="{98A6487B-7279-41A9-BA71-EE6BB936D2C4}" type="presParOf" srcId="{2D81A72A-74BF-40B5-8C33-007124880BB8}" destId="{224CD482-D5F6-401F-93CD-DFC9785C7FD2}" srcOrd="1" destOrd="0" presId="urn:microsoft.com/office/officeart/2018/5/layout/IconCircleLabelList"/>
    <dgm:cxn modelId="{8DB1602A-D752-423E-921F-2F5A47562DD7}" type="presParOf" srcId="{2D81A72A-74BF-40B5-8C33-007124880BB8}" destId="{872B8F2E-316B-4A8F-90D7-AA415C598FB7}" srcOrd="2" destOrd="0" presId="urn:microsoft.com/office/officeart/2018/5/layout/IconCircleLabelList"/>
    <dgm:cxn modelId="{99444920-033A-4726-B5A7-A1E35C02047A}" type="presParOf" srcId="{2D81A72A-74BF-40B5-8C33-007124880BB8}" destId="{8FBFBED6-8106-40BE-8290-3FFC0CAF036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C8AA1-98EA-47FF-843B-C0814436F72E}">
      <dsp:nvSpPr>
        <dsp:cNvPr id="0" name=""/>
        <dsp:cNvSpPr/>
      </dsp:nvSpPr>
      <dsp:spPr>
        <a:xfrm>
          <a:off x="2269813" y="160098"/>
          <a:ext cx="2196000" cy="2196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31B44-2730-4491-BD86-DF18586776D2}">
      <dsp:nvSpPr>
        <dsp:cNvPr id="0" name=""/>
        <dsp:cNvSpPr/>
      </dsp:nvSpPr>
      <dsp:spPr>
        <a:xfrm>
          <a:off x="2737813" y="628098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AB3F0-768F-4908-A0D0-F4DCD8A97CF2}">
      <dsp:nvSpPr>
        <dsp:cNvPr id="0" name=""/>
        <dsp:cNvSpPr/>
      </dsp:nvSpPr>
      <dsp:spPr>
        <a:xfrm>
          <a:off x="1567813" y="304009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baseline="0"/>
            <a:t>Présentation de l’entreprise</a:t>
          </a:r>
          <a:endParaRPr lang="en-US" sz="2500" kern="1200"/>
        </a:p>
      </dsp:txBody>
      <dsp:txXfrm>
        <a:off x="1567813" y="3040098"/>
        <a:ext cx="3600000" cy="720000"/>
      </dsp:txXfrm>
    </dsp:sp>
    <dsp:sp modelId="{519BCC08-8E7B-46D9-808F-6199471F2C86}">
      <dsp:nvSpPr>
        <dsp:cNvPr id="0" name=""/>
        <dsp:cNvSpPr/>
      </dsp:nvSpPr>
      <dsp:spPr>
        <a:xfrm>
          <a:off x="6499813" y="160098"/>
          <a:ext cx="2196000" cy="2196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4CD482-D5F6-401F-93CD-DFC9785C7FD2}">
      <dsp:nvSpPr>
        <dsp:cNvPr id="0" name=""/>
        <dsp:cNvSpPr/>
      </dsp:nvSpPr>
      <dsp:spPr>
        <a:xfrm>
          <a:off x="6967814" y="628098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FBED6-8106-40BE-8290-3FFC0CAF0366}">
      <dsp:nvSpPr>
        <dsp:cNvPr id="0" name=""/>
        <dsp:cNvSpPr/>
      </dsp:nvSpPr>
      <dsp:spPr>
        <a:xfrm>
          <a:off x="5797813" y="304009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baseline="0"/>
            <a:t>Mémoire</a:t>
          </a:r>
          <a:endParaRPr lang="en-US" sz="2500" kern="1200"/>
        </a:p>
      </dsp:txBody>
      <dsp:txXfrm>
        <a:off x="5797813" y="3040098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411C1B0A-A013-4DDB-B0D3-3A001CF7B6E4}" type="datetime1">
              <a:rPr lang="fr-FR" smtClean="0"/>
              <a:t>29/07/2025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EF757874-EF65-4B61-B062-40C932C812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26FC2A55-8FA0-4180-97B7-2E55F273F157}" type="datetime1">
              <a:rPr lang="fr-FR" smtClean="0"/>
              <a:t>29/07/2025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55247812-3409-784D-BAE7-ABE53735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Classe_(informatique)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fr.wikipedia.org/wiki/Serveur_HTTP" TargetMode="External"/><Relationship Id="rId4" Type="http://schemas.openxmlformats.org/officeDocument/2006/relationships/hyperlink" Target="https://fr.wikipedia.org/wiki/Java_(langage)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55247812-3409-784D-BAE7-ABE53735D59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9187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55247812-3409-784D-BAE7-ABE53735D59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55247812-3409-784D-BAE7-ABE53735D59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017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r>
              <a:rPr lang="fr-FR" i="1" dirty="0"/>
              <a:t>()</a:t>
            </a:r>
          </a:p>
          <a:p>
            <a:endParaRPr lang="fr-FR" dirty="0"/>
          </a:p>
          <a:p>
            <a:r>
              <a:rPr lang="fr-FR" dirty="0"/>
              <a:t>⚫️ Date de création </a:t>
            </a:r>
            <a:r>
              <a:rPr lang="fr-FR" b="1" dirty="0"/>
              <a:t>2003</a:t>
            </a:r>
            <a:r>
              <a:rPr lang="fr-FR" dirty="0"/>
              <a:t> par Dr </a:t>
            </a:r>
            <a:r>
              <a:rPr lang="fr-FR" b="1" dirty="0"/>
              <a:t>SCHUCK</a:t>
            </a:r>
            <a:r>
              <a:rPr lang="fr-FR" dirty="0"/>
              <a:t> et Dr </a:t>
            </a:r>
            <a:r>
              <a:rPr lang="fr-FR" b="1" dirty="0"/>
              <a:t>Texier </a:t>
            </a:r>
          </a:p>
          <a:p>
            <a:r>
              <a:rPr lang="fr-FR" b="0" dirty="0"/>
              <a:t>Siège sociale : Paris</a:t>
            </a:r>
            <a:endParaRPr lang="fr-FR" i="1" dirty="0"/>
          </a:p>
          <a:p>
            <a:endParaRPr lang="fr-FR" dirty="0"/>
          </a:p>
          <a:p>
            <a:r>
              <a:rPr lang="fr-FR" i="1" dirty="0"/>
              <a:t>⚫️ Activité de l’entreprise : Etude en épidémiologie </a:t>
            </a:r>
            <a:r>
              <a:rPr lang="fr-FR" b="1" dirty="0"/>
              <a:t>: </a:t>
            </a:r>
            <a:r>
              <a:rPr lang="fr-FR" b="1" dirty="0" err="1"/>
              <a:t>def</a:t>
            </a:r>
            <a:r>
              <a:rPr lang="fr-FR" b="1" dirty="0"/>
              <a:t> après</a:t>
            </a:r>
          </a:p>
          <a:p>
            <a:endParaRPr lang="fr-FR" dirty="0"/>
          </a:p>
          <a:p>
            <a:r>
              <a:rPr lang="fr-FR" b="1" i="1" dirty="0">
                <a:solidFill>
                  <a:srgbClr val="FF0000"/>
                </a:solidFill>
              </a:rPr>
              <a:t>⚫️ CA</a:t>
            </a:r>
            <a:r>
              <a:rPr lang="fr-FR" i="1" dirty="0">
                <a:solidFill>
                  <a:srgbClr val="FF0000"/>
                </a:solidFill>
              </a:rPr>
              <a:t> </a:t>
            </a:r>
            <a:r>
              <a:rPr lang="fr-FR" i="1" dirty="0"/>
              <a:t> </a:t>
            </a:r>
            <a:r>
              <a:rPr lang="fr-FR" i="0" dirty="0"/>
              <a:t>n’a cessé  d’augmenter 2003: </a:t>
            </a:r>
            <a:r>
              <a:rPr lang="fr-FR" b="1" i="0" dirty="0"/>
              <a:t>430 000 euros </a:t>
            </a:r>
            <a:r>
              <a:rPr lang="fr-FR" i="0" dirty="0"/>
              <a:t>-&gt; 2021 : 4 010 800 euros</a:t>
            </a:r>
          </a:p>
          <a:p>
            <a:endParaRPr lang="fr-FR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latin typeface="Avenir Book" panose="02000503020000020003" pitchFamily="2" charset="0"/>
              </a:rPr>
              <a:t>CRO</a:t>
            </a:r>
            <a:r>
              <a:rPr lang="fr-FR" sz="1200" dirty="0">
                <a:latin typeface="Avenir Book" panose="02000503020000020003" pitchFamily="2" charset="0"/>
              </a:rPr>
              <a:t> : Contract Research Organization</a:t>
            </a:r>
          </a:p>
          <a:p>
            <a:endParaRPr lang="fr-FR" i="0" dirty="0"/>
          </a:p>
          <a:p>
            <a:endParaRPr lang="fr-FR" i="1" dirty="0"/>
          </a:p>
          <a:p>
            <a:r>
              <a:rPr lang="fr-FR" i="1" dirty="0"/>
              <a:t> Transition ; pour répondre à la demande</a:t>
            </a:r>
          </a:p>
          <a:p>
            <a:endParaRPr lang="fr-FR" i="1" dirty="0"/>
          </a:p>
          <a:p>
            <a:r>
              <a:rPr lang="fr-FR" i="1" dirty="0"/>
              <a:t>⚫️ Nb salariés, != service</a:t>
            </a:r>
          </a:p>
          <a:p>
            <a:endParaRPr lang="fr-FR" i="1" dirty="0"/>
          </a:p>
          <a:p>
            <a:r>
              <a:rPr lang="fr-FR" i="1" dirty="0"/>
              <a:t>Services : </a:t>
            </a:r>
          </a:p>
          <a:p>
            <a:pPr marL="171450" indent="-171450">
              <a:buFontTx/>
              <a:buChar char="-"/>
            </a:pPr>
            <a:r>
              <a:rPr lang="fr-FR" i="1" dirty="0"/>
              <a:t>Monitoring (</a:t>
            </a:r>
            <a:r>
              <a:rPr lang="fr-FR" b="0" i="0" dirty="0">
                <a:solidFill>
                  <a:srgbClr val="4D5156"/>
                </a:solidFill>
                <a:effectLst/>
                <a:latin typeface="Google Sans"/>
              </a:rPr>
              <a:t>'</a:t>
            </a:r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assurer la disponibilité ainsi que la performance) </a:t>
            </a:r>
            <a:r>
              <a:rPr lang="fr-FR" i="1" dirty="0"/>
              <a:t>: </a:t>
            </a:r>
            <a:r>
              <a:rPr lang="fr-FR" i="0" dirty="0"/>
              <a:t>outil informatique qui accompagne au jour le jour le suivi de l’étude, communiquer l’ensemble des indicateurs à l’extérieur (client, investigateur, comptable…), permet de la gestion de l’étude : automatiser, éviter les erreurs manuelles… rôle des ARC</a:t>
            </a:r>
          </a:p>
          <a:p>
            <a:pPr marL="171450" indent="-171450">
              <a:buFontTx/>
              <a:buChar char="-"/>
            </a:pPr>
            <a:r>
              <a:rPr lang="fr-FR" i="1" dirty="0"/>
              <a:t>Rédaction CSFD , protocole / documents, recueils : </a:t>
            </a:r>
          </a:p>
          <a:p>
            <a:pPr marL="171450" indent="-171450">
              <a:buFontTx/>
              <a:buChar char="-"/>
            </a:pPr>
            <a:r>
              <a:rPr lang="fr-FR" i="1" dirty="0"/>
              <a:t>Sélectionneurs d’investigateur ARC (en parler plus tard)</a:t>
            </a:r>
          </a:p>
          <a:p>
            <a:pPr marL="171450" indent="-171450">
              <a:buFontTx/>
              <a:buChar char="-"/>
            </a:pPr>
            <a:r>
              <a:rPr lang="fr-FR" i="1" dirty="0"/>
              <a:t>Gestion PV (+</a:t>
            </a:r>
            <a:r>
              <a:rPr lang="fr-FR" i="1" dirty="0" err="1"/>
              <a:t>def</a:t>
            </a:r>
            <a:r>
              <a:rPr lang="fr-FR" i="1" dirty="0"/>
              <a:t>) :</a:t>
            </a:r>
          </a:p>
          <a:p>
            <a:pPr marL="171450" indent="-171450">
              <a:buFontTx/>
              <a:buChar char="-"/>
            </a:pPr>
            <a:r>
              <a:rPr lang="fr-FR" i="1" dirty="0"/>
              <a:t>Analyse Statistique</a:t>
            </a:r>
          </a:p>
          <a:p>
            <a:pPr marL="171450" indent="-171450">
              <a:buFontTx/>
              <a:buChar char="-"/>
            </a:pPr>
            <a:endParaRPr lang="fr-FR" i="1" dirty="0"/>
          </a:p>
          <a:p>
            <a:pPr marL="0" indent="0">
              <a:buFontTx/>
              <a:buNone/>
            </a:pPr>
            <a:r>
              <a:rPr lang="fr-FR" i="0" dirty="0"/>
              <a:t>⚫️ Apices + </a:t>
            </a:r>
            <a:r>
              <a:rPr lang="fr-FR" i="0" dirty="0" err="1"/>
              <a:t>Kapcode</a:t>
            </a:r>
            <a:endParaRPr lang="fr-FR" i="0" dirty="0"/>
          </a:p>
          <a:p>
            <a:pPr marL="171450" indent="-171450">
              <a:buFontTx/>
              <a:buChar char="-"/>
            </a:pPr>
            <a:endParaRPr lang="fr-FR" i="1" dirty="0"/>
          </a:p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55247812-3409-784D-BAE7-ABE53735D59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501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  <a:p>
            <a:r>
              <a:rPr lang="fr-FR" i="1" dirty="0"/>
              <a:t>REDMINE : </a:t>
            </a:r>
            <a:r>
              <a:rPr lang="fr-FR" i="1" dirty="0" err="1"/>
              <a:t>Ticketing</a:t>
            </a:r>
            <a:endParaRPr lang="fr-FR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i="1" dirty="0"/>
              <a:t>TomCat9  : </a:t>
            </a:r>
            <a:r>
              <a:rPr lang="fr-FR" i="0" dirty="0"/>
              <a:t>Open source. C’est un serveur HTPP,</a:t>
            </a:r>
            <a:endParaRPr lang="fr-FR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i="1" dirty="0" err="1"/>
              <a:t>HyperV</a:t>
            </a:r>
            <a:r>
              <a:rPr lang="fr-FR" i="1" dirty="0"/>
              <a:t> : </a:t>
            </a:r>
            <a:r>
              <a:rPr lang="fr-FR" i="0" dirty="0"/>
              <a:t>Machine virtuelle qui fonctionne sous un environnement linux</a:t>
            </a:r>
            <a:endParaRPr lang="fr-FR" i="1" dirty="0"/>
          </a:p>
          <a:p>
            <a:r>
              <a:rPr lang="fr-FR" i="1" dirty="0"/>
              <a:t>MRemoteNG : </a:t>
            </a:r>
            <a:r>
              <a:rPr lang="fr-FR" i="0" dirty="0"/>
              <a:t>utilise </a:t>
            </a:r>
            <a:r>
              <a:rPr lang="fr-FR" i="0" dirty="0" err="1"/>
              <a:t>putty</a:t>
            </a:r>
            <a:r>
              <a:rPr lang="fr-FR" i="0" dirty="0"/>
              <a:t> (</a:t>
            </a:r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est un émulateur de terminal pour Windows permettant la connexion à une machine distante par protocole </a:t>
            </a:r>
            <a:r>
              <a:rPr lang="fr-FR" b="0" i="0" dirty="0" err="1">
                <a:solidFill>
                  <a:srgbClr val="040C28"/>
                </a:solidFill>
                <a:effectLst/>
                <a:latin typeface="Google Sans"/>
              </a:rPr>
              <a:t>ss</a:t>
            </a:r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). On s’en sert pour compiler et débugger</a:t>
            </a:r>
            <a:endParaRPr lang="fr-FR" i="0" dirty="0"/>
          </a:p>
          <a:p>
            <a:r>
              <a:rPr lang="fr-FR" i="1" dirty="0"/>
              <a:t>PostgreSQL : </a:t>
            </a:r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est</a:t>
            </a:r>
            <a:r>
              <a:rPr lang="fr-FR" b="0" i="0" dirty="0">
                <a:solidFill>
                  <a:srgbClr val="4D5156"/>
                </a:solidFill>
                <a:effectLst/>
                <a:latin typeface="Google Sans"/>
              </a:rPr>
              <a:t> un système de gestion de base de données relationnelle orienté objet puissant et open source</a:t>
            </a:r>
            <a:endParaRPr lang="fr-FR" i="1" dirty="0"/>
          </a:p>
          <a:p>
            <a:r>
              <a:rPr lang="fr-FR" i="1" dirty="0" err="1"/>
              <a:t>Gitlab</a:t>
            </a:r>
            <a:r>
              <a:rPr lang="fr-FR" i="1" dirty="0"/>
              <a:t> : </a:t>
            </a:r>
            <a:r>
              <a:rPr lang="fr-FR" i="0" dirty="0" err="1"/>
              <a:t>versionning</a:t>
            </a:r>
            <a:r>
              <a:rPr lang="fr-FR" i="0" dirty="0"/>
              <a:t> et permet de piloter les </a:t>
            </a:r>
            <a:r>
              <a:rPr lang="fr-FR" i="0" dirty="0" err="1"/>
              <a:t>dépots</a:t>
            </a:r>
            <a:r>
              <a:rPr lang="fr-FR" i="1" dirty="0"/>
              <a:t>. </a:t>
            </a:r>
            <a:r>
              <a:rPr lang="fr-FR" i="0" dirty="0"/>
              <a:t>Couplé avec </a:t>
            </a:r>
            <a:r>
              <a:rPr lang="fr-FR" i="0" dirty="0" err="1"/>
              <a:t>Turtoise</a:t>
            </a:r>
            <a:r>
              <a:rPr lang="fr-FR" i="0" dirty="0"/>
              <a:t> GIT</a:t>
            </a:r>
          </a:p>
          <a:p>
            <a:r>
              <a:rPr lang="fr-FR" i="1" dirty="0"/>
              <a:t>Eclipse : IDE</a:t>
            </a:r>
          </a:p>
          <a:p>
            <a:endParaRPr lang="fr-FR" dirty="0"/>
          </a:p>
          <a:p>
            <a:r>
              <a:rPr lang="fr-FR" dirty="0"/>
              <a:t>Framework JSF:  basé sur des composants comparable à </a:t>
            </a:r>
            <a:r>
              <a:rPr lang="fr-FR" b="1" dirty="0"/>
              <a:t>swing</a:t>
            </a:r>
            <a:r>
              <a:rPr lang="fr-FR" dirty="0"/>
              <a:t> et </a:t>
            </a:r>
            <a:r>
              <a:rPr lang="fr-FR" b="1" dirty="0" err="1"/>
              <a:t>swt</a:t>
            </a:r>
            <a:r>
              <a:rPr lang="fr-FR" dirty="0"/>
              <a:t>. Requière bibliothèques servlet (S</a:t>
            </a:r>
            <a:r>
              <a:rPr lang="fr-F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ervlet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est une </a:t>
            </a:r>
            <a:r>
              <a:rPr lang="fr-F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Classe (informatique)"/>
              </a:rPr>
              <a:t>classe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r-F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Java (langage)"/>
              </a:rPr>
              <a:t>Java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qui permet de créer dynamiquement des données au sein d'un </a:t>
            </a:r>
            <a:r>
              <a:rPr lang="fr-F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Serveur HTTP"/>
              </a:rPr>
              <a:t>serveur HTTP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 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JPA (</a:t>
            </a:r>
            <a:r>
              <a:rPr lang="fr-FR" b="1" dirty="0"/>
              <a:t>Java Persistence API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): liaison avec la base</a:t>
            </a:r>
          </a:p>
          <a:p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Outil </a:t>
            </a:r>
            <a:r>
              <a:rPr lang="fr-F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maven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: outil </a:t>
            </a:r>
            <a:r>
              <a:rPr lang="fr-F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constructuib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 projet (</a:t>
            </a:r>
            <a:r>
              <a:rPr lang="fr-F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build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open source -&gt; facilite et automatise certaine tâche de la gestion d’un projet java (ex: déploiement, tests unitaires, compilation, génération de documents…)</a:t>
            </a:r>
            <a:endParaRPr lang="fr-FR" dirty="0"/>
          </a:p>
          <a:p>
            <a:r>
              <a:rPr lang="fr-FR" dirty="0"/>
              <a:t>Composant </a:t>
            </a:r>
            <a:r>
              <a:rPr lang="fr-FR" dirty="0" err="1"/>
              <a:t>primefaces</a:t>
            </a:r>
            <a:endParaRPr lang="fr-FR" dirty="0"/>
          </a:p>
          <a:p>
            <a:r>
              <a:rPr lang="fr-FR" dirty="0"/>
              <a:t>Composant Kappa : composant </a:t>
            </a:r>
            <a:r>
              <a:rPr lang="fr-FR" dirty="0" err="1"/>
              <a:t>primefaces</a:t>
            </a:r>
            <a:r>
              <a:rPr lang="fr-FR" dirty="0"/>
              <a:t> qui sont « boosté »</a:t>
            </a:r>
          </a:p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55247812-3409-784D-BAE7-ABE53735D59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7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DAE0C-C987-2B15-531B-711A76105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234E2617-E3CA-B912-49E3-F21B5C0490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DB3CAFCB-496E-0CCC-E3F6-BCD458255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796396-B203-B9FC-1604-BE3E82DBB7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55247812-3409-784D-BAE7-ABE53735D59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258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55247812-3409-784D-BAE7-ABE53735D59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387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74E77-8F7F-C091-A6CD-F95913330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C9FF8D03-BCD3-2516-5A17-7890FD56F6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7143AAD0-5D1A-5384-531C-8A99D3C15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E54F1F-92BA-AFB1-9D22-E7208D0FED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55247812-3409-784D-BAE7-ABE53735D59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273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55247812-3409-784D-BAE7-ABE53735D59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645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dirty="0"/>
              <a:t>Cliquez sur l'icône pour ajouter une image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rtlCol="0" anchor="ctr" anchorCtr="0">
            <a:noAutofit/>
          </a:bodyPr>
          <a:lstStyle>
            <a:lvl1pPr algn="ctr">
              <a:defRPr lang="fr-FR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rtlCol="0" anchor="ctr" anchorCtr="0">
            <a:noAutofit/>
          </a:bodyPr>
          <a:lstStyle>
            <a:lvl1pPr algn="ctr">
              <a:defRPr lang="fr-FR" sz="32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8" name="Espace réservé du contenu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lang="fr-FR"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>
                <a:latin typeface="+mn-lt"/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lang="fr-FR"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>
                <a:latin typeface="+mn-lt"/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CBD12358-51D2-46B3-9BDE-DF29528B94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>
            <a:noAutofit/>
          </a:bodyPr>
          <a:lstStyle>
            <a:lvl1pPr algn="ctr">
              <a:defRPr lang="fr-FR" sz="32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8" name="Espace réservé du tableau 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 rtlCol="0"/>
          <a:lstStyle>
            <a:lvl1pPr>
              <a:defRPr lang="fr-FR"/>
            </a:lvl1pPr>
          </a:lstStyle>
          <a:p>
            <a:pPr rtl="0"/>
            <a:r>
              <a:rPr lang="fr-FR"/>
              <a:t>Cliquez sur l'icône pour ajouter un tableau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CBD12358-51D2-46B3-9BDE-DF29528B94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ctr">
              <a:buNone/>
              <a:defRPr lang="fr-F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rtlCol="0" anchor="b">
            <a:noAutofit/>
          </a:bodyPr>
          <a:lstStyle>
            <a:lvl1pPr algn="ctr">
              <a:spcBef>
                <a:spcPts val="1000"/>
              </a:spcBef>
              <a:defRPr lang="fr-FR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 rtlCol="0">
            <a:normAutofit/>
          </a:bodyPr>
          <a:lstStyle>
            <a:lvl1pPr marL="0" indent="0" algn="ctr">
              <a:spcBef>
                <a:spcPts val="1000"/>
              </a:spcBef>
              <a:buNone/>
              <a:defRPr lang="fr-FR"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lang="fr-FR"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lang="fr-FR"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lang="fr-FR"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lang="fr-FR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rtlCol="0" anchor="b">
            <a:noAutofit/>
          </a:bodyPr>
          <a:lstStyle>
            <a:lvl1pPr>
              <a:defRPr lang="fr-FR" sz="32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 rtlCol="0">
            <a:normAutofit/>
          </a:bodyPr>
          <a:lstStyle>
            <a:lvl1pPr marL="0" indent="0" algn="ctr">
              <a:buNone/>
              <a:defRPr lang="fr-FR" sz="20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rtlCol="0"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lang="fr-FR"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lang="fr-FR"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lang="fr-FR"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lang="fr-FR"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lang="fr-FR" sz="1800" cap="all" spc="300" baseline="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ous-titr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rtlCol="0" anchor="b">
            <a:noAutofit/>
          </a:bodyPr>
          <a:lstStyle>
            <a:lvl1pPr algn="ctr">
              <a:defRPr lang="fr-FR" sz="32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 rtlCol="0">
            <a:normAutofit/>
          </a:bodyPr>
          <a:lstStyle>
            <a:lvl1pPr marL="0" indent="0" algn="l">
              <a:buNone/>
              <a:defRPr lang="fr-FR" sz="2000"/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rtlCol="0" anchor="ctr">
            <a:normAutofit/>
          </a:bodyPr>
          <a:lstStyle>
            <a:lvl1pPr marL="0" indent="0" algn="ctr">
              <a:buNone/>
              <a:defRPr lang="fr-FR"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lvl="0" rtl="0"/>
            <a:r>
              <a:rPr lang="fr-FR"/>
              <a:t>Cliquez pour ajouter un sous-titre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rtlCol="0" anchor="ctr" anchorCtr="0">
            <a:noAutofit/>
          </a:bodyPr>
          <a:lstStyle>
            <a:lvl1pPr>
              <a:defRPr lang="fr-FR" sz="32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 rtlCol="0"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rtlCol="0" anchor="b">
            <a:noAutofit/>
          </a:bodyPr>
          <a:lstStyle>
            <a:lvl1pPr algn="ctr">
              <a:defRPr lang="fr-FR" sz="48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rtlCol="0" anchor="ctr">
            <a:normAutofit/>
          </a:bodyPr>
          <a:lstStyle>
            <a:lvl1pPr marL="0" indent="0" algn="ctr">
              <a:buNone/>
              <a:defRPr lang="fr-FR"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lvl="0" rtl="0"/>
            <a:r>
              <a:rPr lang="fr-FR"/>
              <a:t>Cliquez pour ajouter un sous-titre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rtlCol="0" anchor="ctr" anchorCtr="0">
            <a:noAutofit/>
          </a:bodyPr>
          <a:lstStyle>
            <a:lvl1pPr algn="ctr">
              <a:defRPr lang="fr-FR" sz="32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9" name="Espace réservé du contenu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lang="fr-FR"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>
                <a:latin typeface="+mn-lt"/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2" name="Espace réservé du contenu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lang="fr-FR"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>
                <a:latin typeface="+mn-lt"/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CBD12358-51D2-46B3-9BDE-DF29528B94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rtlCol="0" anchor="ctr" anchorCtr="0">
            <a:noAutofit/>
          </a:bodyPr>
          <a:lstStyle>
            <a:lvl1pPr algn="ctr">
              <a:defRPr lang="fr-FR" sz="32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 rtlCol="0"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lang="fr-FR"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lang="fr-FR"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lang="fr-FR"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lang="fr-FR"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>
                <a:latin typeface="+mn-lt"/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</p:txBody>
      </p:sp>
      <p:sp>
        <p:nvSpPr>
          <p:cNvPr id="4" name="Espace réservé du contenu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lang="fr-FR"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>
                <a:latin typeface="+mn-lt"/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CBD12358-51D2-46B3-9BDE-DF29528B94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+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rtlCol="0" anchor="b" anchorCtr="0">
            <a:noAutofit/>
          </a:bodyPr>
          <a:lstStyle>
            <a:lvl1pPr>
              <a:defRPr lang="fr-FR" sz="3200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4" name="Espace réservé du contenu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lang="fr-FR"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>
                <a:latin typeface="+mn-lt"/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+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rtlCol="0" anchor="ctr" anchorCtr="0">
            <a:noAutofit/>
          </a:bodyPr>
          <a:lstStyle>
            <a:lvl1pPr algn="ctr">
              <a:defRPr lang="fr-FR" sz="32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4" name="Espace réservé du contenu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lang="fr-FR"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200">
                <a:latin typeface="+mn-lt"/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u tableau 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Cliquez sur l'icône pour ajouter un tableau</a:t>
            </a:r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CBD12358-51D2-46B3-9BDE-DF29528B94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fr-FR" sz="1200">
                <a:solidFill>
                  <a:schemeClr val="tx1"/>
                </a:solidFill>
              </a:defRPr>
            </a:lvl1pPr>
          </a:lstStyle>
          <a:p>
            <a:fld id="{CBD12358-51D2-46B3-9BDE-DF29528B945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 descr="Une image contenant texte, logo, Graphique, Police&#10;&#10;Le contenu généré par l’IA peut être incorrect.">
            <a:extLst>
              <a:ext uri="{FF2B5EF4-FFF2-40B4-BE49-F238E27FC236}">
                <a16:creationId xmlns:a16="http://schemas.microsoft.com/office/drawing/2014/main" id="{0CBA5EA0-7EEE-15A4-3360-36A3D44888A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344" y="136525"/>
            <a:ext cx="1843847" cy="829731"/>
          </a:xfrm>
          <a:prstGeom prst="rect">
            <a:avLst/>
          </a:prstGeom>
        </p:spPr>
      </p:pic>
      <p:pic>
        <p:nvPicPr>
          <p:cNvPr id="10" name="Image 9" descr="Une image contenant Police, logo, Graphique, symbole&#10;&#10;Le contenu généré par l’IA peut être incorrect.">
            <a:extLst>
              <a:ext uri="{FF2B5EF4-FFF2-40B4-BE49-F238E27FC236}">
                <a16:creationId xmlns:a16="http://schemas.microsoft.com/office/drawing/2014/main" id="{CAC4DE18-F799-7CED-9F9C-EEB1F9DB6DA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9" y="136525"/>
            <a:ext cx="1908060" cy="95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’image 7" descr="image abstrait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-1" y="0"/>
            <a:ext cx="12192000" cy="6858000"/>
          </a:xfr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111789"/>
            <a:ext cx="9144000" cy="2286000"/>
          </a:xfrm>
        </p:spPr>
        <p:txBody>
          <a:bodyPr rtlCol="0"/>
          <a:lstStyle>
            <a:defPPr>
              <a:defRPr lang="fr-FR"/>
            </a:defPPr>
          </a:lstStyle>
          <a:p>
            <a:r>
              <a:rPr lang="fr-FR" sz="2800" b="1" dirty="0"/>
              <a:t>Dans quelles mesures les technologies IoT</a:t>
            </a:r>
            <a:br>
              <a:rPr lang="fr-FR" sz="2800" b="1" dirty="0"/>
            </a:br>
            <a:r>
              <a:rPr lang="fr-FR" sz="2800" b="1" dirty="0"/>
              <a:t>des voitures peuvent-elles être adaptées pour</a:t>
            </a:r>
            <a:br>
              <a:rPr lang="fr-FR" sz="2800" b="1" dirty="0"/>
            </a:br>
            <a:r>
              <a:rPr lang="fr-FR" sz="2800" b="1" dirty="0"/>
              <a:t>répondre aux besoins spécifiques de la</a:t>
            </a:r>
            <a:br>
              <a:rPr lang="fr-FR" sz="2800" b="1" dirty="0"/>
            </a:br>
            <a:r>
              <a:rPr lang="fr-FR" sz="2800" b="1" dirty="0"/>
              <a:t>sécurité des motos sur les routes ?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02FF19D-A710-A994-67B6-761CCD85159B}"/>
              </a:ext>
            </a:extLst>
          </p:cNvPr>
          <p:cNvSpPr txBox="1"/>
          <p:nvPr/>
        </p:nvSpPr>
        <p:spPr>
          <a:xfrm>
            <a:off x="7727667" y="5958223"/>
            <a:ext cx="4296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+mj-lt"/>
              </a:rPr>
              <a:t>Tutrice Enseignante : Mme </a:t>
            </a:r>
            <a:r>
              <a:rPr lang="fr-FR" sz="2000" b="1" dirty="0">
                <a:solidFill>
                  <a:schemeClr val="bg1"/>
                </a:solidFill>
                <a:latin typeface="+mj-lt"/>
              </a:rPr>
              <a:t>ZEHRAOUI</a:t>
            </a:r>
          </a:p>
          <a:p>
            <a:r>
              <a:rPr lang="fr-FR" sz="2000" dirty="0">
                <a:solidFill>
                  <a:schemeClr val="bg1"/>
                </a:solidFill>
                <a:latin typeface="+mj-lt"/>
              </a:rPr>
              <a:t>Maître d’apprentissage : Mr </a:t>
            </a:r>
            <a:r>
              <a:rPr lang="fr-FR" sz="2000" b="1" dirty="0">
                <a:solidFill>
                  <a:schemeClr val="bg1"/>
                </a:solidFill>
                <a:latin typeface="+mj-lt"/>
              </a:rPr>
              <a:t>LECLERCQ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360DB0B-FF65-AD24-7A03-D5BEE3EF033F}"/>
              </a:ext>
            </a:extLst>
          </p:cNvPr>
          <p:cNvSpPr txBox="1"/>
          <p:nvPr/>
        </p:nvSpPr>
        <p:spPr>
          <a:xfrm>
            <a:off x="168104" y="5896667"/>
            <a:ext cx="4464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+mj-lt"/>
              </a:rPr>
              <a:t>Shana </a:t>
            </a:r>
            <a:r>
              <a:rPr lang="fr-FR" sz="2400" b="1" dirty="0">
                <a:solidFill>
                  <a:schemeClr val="bg1"/>
                </a:solidFill>
                <a:latin typeface="+mj-lt"/>
              </a:rPr>
              <a:t>LEFEVRE</a:t>
            </a:r>
          </a:p>
          <a:p>
            <a:r>
              <a:rPr lang="fr-FR" sz="2400" b="1" dirty="0">
                <a:solidFill>
                  <a:schemeClr val="bg1"/>
                </a:solidFill>
                <a:latin typeface="+mj-lt"/>
              </a:rPr>
              <a:t>M2 MIAGE ALT 2024/2025</a:t>
            </a: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sommaire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E1A5DBC-B847-8D94-AE0B-B38E1C73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CBD12358-51D2-46B3-9BDE-DF29528B9454}" type="slidenum">
              <a:rPr lang="fr-FR" smtClean="0"/>
              <a:pPr rtl="0">
                <a:spcAft>
                  <a:spcPts val="600"/>
                </a:spcAft>
              </a:pPr>
              <a:t>2</a:t>
            </a:fld>
            <a:endParaRPr lang="fr-FR"/>
          </a:p>
        </p:txBody>
      </p:sp>
      <p:graphicFrame>
        <p:nvGraphicFramePr>
          <p:cNvPr id="10" name="Espace réservé du contenu 2">
            <a:extLst>
              <a:ext uri="{FF2B5EF4-FFF2-40B4-BE49-F238E27FC236}">
                <a16:creationId xmlns:a16="http://schemas.microsoft.com/office/drawing/2014/main" id="{AC85F537-3AD2-FF10-2998-9E2AD49139BB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120041861"/>
              </p:ext>
            </p:extLst>
          </p:nvPr>
        </p:nvGraphicFramePr>
        <p:xfrm>
          <a:off x="613186" y="2107800"/>
          <a:ext cx="10965628" cy="3920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’image 7" descr="gros plan sur du code informatique">
            <a:extLst>
              <a:ext uri="{FF2B5EF4-FFF2-40B4-BE49-F238E27FC236}">
                <a16:creationId xmlns:a16="http://schemas.microsoft.com/office/drawing/2014/main" id="{94D43AA7-0244-2FEB-86AC-B5DECE0232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B2F3FA79-DE26-1F2A-0CF7-5671B73C8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b="1" dirty="0"/>
              <a:t>Présentation de l’entreprise</a:t>
            </a:r>
          </a:p>
        </p:txBody>
      </p:sp>
    </p:spTree>
    <p:extLst>
      <p:ext uri="{BB962C8B-B14F-4D97-AF65-F5344CB8AC3E}">
        <p14:creationId xmlns:p14="http://schemas.microsoft.com/office/powerpoint/2010/main" val="46786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539" y="1073817"/>
            <a:ext cx="10952921" cy="587829"/>
          </a:xfrm>
          <a:noFill/>
        </p:spPr>
        <p:txBody>
          <a:bodyPr rtlCol="0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 sz="3600" b="1" dirty="0"/>
              <a:t>Présentation de l’entreprise: Kappa santé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BBBCDF-77E7-4332-AB3B-8A7204FAF8BD}"/>
              </a:ext>
            </a:extLst>
          </p:cNvPr>
          <p:cNvSpPr txBox="1">
            <a:spLocks/>
          </p:cNvSpPr>
          <p:nvPr/>
        </p:nvSpPr>
        <p:spPr>
          <a:xfrm>
            <a:off x="814146" y="2113178"/>
            <a:ext cx="4863404" cy="34290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24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>
                <a:latin typeface="Avenir Book" panose="02000503020000020003" pitchFamily="2" charset="0"/>
              </a:rPr>
              <a:t>Historique</a:t>
            </a:r>
          </a:p>
          <a:p>
            <a:endParaRPr lang="fr-FR" sz="1800" dirty="0">
              <a:latin typeface="Avenir Book" panose="02000503020000020003" pitchFamily="2" charset="0"/>
            </a:endParaRPr>
          </a:p>
          <a:p>
            <a:r>
              <a:rPr lang="fr-FR" sz="1800" b="1" dirty="0">
                <a:latin typeface="Avenir Book" panose="02000503020000020003" pitchFamily="2" charset="0"/>
              </a:rPr>
              <a:t>Fondée </a:t>
            </a:r>
            <a:r>
              <a:rPr lang="fr-FR" sz="1800" dirty="0">
                <a:latin typeface="Avenir Book" panose="02000503020000020003" pitchFamily="2" charset="0"/>
              </a:rPr>
              <a:t>en</a:t>
            </a:r>
            <a:r>
              <a:rPr lang="fr-FR" sz="1800" b="1" dirty="0">
                <a:latin typeface="Avenir Book" panose="02000503020000020003" pitchFamily="2" charset="0"/>
              </a:rPr>
              <a:t> 2003 </a:t>
            </a:r>
            <a:r>
              <a:rPr lang="fr-FR" sz="1800" dirty="0">
                <a:latin typeface="Avenir Book" panose="02000503020000020003" pitchFamily="2" charset="0"/>
              </a:rPr>
              <a:t>par le M. </a:t>
            </a:r>
            <a:r>
              <a:rPr lang="fr-FR" sz="1800" b="1" dirty="0">
                <a:latin typeface="Avenir Book" panose="02000503020000020003" pitchFamily="2" charset="0"/>
              </a:rPr>
              <a:t>SCHÜCK</a:t>
            </a:r>
            <a:r>
              <a:rPr lang="fr-FR" sz="1800" dirty="0">
                <a:latin typeface="Avenir Book" panose="02000503020000020003" pitchFamily="2" charset="0"/>
              </a:rPr>
              <a:t> et Mme </a:t>
            </a:r>
            <a:r>
              <a:rPr lang="fr-FR" sz="1800" b="1" dirty="0">
                <a:latin typeface="Avenir Book" panose="02000503020000020003" pitchFamily="2" charset="0"/>
              </a:rPr>
              <a:t>TEXIER</a:t>
            </a:r>
          </a:p>
          <a:p>
            <a:r>
              <a:rPr lang="fr-FR" sz="1800" dirty="0">
                <a:latin typeface="Avenir Book" panose="02000503020000020003" pitchFamily="2" charset="0"/>
              </a:rPr>
              <a:t>4 rue Cléry à Paris 75002</a:t>
            </a:r>
          </a:p>
          <a:p>
            <a:r>
              <a:rPr lang="fr-FR" sz="1800" dirty="0">
                <a:latin typeface="Avenir Book" panose="02000503020000020003" pitchFamily="2" charset="0"/>
              </a:rPr>
              <a:t>CA en 2021 : 4 010 800 euros</a:t>
            </a:r>
          </a:p>
          <a:p>
            <a:r>
              <a:rPr lang="fr-FR" sz="1800" b="1" dirty="0">
                <a:latin typeface="Avenir Book" panose="02000503020000020003" pitchFamily="2" charset="0"/>
              </a:rPr>
              <a:t>130</a:t>
            </a:r>
            <a:r>
              <a:rPr lang="fr-FR" sz="1800" dirty="0">
                <a:latin typeface="Avenir Book" panose="02000503020000020003" pitchFamily="2" charset="0"/>
              </a:rPr>
              <a:t> études et </a:t>
            </a:r>
            <a:r>
              <a:rPr lang="fr-FR" sz="1800" b="1" dirty="0">
                <a:latin typeface="Avenir Book" panose="02000503020000020003" pitchFamily="2" charset="0"/>
              </a:rPr>
              <a:t>150</a:t>
            </a:r>
            <a:r>
              <a:rPr lang="fr-FR" sz="1800" dirty="0">
                <a:latin typeface="Avenir Book" panose="02000503020000020003" pitchFamily="2" charset="0"/>
              </a:rPr>
              <a:t> publications</a:t>
            </a:r>
          </a:p>
          <a:p>
            <a:r>
              <a:rPr lang="fr-FR" sz="1800" b="1" dirty="0">
                <a:latin typeface="Avenir Book" panose="02000503020000020003" pitchFamily="2" charset="0"/>
              </a:rPr>
              <a:t>~ 40</a:t>
            </a:r>
            <a:r>
              <a:rPr lang="fr-FR" sz="1800" dirty="0">
                <a:latin typeface="Avenir Book" panose="02000503020000020003" pitchFamily="2" charset="0"/>
              </a:rPr>
              <a:t> salariés</a:t>
            </a:r>
          </a:p>
        </p:txBody>
      </p:sp>
      <p:pic>
        <p:nvPicPr>
          <p:cNvPr id="8" name="Image 7" descr="Une image contenant logo&#10;&#10;Description générée automatiquement">
            <a:extLst>
              <a:ext uri="{FF2B5EF4-FFF2-40B4-BE49-F238E27FC236}">
                <a16:creationId xmlns:a16="http://schemas.microsoft.com/office/drawing/2014/main" id="{7F9223D1-4108-BF14-54F1-06F7046A7B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65" b="28144"/>
          <a:stretch/>
        </p:blipFill>
        <p:spPr bwMode="auto">
          <a:xfrm>
            <a:off x="7700270" y="2604806"/>
            <a:ext cx="3505531" cy="1507061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2" descr="About us - APICES | Contract Research Organization">
            <a:extLst>
              <a:ext uri="{FF2B5EF4-FFF2-40B4-BE49-F238E27FC236}">
                <a16:creationId xmlns:a16="http://schemas.microsoft.com/office/drawing/2014/main" id="{90304D58-FC7F-5737-5577-E36B18407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28218" y="4111867"/>
            <a:ext cx="3849636" cy="94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43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404" y="118047"/>
            <a:ext cx="9167191" cy="1325880"/>
          </a:xfrm>
          <a:noFill/>
        </p:spPr>
        <p:txBody>
          <a:bodyPr rtlCol="0" anchor="ctr"/>
          <a:lstStyle>
            <a:defPPr>
              <a:defRPr lang="fr-FR"/>
            </a:defPPr>
          </a:lstStyle>
          <a:p>
            <a:pPr rtl="0"/>
            <a:r>
              <a:rPr lang="fr-FR" dirty="0"/>
              <a:t>Présentation de l’entreprise: Développeur d’applications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DA558C-7659-5A73-9F9A-91910E51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BD12358-51D2-46B3-9BDE-DF29528B9454}" type="slidenum">
              <a:rPr lang="fr-FR" smtClean="0"/>
              <a:t>5</a:t>
            </a:fld>
            <a:endParaRPr lang="fr-FR" dirty="0"/>
          </a:p>
        </p:txBody>
      </p:sp>
      <p:pic>
        <p:nvPicPr>
          <p:cNvPr id="8" name="Image 7" descr="Une image contenant table&#10;&#10;Description générée automatiquement">
            <a:extLst>
              <a:ext uri="{FF2B5EF4-FFF2-40B4-BE49-F238E27FC236}">
                <a16:creationId xmlns:a16="http://schemas.microsoft.com/office/drawing/2014/main" id="{B0AC37C0-EA8B-A2A8-BE94-9696B1EF1E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70" t="17443" b="15164"/>
          <a:stretch/>
        </p:blipFill>
        <p:spPr bwMode="auto">
          <a:xfrm>
            <a:off x="242703" y="2031280"/>
            <a:ext cx="2539401" cy="3167138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3259DD30-1DC5-998E-3A8B-5A8B38674070}"/>
              </a:ext>
            </a:extLst>
          </p:cNvPr>
          <p:cNvSpPr txBox="1">
            <a:spLocks/>
          </p:cNvSpPr>
          <p:nvPr/>
        </p:nvSpPr>
        <p:spPr>
          <a:xfrm>
            <a:off x="3265809" y="1959142"/>
            <a:ext cx="3955223" cy="40893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None/>
            </a:pPr>
            <a:r>
              <a:rPr lang="fr-FR" sz="1800" dirty="0">
                <a:latin typeface="Avenir Book" panose="02000503020000020003" pitchFamily="2" charset="0"/>
              </a:rPr>
              <a:t>Objectifs :</a:t>
            </a:r>
          </a:p>
          <a:p>
            <a:pPr marL="0" lvl="1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sz="1800" b="1" dirty="0">
                <a:latin typeface="Avenir Book" panose="02000503020000020003" pitchFamily="2" charset="0"/>
              </a:rPr>
              <a:t>Développement</a:t>
            </a:r>
            <a:r>
              <a:rPr lang="fr-FR" sz="1800" dirty="0">
                <a:latin typeface="Avenir Book" panose="02000503020000020003" pitchFamily="2" charset="0"/>
              </a:rPr>
              <a:t> et </a:t>
            </a:r>
            <a:r>
              <a:rPr lang="fr-FR" sz="1800" b="1" dirty="0">
                <a:latin typeface="Avenir Book" panose="02000503020000020003" pitchFamily="2" charset="0"/>
              </a:rPr>
              <a:t>maintenance</a:t>
            </a:r>
            <a:r>
              <a:rPr lang="fr-FR" sz="1800" dirty="0">
                <a:latin typeface="Avenir Book" panose="02000503020000020003" pitchFamily="2" charset="0"/>
              </a:rPr>
              <a:t> de nos outils informatisés.</a:t>
            </a:r>
          </a:p>
          <a:p>
            <a:pPr marL="0" lvl="1" indent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None/>
            </a:pPr>
            <a:r>
              <a:rPr lang="fr-FR" sz="1800" dirty="0">
                <a:latin typeface="Avenir Book" panose="02000503020000020003" pitchFamily="2" charset="0"/>
              </a:rPr>
              <a:t>Les outils:</a:t>
            </a:r>
          </a:p>
          <a:p>
            <a:pPr marL="0" lvl="1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sz="1800" dirty="0">
                <a:latin typeface="Avenir Book" panose="02000503020000020003" pitchFamily="2" charset="0"/>
              </a:rPr>
              <a:t>JSF et </a:t>
            </a:r>
            <a:r>
              <a:rPr lang="fr-FR" sz="1800" dirty="0" err="1">
                <a:latin typeface="Avenir Book" panose="02000503020000020003" pitchFamily="2" charset="0"/>
              </a:rPr>
              <a:t>primefaces</a:t>
            </a:r>
            <a:r>
              <a:rPr lang="fr-FR" sz="1800" dirty="0">
                <a:latin typeface="Avenir Book" panose="02000503020000020003" pitchFamily="2" charset="0"/>
              </a:rPr>
              <a:t> - JPA</a:t>
            </a:r>
          </a:p>
          <a:p>
            <a:pPr marL="0" lvl="1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sz="1800" dirty="0">
                <a:latin typeface="Avenir Book" panose="02000503020000020003" pitchFamily="2" charset="0"/>
              </a:rPr>
              <a:t>Redmine</a:t>
            </a:r>
          </a:p>
          <a:p>
            <a:pPr marL="0" lvl="1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sz="1800" dirty="0">
                <a:latin typeface="Avenir Book" panose="02000503020000020003" pitchFamily="2" charset="0"/>
              </a:rPr>
              <a:t>PostgreSQL</a:t>
            </a:r>
          </a:p>
          <a:p>
            <a:pPr marL="0" lvl="1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sz="1800" dirty="0" err="1">
                <a:latin typeface="Avenir Book" panose="02000503020000020003" pitchFamily="2" charset="0"/>
              </a:rPr>
              <a:t>GitLab</a:t>
            </a:r>
            <a:endParaRPr lang="fr-FR" sz="1800" dirty="0">
              <a:latin typeface="Avenir Book" panose="02000503020000020003" pitchFamily="2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E97DB34-D87C-A4DB-070F-446EF0370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032" y="2143494"/>
            <a:ext cx="4728265" cy="309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5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9DF7E-FF3E-90F0-DA4C-91C06C102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’image 7" descr="gros plan sur du code informatique">
            <a:extLst>
              <a:ext uri="{FF2B5EF4-FFF2-40B4-BE49-F238E27FC236}">
                <a16:creationId xmlns:a16="http://schemas.microsoft.com/office/drawing/2014/main" id="{07BA8720-F580-49D9-7541-BC69FFB77ED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ABF89335-EF19-3C69-7353-804E4B5EE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b="1" dirty="0"/>
              <a:t>mémoire</a:t>
            </a:r>
          </a:p>
        </p:txBody>
      </p:sp>
    </p:spTree>
    <p:extLst>
      <p:ext uri="{BB962C8B-B14F-4D97-AF65-F5344CB8AC3E}">
        <p14:creationId xmlns:p14="http://schemas.microsoft.com/office/powerpoint/2010/main" val="2826955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  <a:noFill/>
        </p:spPr>
        <p:txBody>
          <a:bodyPr rtlCol="0" anchor="ctr"/>
          <a:lstStyle>
            <a:defPPr>
              <a:defRPr lang="fr-FR"/>
            </a:defPPr>
          </a:lstStyle>
          <a:p>
            <a:pPr rtl="0"/>
            <a:r>
              <a:rPr lang="fr-FR" dirty="0"/>
              <a:t>Derniers conseils et points à retenir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1790329"/>
            <a:ext cx="5381264" cy="4113054"/>
          </a:xfrm>
          <a:noFill/>
        </p:spPr>
        <p:txBody>
          <a:bodyPr vert="horz" lIns="91440" tIns="45720" rIns="91440" bIns="45720" rtlCol="0" anchor="t">
            <a:normAutofit fontScale="92500"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Répétition cohérente</a:t>
            </a:r>
          </a:p>
          <a:p>
            <a:pPr lvl="1" rtl="0"/>
            <a:r>
              <a:rPr lang="fr-FR" dirty="0"/>
              <a:t>Renforcez votre connaissance</a:t>
            </a:r>
          </a:p>
          <a:p>
            <a:pPr rtl="0"/>
            <a:r>
              <a:rPr lang="fr-FR" dirty="0"/>
              <a:t>Affiner le style de discours</a:t>
            </a:r>
          </a:p>
          <a:p>
            <a:pPr lvl="1" rtl="0"/>
            <a:r>
              <a:rPr lang="fr-FR" dirty="0"/>
              <a:t>Rythme, ton et accentuation</a:t>
            </a:r>
          </a:p>
          <a:p>
            <a:pPr rtl="0"/>
            <a:r>
              <a:rPr lang="fr-FR" dirty="0"/>
              <a:t>Minutage et transitions</a:t>
            </a:r>
          </a:p>
          <a:p>
            <a:pPr lvl="1" rtl="0"/>
            <a:r>
              <a:rPr lang="fr-FR" dirty="0"/>
              <a:t>Rechercher un discours professionnel et fluide</a:t>
            </a:r>
          </a:p>
          <a:p>
            <a:pPr rtl="0"/>
            <a:r>
              <a:rPr lang="fr-FR" dirty="0"/>
              <a:t>Entraînez-vous à parler en public</a:t>
            </a:r>
          </a:p>
          <a:p>
            <a:pPr lvl="1" rtl="0"/>
            <a:r>
              <a:rPr lang="fr-FR" dirty="0"/>
              <a:t>Solliciter des collègues pour écouter et donner leur avis</a:t>
            </a:r>
          </a:p>
          <a:p>
            <a:pPr lvl="1" rtl="0"/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19464" y="1790329"/>
            <a:ext cx="5134335" cy="4113054"/>
          </a:xfrm>
          <a:noFill/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sz="1700" dirty="0"/>
              <a:t>Recueillir des commentaires</a:t>
            </a:r>
          </a:p>
          <a:p>
            <a:pPr rtl="0"/>
            <a:r>
              <a:rPr lang="fr-FR" sz="1700" dirty="0"/>
              <a:t>Examiner les performances</a:t>
            </a:r>
          </a:p>
          <a:p>
            <a:pPr rtl="0"/>
            <a:r>
              <a:rPr lang="fr-FR" sz="1700" dirty="0"/>
              <a:t>Explorez de nouvelles techniques</a:t>
            </a:r>
          </a:p>
          <a:p>
            <a:pPr rtl="0"/>
            <a:r>
              <a:rPr lang="fr-FR" sz="1700" dirty="0"/>
              <a:t>Définissez des objectifs personnels</a:t>
            </a:r>
          </a:p>
          <a:p>
            <a:pPr rtl="0"/>
            <a:r>
              <a:rPr lang="fr-FR" sz="1700" dirty="0"/>
              <a:t>Itérer et adapter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39F69-A1C6-AF25-B91E-7EEE8ED9E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515D61-4A1E-00E9-F33B-129B6756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BD12358-51D2-46B3-9BDE-DF29528B945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DA972-BD3A-3DCD-81F1-7AF161F58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0FE33-53A6-E75A-9BA0-8B7B1BFDD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rtlCol="0" anchor="ctr"/>
          <a:lstStyle>
            <a:defPPr>
              <a:defRPr lang="fr-FR"/>
            </a:defPPr>
          </a:lstStyle>
          <a:p>
            <a:pPr rtl="0"/>
            <a:r>
              <a:rPr lang="fr-FR" dirty="0"/>
              <a:t>MESURES D’ENGAGEMENT DU DISCOURS</a:t>
            </a:r>
          </a:p>
        </p:txBody>
      </p:sp>
      <p:graphicFrame>
        <p:nvGraphicFramePr>
          <p:cNvPr id="12" name="Espace réservé au tableau 3">
            <a:extLst>
              <a:ext uri="{FF2B5EF4-FFF2-40B4-BE49-F238E27FC236}">
                <a16:creationId xmlns:a16="http://schemas.microsoft.com/office/drawing/2014/main" id="{CB65501E-A327-D358-9D08-A3694677266E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839499670"/>
              </p:ext>
            </p:extLst>
          </p:nvPr>
        </p:nvGraphicFramePr>
        <p:xfrm>
          <a:off x="612775" y="2108200"/>
          <a:ext cx="10972800" cy="392019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653366"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b="0" i="0">
                          <a:latin typeface="+mn-lt"/>
                          <a:cs typeface="Calibri" panose="020F0502020204030204" pitchFamily="34" charset="0"/>
                        </a:rPr>
                        <a:t>FACTEUR D’IMPACT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b="0" i="0">
                          <a:latin typeface="+mn-lt"/>
                          <a:cs typeface="Calibri" panose="020F0502020204030204" pitchFamily="34" charset="0"/>
                        </a:rPr>
                        <a:t>MESURE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b="0" i="0">
                          <a:latin typeface="+mn-lt"/>
                          <a:cs typeface="Calibri" panose="020F0502020204030204" pitchFamily="34" charset="0"/>
                        </a:rPr>
                        <a:t>OBJECTIF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b="0" i="0">
                          <a:latin typeface="+mn-lt"/>
                          <a:cs typeface="Calibri" panose="020F0502020204030204" pitchFamily="34" charset="0"/>
                        </a:rPr>
                        <a:t>ATTEINT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53366"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b="0" i="0">
                          <a:latin typeface="+mn-lt"/>
                          <a:cs typeface="Calibri" panose="020F0502020204030204" pitchFamily="34" charset="0"/>
                        </a:rPr>
                        <a:t>Interaction de l’audience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b="0" i="0">
                          <a:latin typeface="+mn-lt"/>
                          <a:cs typeface="Calibri" panose="020F0502020204030204" pitchFamily="34" charset="0"/>
                        </a:rPr>
                        <a:t>Pourcentage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b="0" i="0">
                          <a:latin typeface="+mn-lt"/>
                          <a:cs typeface="Calibri" panose="020F0502020204030204" pitchFamily="34" charset="0"/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b="0" i="0">
                          <a:latin typeface="+mn-lt"/>
                          <a:cs typeface="Calibri" panose="020F0502020204030204" pitchFamily="34" charset="0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53366"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b="0" i="0" dirty="0">
                          <a:latin typeface="+mn-lt"/>
                          <a:cs typeface="Calibri" panose="020F0502020204030204" pitchFamily="34" charset="0"/>
                        </a:rPr>
                        <a:t>Rétention de connaissances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b="0" i="0">
                          <a:latin typeface="+mn-lt"/>
                          <a:cs typeface="Calibri" panose="020F0502020204030204" pitchFamily="34" charset="0"/>
                        </a:rPr>
                        <a:t>Pourcentage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b="0" i="0" dirty="0">
                          <a:latin typeface="+mn-lt"/>
                          <a:cs typeface="Calibri" panose="020F0502020204030204" pitchFamily="34" charset="0"/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b="0" i="0">
                          <a:latin typeface="+mn-lt"/>
                          <a:cs typeface="Calibri" panose="020F0502020204030204" pitchFamily="34" charset="0"/>
                        </a:rPr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53366"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b="0" i="0" dirty="0">
                          <a:latin typeface="+mn-lt"/>
                          <a:cs typeface="Calibri" panose="020F0502020204030204" pitchFamily="34" charset="0"/>
                        </a:rPr>
                        <a:t>Enquêtes postérieures à la présentation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b="0" i="0">
                          <a:latin typeface="+mn-lt"/>
                          <a:cs typeface="Calibri" panose="020F0502020204030204" pitchFamily="34" charset="0"/>
                        </a:rPr>
                        <a:t>Note moyenne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b="0" i="0">
                          <a:latin typeface="+mn-lt"/>
                          <a:cs typeface="Calibri" panose="020F0502020204030204" pitchFamily="34" charset="0"/>
                        </a:rPr>
                        <a:t>4,2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b="0" i="0">
                          <a:latin typeface="+mn-lt"/>
                          <a:cs typeface="Calibri" panose="020F0502020204030204" pitchFamily="34" charset="0"/>
                        </a:rPr>
                        <a:t>4,5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653366"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b="0" i="0">
                          <a:latin typeface="+mn-lt"/>
                          <a:cs typeface="Calibri" panose="020F0502020204030204" pitchFamily="34" charset="0"/>
                        </a:rPr>
                        <a:t>Taux de référence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b="0" i="0">
                          <a:latin typeface="+mn-lt"/>
                          <a:cs typeface="Calibri" panose="020F0502020204030204" pitchFamily="34" charset="0"/>
                        </a:rPr>
                        <a:t>Pourcentage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b="0" i="0">
                          <a:latin typeface="+mn-lt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b="0" i="0">
                          <a:latin typeface="+mn-lt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653366"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b="0" i="0" dirty="0">
                          <a:latin typeface="+mn-lt"/>
                          <a:cs typeface="Calibri" panose="020F0502020204030204" pitchFamily="34" charset="0"/>
                        </a:rPr>
                        <a:t>Opportunités de collaboration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b="0" i="0">
                          <a:latin typeface="+mn-lt"/>
                          <a:cs typeface="Calibri" panose="020F0502020204030204" pitchFamily="34" charset="0"/>
                        </a:rPr>
                        <a:t>Nombre d’opportunités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b="0" i="0">
                          <a:latin typeface="+mn-lt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b="0" i="0" dirty="0">
                          <a:latin typeface="+mn-lt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18B719-3AAD-8B78-72BD-1393FD16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BD12358-51D2-46B3-9BDE-DF29528B945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9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’image 11" descr="Gros plan de poin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>
            <a:fillRect/>
          </a:stretch>
        </p:blipFill>
        <p:spPr>
          <a:xfrm>
            <a:off x="20" y="10"/>
            <a:ext cx="12191980" cy="6857990"/>
          </a:xfrm>
          <a:noFill/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 rtlCol="0" anchor="ctr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73135365_TF55661986_Win32" id="{A4F8BA76-8491-44F2-83C9-DA46E4214911}" vid="{78D6081F-2B92-4419-AE16-E7E7F907267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C2645A-E767-4D7E-984D-234E531E4556}">
  <ds:schemaRefs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230e9df3-be65-4c73-a93b-d1236ebd677e"/>
    <ds:schemaRef ds:uri="http://purl.org/dc/terms/"/>
    <ds:schemaRef ds:uri="16c05727-aa75-4e4a-9b5f-8a80a1165891"/>
    <ds:schemaRef ds:uri="http://schemas.microsoft.com/sharepoint/v3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Personnalisé</Template>
  <TotalTime>147</TotalTime>
  <Words>577</Words>
  <Application>Microsoft Macintosh PowerPoint</Application>
  <PresentationFormat>Grand écran</PresentationFormat>
  <Paragraphs>120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Aptos</vt:lpstr>
      <vt:lpstr>Arial</vt:lpstr>
      <vt:lpstr>Avenir Book</vt:lpstr>
      <vt:lpstr>Calibri</vt:lpstr>
      <vt:lpstr>Calibri Light</vt:lpstr>
      <vt:lpstr>Google Sans</vt:lpstr>
      <vt:lpstr>Wingdings</vt:lpstr>
      <vt:lpstr>Personnalisé</vt:lpstr>
      <vt:lpstr>Dans quelles mesures les technologies IoT des voitures peuvent-elles être adaptées pour répondre aux besoins spécifiques de la sécurité des motos sur les routes ?</vt:lpstr>
      <vt:lpstr>sommaire</vt:lpstr>
      <vt:lpstr>Présentation de l’entreprise</vt:lpstr>
      <vt:lpstr>Présentation de l’entreprise: Kappa santé</vt:lpstr>
      <vt:lpstr>Présentation de l’entreprise: Développeur d’applications</vt:lpstr>
      <vt:lpstr>mémoire</vt:lpstr>
      <vt:lpstr>Derniers conseils et points à retenir</vt:lpstr>
      <vt:lpstr>MESURES D’ENGAGEMENT DU DISCOURS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Shanou Lfe</dc:creator>
  <cp:lastModifiedBy>Shanou Lfe</cp:lastModifiedBy>
  <cp:revision>3</cp:revision>
  <dcterms:created xsi:type="dcterms:W3CDTF">2025-07-29T12:46:53Z</dcterms:created>
  <dcterms:modified xsi:type="dcterms:W3CDTF">2025-07-29T17:43:49Z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