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e3b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fr-FR" sz="5400" spc="-1" strike="noStrike">
                <a:solidFill>
                  <a:srgbClr val="fefefe"/>
                </a:solidFill>
                <a:latin typeface="Century Gothic"/>
              </a:rPr>
              <a:t>Modifiez le </a:t>
            </a:r>
            <a:r>
              <a:rPr b="1" lang="fr-FR" sz="5400" spc="-1" strike="noStrike">
                <a:solidFill>
                  <a:srgbClr val="fefefe"/>
                </a:solidFill>
                <a:latin typeface="Century Gothic"/>
              </a:rPr>
              <a:t>style du titre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BD4499E-1F50-4A3A-B27A-0A3C767C1E85}" type="datetime">
              <a:rPr b="0" lang="en-US" sz="900" spc="-1" strike="noStrike">
                <a:solidFill>
                  <a:srgbClr val="ffffff"/>
                </a:solidFill>
                <a:latin typeface="Century Gothic"/>
              </a:rPr>
              <a:t>1/25/21</a:t>
            </a:fld>
            <a:endParaRPr b="0" lang="fr-FR" sz="9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AA8DF36F-C288-4AF4-998B-C58FE2933748}" type="slidenum">
              <a:rPr b="0" lang="en-US" sz="2000" spc="-1" strike="noStrike">
                <a:solidFill>
                  <a:srgbClr val="f0a22e"/>
                </a:solidFill>
                <a:latin typeface="Century Gothic"/>
              </a:rPr>
              <a:t>&lt;numéro&gt;</a:t>
            </a:fld>
            <a:endParaRPr b="0" lang="fr-FR" sz="2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Cliquez pour éditer le format du plan de texte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Second niveau de plan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Troisième niveau de plan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Quatrième niveau de plan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Cinquième niveau de plan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Sixième niveau de plan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Septième niveau de plan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e3b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fr-FR" sz="4000" spc="-1" strike="noStrike">
                <a:solidFill>
                  <a:srgbClr val="fefefe"/>
                </a:solidFill>
                <a:latin typeface="Century Gothic"/>
              </a:rPr>
              <a:t>Modifiez le </a:t>
            </a:r>
            <a:r>
              <a:rPr b="1" lang="fr-FR" sz="4000" spc="-1" strike="noStrike">
                <a:solidFill>
                  <a:srgbClr val="fefefe"/>
                </a:solidFill>
                <a:latin typeface="Century Gothic"/>
              </a:rPr>
              <a:t>style du titre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0a22e"/>
              </a:buClr>
              <a:buFont typeface="Wingdings 2" charset="2"/>
              <a:buChar char=""/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Cliquez pour modifier les styles du texte du masque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0a22e"/>
              </a:buClr>
              <a:buFont typeface="Wingdings 2" charset="2"/>
              <a:buChar char=""/>
            </a:pPr>
            <a:r>
              <a:rPr b="0" lang="fr-FR" sz="1600" spc="-1" strike="noStrike">
                <a:solidFill>
                  <a:srgbClr val="ffffff"/>
                </a:solidFill>
                <a:latin typeface="Century Gothic"/>
              </a:rPr>
              <a:t>Deuxième niveau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0a22e"/>
              </a:buClr>
              <a:buFont typeface="Wingdings 2" charset="2"/>
              <a:buChar char=""/>
            </a:pPr>
            <a:r>
              <a:rPr b="0" lang="fr-FR" sz="1400" spc="-1" strike="noStrike">
                <a:solidFill>
                  <a:srgbClr val="ffffff"/>
                </a:solidFill>
                <a:latin typeface="Century Gothic"/>
              </a:rPr>
              <a:t>Troisième niveau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f0a22e"/>
              </a:buClr>
              <a:buFont typeface="Wingdings 2" charset="2"/>
              <a:buChar char=""/>
            </a:pPr>
            <a:r>
              <a:rPr b="0" lang="fr-FR" sz="1200" spc="-1" strike="noStrike">
                <a:solidFill>
                  <a:srgbClr val="ffffff"/>
                </a:solidFill>
                <a:latin typeface="Century Gothic"/>
              </a:rPr>
              <a:t>Quatrième niveau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f0a22e"/>
              </a:buClr>
              <a:buFont typeface="Wingdings 2" charset="2"/>
              <a:buChar char=""/>
            </a:pPr>
            <a:r>
              <a:rPr b="0" lang="fr-FR" sz="1200" spc="-1" strike="noStrike">
                <a:solidFill>
                  <a:srgbClr val="ffffff"/>
                </a:solidFill>
                <a:latin typeface="Century Gothic"/>
              </a:rPr>
              <a:t>Cinquième niveau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F8A9380-B818-47FA-9E39-BC42C085E03B}" type="datetime">
              <a:rPr b="0" lang="en-US" sz="900" spc="-1" strike="noStrike">
                <a:solidFill>
                  <a:srgbClr val="ffffff"/>
                </a:solidFill>
                <a:latin typeface="Century Gothic"/>
              </a:rPr>
              <a:t>1/25/21</a:t>
            </a:fld>
            <a:endParaRPr b="0" lang="fr-FR" sz="9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03C07001-C9E3-4D71-90CD-27525959F4F9}" type="slidenum">
              <a:rPr b="0" lang="en-US" sz="2000" spc="-1" strike="noStrike">
                <a:solidFill>
                  <a:srgbClr val="f0a22e"/>
                </a:solidFill>
                <a:latin typeface="Century Gothic"/>
              </a:rPr>
              <a:t>&lt;numéro&gt;</a:t>
            </a:fld>
            <a:endParaRPr b="0" lang="fr-FR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e3b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fr-FR" sz="4000" spc="-1" strike="noStrike">
                <a:solidFill>
                  <a:srgbClr val="fefefe"/>
                </a:solidFill>
                <a:latin typeface="Century Gothic"/>
              </a:rPr>
              <a:t>Modifiez le </a:t>
            </a:r>
            <a:r>
              <a:rPr b="1" lang="fr-FR" sz="4000" spc="-1" strike="noStrike">
                <a:solidFill>
                  <a:srgbClr val="fefefe"/>
                </a:solidFill>
                <a:latin typeface="Century Gothic"/>
              </a:rPr>
              <a:t>style du titre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0A3DF39-5ADB-49F8-B87E-A77D6DDF1A77}" type="datetime">
              <a:rPr b="0" lang="en-US" sz="900" spc="-1" strike="noStrike">
                <a:solidFill>
                  <a:srgbClr val="ffffff"/>
                </a:solidFill>
                <a:latin typeface="Century Gothic"/>
              </a:rPr>
              <a:t>1/25/21</a:t>
            </a:fld>
            <a:endParaRPr b="0" lang="fr-FR" sz="9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BE89216E-3018-493A-BCC6-64287B47AC78}" type="slidenum">
              <a:rPr b="0" lang="en-US" sz="2000" spc="-1" strike="noStrike">
                <a:solidFill>
                  <a:srgbClr val="f0a22e"/>
                </a:solidFill>
                <a:latin typeface="Century Gothic"/>
              </a:rPr>
              <a:t>&lt;numéro&gt;</a:t>
            </a:fld>
            <a:endParaRPr b="0" lang="fr-FR" sz="20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Cliquez pour éditer le format du plan de texte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Second niveau de plan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Troisième niveau de plan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Quatrième niveau de plan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Cinquième niveau de plan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Sixième niveau de plan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Septième niveau de plan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e3b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fr-FR" sz="5400" spc="-1" strike="noStrike">
                <a:solidFill>
                  <a:srgbClr val="fefefe"/>
                </a:solidFill>
                <a:latin typeface="Century Gothic"/>
              </a:rPr>
              <a:t>Présentation de mon site </a:t>
            </a:r>
            <a:r>
              <a:rPr b="1" lang="fr-FR" sz="5400" spc="-1" strike="noStrike">
                <a:solidFill>
                  <a:srgbClr val="fefefe"/>
                </a:solidFill>
                <a:latin typeface="Century Gothic"/>
              </a:rPr>
              <a:t>p</a:t>
            </a:r>
            <a:r>
              <a:rPr b="0" lang="fr-FR" sz="5400" spc="-1" strike="noStrike">
                <a:solidFill>
                  <a:srgbClr val="fefefe"/>
                </a:solidFill>
                <a:latin typeface="Century Gothic"/>
              </a:rPr>
              <a:t>ort</a:t>
            </a:r>
            <a:r>
              <a:rPr b="1" lang="fr-FR" sz="5400" spc="-1" strike="noStrike">
                <a:solidFill>
                  <a:srgbClr val="fefefe"/>
                </a:solidFill>
                <a:latin typeface="Century Gothic"/>
              </a:rPr>
              <a:t>f</a:t>
            </a:r>
            <a:r>
              <a:rPr b="0" lang="fr-FR" sz="5400" spc="-1" strike="noStrike">
                <a:solidFill>
                  <a:srgbClr val="fefefe"/>
                </a:solidFill>
                <a:latin typeface="Century Gothic"/>
              </a:rPr>
              <a:t>olio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810000" y="5280840"/>
            <a:ext cx="10571760" cy="43452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40000"/>
              </a:srgbClr>
            </a:outerShdw>
          </a:effectLst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Par Shana LEFEVRE, groupe 3, DUT Informatique de Fontainebleau (77).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fr-FR" sz="4000" spc="-1" strike="noStrike">
                <a:solidFill>
                  <a:srgbClr val="fefefe"/>
                </a:solidFill>
                <a:latin typeface="Century Gothic"/>
              </a:rPr>
              <a:t>L</a:t>
            </a:r>
            <a:r>
              <a:rPr b="0" lang="fr-FR" sz="4000" spc="-1" strike="noStrike">
                <a:solidFill>
                  <a:srgbClr val="fefefe"/>
                </a:solidFill>
                <a:latin typeface="Century Gothic"/>
              </a:rPr>
              <a:t>es </a:t>
            </a:r>
            <a:r>
              <a:rPr b="1" lang="fr-FR" sz="4000" spc="-1" strike="noStrike">
                <a:solidFill>
                  <a:srgbClr val="fefefe"/>
                </a:solidFill>
                <a:latin typeface="Century Gothic"/>
              </a:rPr>
              <a:t>p</a:t>
            </a:r>
            <a:r>
              <a:rPr b="0" lang="fr-FR" sz="4000" spc="-1" strike="noStrike">
                <a:solidFill>
                  <a:srgbClr val="fefefe"/>
                </a:solidFill>
                <a:latin typeface="Century Gothic"/>
              </a:rPr>
              <a:t>rochaines </a:t>
            </a:r>
            <a:r>
              <a:rPr b="1" lang="fr-FR" sz="4000" spc="-1" strike="noStrike">
                <a:solidFill>
                  <a:srgbClr val="fefefe"/>
                </a:solidFill>
                <a:latin typeface="Century Gothic"/>
              </a:rPr>
              <a:t>n</a:t>
            </a:r>
            <a:r>
              <a:rPr b="0" lang="fr-FR" sz="4000" spc="-1" strike="noStrike">
                <a:solidFill>
                  <a:srgbClr val="fefefe"/>
                </a:solidFill>
                <a:latin typeface="Century Gothic"/>
              </a:rPr>
              <a:t>ou</a:t>
            </a:r>
            <a:r>
              <a:rPr b="1" lang="fr-FR" sz="4000" spc="-1" strike="noStrike">
                <a:solidFill>
                  <a:srgbClr val="fefefe"/>
                </a:solidFill>
                <a:latin typeface="Century Gothic"/>
              </a:rPr>
              <a:t>v</a:t>
            </a:r>
            <a:r>
              <a:rPr b="0" lang="fr-FR" sz="4000" spc="-1" strike="noStrike">
                <a:solidFill>
                  <a:srgbClr val="fefefe"/>
                </a:solidFill>
                <a:latin typeface="Century Gothic"/>
              </a:rPr>
              <a:t>eau</a:t>
            </a:r>
            <a:r>
              <a:rPr b="1" lang="fr-FR" sz="4000" spc="-1" strike="noStrike">
                <a:solidFill>
                  <a:srgbClr val="fefefe"/>
                </a:solidFill>
                <a:latin typeface="Century Gothic"/>
              </a:rPr>
              <a:t>t</a:t>
            </a:r>
            <a:r>
              <a:rPr b="0" lang="fr-FR" sz="4000" spc="-1" strike="noStrike">
                <a:solidFill>
                  <a:srgbClr val="fefefe"/>
                </a:solidFill>
                <a:latin typeface="Century Gothic"/>
              </a:rPr>
              <a:t>é</a:t>
            </a:r>
            <a:r>
              <a:rPr b="1" lang="fr-FR" sz="4000" spc="-1" strike="noStrike">
                <a:solidFill>
                  <a:srgbClr val="fefefe"/>
                </a:solidFill>
                <a:latin typeface="Century Gothic"/>
              </a:rPr>
              <a:t>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0a22e"/>
              </a:buClr>
              <a:buFont typeface="Wingdings 2" charset="2"/>
              <a:buChar char=""/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Revoir la disposition de la page des réalisations pour plus de clarté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0a22e"/>
              </a:buClr>
              <a:buFont typeface="Wingdings 2" charset="2"/>
              <a:buChar char=""/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Mettre en fonction le formulaire de contact avec du PHP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0a22e"/>
              </a:buClr>
              <a:buFont typeface="Wingdings 2" charset="2"/>
              <a:buChar char=""/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Revoir la disposition du footer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0a22e"/>
              </a:buClr>
              <a:buFont typeface="Wingdings 2" charset="2"/>
              <a:buChar char=""/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Revoir le design des sections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05720" y="2620080"/>
            <a:ext cx="11182320" cy="105480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fr-FR" sz="4800" spc="-1" strike="noStrike">
                <a:solidFill>
                  <a:srgbClr val="fefefe"/>
                </a:solidFill>
                <a:latin typeface="Century Gothic"/>
              </a:rPr>
              <a:t>M</a:t>
            </a:r>
            <a:r>
              <a:rPr b="0" lang="fr-FR" sz="4800" spc="-1" strike="noStrike">
                <a:solidFill>
                  <a:srgbClr val="fefefe"/>
                </a:solidFill>
                <a:latin typeface="Century Gothic"/>
              </a:rPr>
              <a:t>erci pour </a:t>
            </a:r>
            <a:r>
              <a:rPr b="1" lang="fr-FR" sz="4800" spc="-1" strike="noStrike">
                <a:solidFill>
                  <a:srgbClr val="fefefe"/>
                </a:solidFill>
                <a:latin typeface="Century Gothic"/>
              </a:rPr>
              <a:t>v</a:t>
            </a:r>
            <a:r>
              <a:rPr b="0" lang="fr-FR" sz="4800" spc="-1" strike="noStrike">
                <a:solidFill>
                  <a:srgbClr val="fefefe"/>
                </a:solidFill>
                <a:latin typeface="Century Gothic"/>
              </a:rPr>
              <a:t>otre </a:t>
            </a:r>
            <a:r>
              <a:rPr b="1" lang="fr-FR" sz="4800" spc="-1" strike="noStrike">
                <a:solidFill>
                  <a:srgbClr val="fefefe"/>
                </a:solidFill>
                <a:latin typeface="Century Gothic"/>
              </a:rPr>
              <a:t>a</a:t>
            </a:r>
            <a:r>
              <a:rPr b="0" lang="fr-FR" sz="4800" spc="-1" strike="noStrike">
                <a:solidFill>
                  <a:srgbClr val="fefefe"/>
                </a:solidFill>
                <a:latin typeface="Century Gothic"/>
              </a:rPr>
              <a:t>ttention</a:t>
            </a:r>
            <a:endParaRPr b="0" lang="en-US" sz="4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e3b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2"/>
          <p:cNvSpPr/>
          <p:nvPr/>
        </p:nvSpPr>
        <p:spPr>
          <a:xfrm rot="16200000">
            <a:off x="-650520" y="650880"/>
            <a:ext cx="6857640" cy="5556240"/>
          </a:xfrm>
          <a:custGeom>
            <a:avLst/>
            <a:gdLst/>
            <a:ahLst/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tile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0" name="TextShape 3"/>
          <p:cNvSpPr txBox="1"/>
          <p:nvPr/>
        </p:nvSpPr>
        <p:spPr>
          <a:xfrm>
            <a:off x="451440" y="1734840"/>
            <a:ext cx="3765240" cy="338796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fr-FR" sz="4800" spc="-1" strike="noStrike">
                <a:solidFill>
                  <a:srgbClr val="fefefe"/>
                </a:solidFill>
                <a:latin typeface="Century Gothic"/>
              </a:rPr>
              <a:t>Sommaire</a:t>
            </a:r>
            <a:endParaRPr b="0" lang="en-US" sz="4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1" name="TextShape 4"/>
          <p:cNvSpPr txBox="1"/>
          <p:nvPr/>
        </p:nvSpPr>
        <p:spPr>
          <a:xfrm>
            <a:off x="6008040" y="192960"/>
            <a:ext cx="5364720" cy="568548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0a22e"/>
              </a:buClr>
              <a:buFont typeface="Wingdings 2" charset="2"/>
              <a:buChar char=""/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Présentation du projet « portfolio »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0a22e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Charte graphique du 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p</a:t>
            </a: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ort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f</a:t>
            </a: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olio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- Les couleurs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- La navigation 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- Header et footer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0a22e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Les différents supports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0a22e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Les prochaines nouveautés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0a22e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Découverte de mon portfolio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fr-FR" sz="4000" spc="-1" strike="noStrike">
                <a:solidFill>
                  <a:srgbClr val="fefefe"/>
                </a:solidFill>
                <a:latin typeface="Century Gothic"/>
              </a:rPr>
              <a:t>P</a:t>
            </a:r>
            <a:r>
              <a:rPr b="0" lang="fr-FR" sz="4000" spc="-1" strike="noStrike">
                <a:solidFill>
                  <a:srgbClr val="fefefe"/>
                </a:solidFill>
                <a:latin typeface="Century Gothic"/>
              </a:rPr>
              <a:t>résentation du projet « </a:t>
            </a:r>
            <a:r>
              <a:rPr b="1" lang="fr-FR" sz="4000" spc="-1" strike="noStrike">
                <a:solidFill>
                  <a:srgbClr val="fefefe"/>
                </a:solidFill>
                <a:latin typeface="Century Gothic"/>
              </a:rPr>
              <a:t>p</a:t>
            </a:r>
            <a:r>
              <a:rPr b="0" lang="fr-FR" sz="4000" spc="-1" strike="noStrike">
                <a:solidFill>
                  <a:srgbClr val="fefefe"/>
                </a:solidFill>
                <a:latin typeface="Century Gothic"/>
              </a:rPr>
              <a:t>ort</a:t>
            </a:r>
            <a:r>
              <a:rPr b="1" lang="fr-FR" sz="4000" spc="-1" strike="noStrike">
                <a:solidFill>
                  <a:srgbClr val="fefefe"/>
                </a:solidFill>
                <a:latin typeface="Century Gothic"/>
              </a:rPr>
              <a:t>f</a:t>
            </a:r>
            <a:r>
              <a:rPr b="0" lang="fr-FR" sz="4000" spc="-1" strike="noStrike">
                <a:solidFill>
                  <a:srgbClr val="fefefe"/>
                </a:solidFill>
                <a:latin typeface="Century Gothic"/>
              </a:rPr>
              <a:t>olio »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695880" y="2847960"/>
            <a:ext cx="11305440" cy="377244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40000"/>
              </a:srgbClr>
            </a:outerShdw>
          </a:effectLst>
        </p:spPr>
        <p:txBody>
          <a:bodyPr anchor="ctr">
            <a:normAutofit fontScale="94000"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0a22e"/>
              </a:buClr>
              <a:buFont typeface="Wingdings 2" charset="2"/>
              <a:buChar char=""/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Projet réalisé dans le cadre : Formation DUT informatique (1</a:t>
            </a:r>
            <a:r>
              <a:rPr b="0" lang="fr-FR" sz="1800" spc="-1" strike="noStrike" baseline="30000">
                <a:solidFill>
                  <a:srgbClr val="ffffff"/>
                </a:solidFill>
                <a:latin typeface="Century Gothic"/>
              </a:rPr>
              <a:t>er</a:t>
            </a: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 année)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0a22e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3 notes lors de ce projet : 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- 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WIMS</a:t>
            </a: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 : codes html / CSS / JS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- 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PPP</a:t>
            </a: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 : l’aspect (design, contenu, informations …)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- 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xpression et 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ommunication : Oral de présentation du projet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0a22e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A propos du 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p</a:t>
            </a: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ort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f</a:t>
            </a: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olio : 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- 4 versions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	</a:t>
            </a: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- Novembre 2019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fr-FR" sz="4000" spc="-1" strike="noStrike">
                <a:solidFill>
                  <a:srgbClr val="fefefe"/>
                </a:solidFill>
                <a:latin typeface="Century Gothic"/>
              </a:rPr>
              <a:t>C</a:t>
            </a:r>
            <a:r>
              <a:rPr b="0" lang="fr-FR" sz="4000" spc="-1" strike="noStrike">
                <a:solidFill>
                  <a:srgbClr val="fefefe"/>
                </a:solidFill>
                <a:latin typeface="Century Gothic"/>
              </a:rPr>
              <a:t>harte </a:t>
            </a:r>
            <a:r>
              <a:rPr b="1" lang="fr-FR" sz="4000" spc="-1" strike="noStrike">
                <a:solidFill>
                  <a:srgbClr val="fefefe"/>
                </a:solidFill>
                <a:latin typeface="Century Gothic"/>
              </a:rPr>
              <a:t>g</a:t>
            </a:r>
            <a:r>
              <a:rPr b="0" lang="fr-FR" sz="4000" spc="-1" strike="noStrike">
                <a:solidFill>
                  <a:srgbClr val="fefefe"/>
                </a:solidFill>
                <a:latin typeface="Century Gothic"/>
              </a:rPr>
              <a:t>raphique du </a:t>
            </a:r>
            <a:r>
              <a:rPr b="1" lang="fr-FR" sz="4000" spc="-1" strike="noStrike">
                <a:solidFill>
                  <a:srgbClr val="fefefe"/>
                </a:solidFill>
                <a:latin typeface="Century Gothic"/>
              </a:rPr>
              <a:t>p</a:t>
            </a:r>
            <a:r>
              <a:rPr b="0" lang="fr-FR" sz="4000" spc="-1" strike="noStrike">
                <a:solidFill>
                  <a:srgbClr val="fefefe"/>
                </a:solidFill>
                <a:latin typeface="Century Gothic"/>
              </a:rPr>
              <a:t>ort</a:t>
            </a:r>
            <a:r>
              <a:rPr b="1" lang="fr-FR" sz="4000" spc="-1" strike="noStrike">
                <a:solidFill>
                  <a:srgbClr val="fefefe"/>
                </a:solidFill>
                <a:latin typeface="Century Gothic"/>
              </a:rPr>
              <a:t>f</a:t>
            </a:r>
            <a:r>
              <a:rPr b="0" lang="fr-FR" sz="4000" spc="-1" strike="noStrike">
                <a:solidFill>
                  <a:srgbClr val="fefefe"/>
                </a:solidFill>
                <a:latin typeface="Century Gothic"/>
              </a:rPr>
              <a:t>olio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0a22e"/>
              </a:buClr>
              <a:buFont typeface="Wingdings 2" charset="2"/>
              <a:buChar char=""/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Les couleurs :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orps du 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s</a:t>
            </a: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ite :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B</a:t>
            </a: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lanc  : sans difficulté de lecture, associable avec d’autres couleurs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P</a:t>
            </a: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olice :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N</a:t>
            </a: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oir sur fond blanc et 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b</a:t>
            </a: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lanc sur fond noir : Lisible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range : Couleur de la communication, vive, attire l’œil 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fr-FR" sz="4000" spc="-1" strike="noStrike">
                <a:solidFill>
                  <a:srgbClr val="fefefe"/>
                </a:solidFill>
                <a:latin typeface="Century Gothic"/>
              </a:rPr>
              <a:t>C</a:t>
            </a:r>
            <a:r>
              <a:rPr b="0" lang="fr-FR" sz="4000" spc="-1" strike="noStrike">
                <a:solidFill>
                  <a:srgbClr val="fefefe"/>
                </a:solidFill>
                <a:latin typeface="Century Gothic"/>
              </a:rPr>
              <a:t>h</a:t>
            </a:r>
            <a:r>
              <a:rPr b="0" lang="fr-FR" sz="4000" spc="-1" strike="noStrike">
                <a:solidFill>
                  <a:srgbClr val="fefefe"/>
                </a:solidFill>
                <a:latin typeface="Century Gothic"/>
              </a:rPr>
              <a:t>art</a:t>
            </a:r>
            <a:r>
              <a:rPr b="0" lang="fr-FR" sz="4000" spc="-1" strike="noStrike">
                <a:solidFill>
                  <a:srgbClr val="fefefe"/>
                </a:solidFill>
                <a:latin typeface="Century Gothic"/>
              </a:rPr>
              <a:t>e </a:t>
            </a:r>
            <a:r>
              <a:rPr b="1" lang="fr-FR" sz="4000" spc="-1" strike="noStrike">
                <a:solidFill>
                  <a:srgbClr val="fefefe"/>
                </a:solidFill>
                <a:latin typeface="Century Gothic"/>
              </a:rPr>
              <a:t>g</a:t>
            </a:r>
            <a:r>
              <a:rPr b="0" lang="fr-FR" sz="4000" spc="-1" strike="noStrike">
                <a:solidFill>
                  <a:srgbClr val="fefefe"/>
                </a:solidFill>
                <a:latin typeface="Century Gothic"/>
              </a:rPr>
              <a:t>r</a:t>
            </a:r>
            <a:r>
              <a:rPr b="0" lang="fr-FR" sz="4000" spc="-1" strike="noStrike">
                <a:solidFill>
                  <a:srgbClr val="fefefe"/>
                </a:solidFill>
                <a:latin typeface="Century Gothic"/>
              </a:rPr>
              <a:t>ap</a:t>
            </a:r>
            <a:r>
              <a:rPr b="0" lang="fr-FR" sz="4000" spc="-1" strike="noStrike">
                <a:solidFill>
                  <a:srgbClr val="fefefe"/>
                </a:solidFill>
                <a:latin typeface="Century Gothic"/>
              </a:rPr>
              <a:t>hi</a:t>
            </a:r>
            <a:r>
              <a:rPr b="0" lang="fr-FR" sz="4000" spc="-1" strike="noStrike">
                <a:solidFill>
                  <a:srgbClr val="fefefe"/>
                </a:solidFill>
                <a:latin typeface="Century Gothic"/>
              </a:rPr>
              <a:t>qu</a:t>
            </a:r>
            <a:r>
              <a:rPr b="0" lang="fr-FR" sz="4000" spc="-1" strike="noStrike">
                <a:solidFill>
                  <a:srgbClr val="fefefe"/>
                </a:solidFill>
                <a:latin typeface="Century Gothic"/>
              </a:rPr>
              <a:t>e </a:t>
            </a:r>
            <a:r>
              <a:rPr b="0" lang="fr-FR" sz="4000" spc="-1" strike="noStrike">
                <a:solidFill>
                  <a:srgbClr val="fefefe"/>
                </a:solidFill>
                <a:latin typeface="Century Gothic"/>
              </a:rPr>
              <a:t>du </a:t>
            </a:r>
            <a:r>
              <a:rPr b="1" lang="fr-FR" sz="4000" spc="-1" strike="noStrike">
                <a:solidFill>
                  <a:srgbClr val="fefefe"/>
                </a:solidFill>
                <a:latin typeface="Century Gothic"/>
              </a:rPr>
              <a:t>p</a:t>
            </a:r>
            <a:r>
              <a:rPr b="0" lang="fr-FR" sz="4000" spc="-1" strike="noStrike">
                <a:solidFill>
                  <a:srgbClr val="fefefe"/>
                </a:solidFill>
                <a:latin typeface="Century Gothic"/>
              </a:rPr>
              <a:t>o</a:t>
            </a:r>
            <a:r>
              <a:rPr b="0" lang="fr-FR" sz="4000" spc="-1" strike="noStrike">
                <a:solidFill>
                  <a:srgbClr val="fefefe"/>
                </a:solidFill>
                <a:latin typeface="Century Gothic"/>
              </a:rPr>
              <a:t>rt</a:t>
            </a:r>
            <a:r>
              <a:rPr b="1" lang="fr-FR" sz="4000" spc="-1" strike="noStrike">
                <a:solidFill>
                  <a:srgbClr val="fefefe"/>
                </a:solidFill>
                <a:latin typeface="Century Gothic"/>
              </a:rPr>
              <a:t>f</a:t>
            </a:r>
            <a:r>
              <a:rPr b="0" lang="fr-FR" sz="4000" spc="-1" strike="noStrike">
                <a:solidFill>
                  <a:srgbClr val="fefefe"/>
                </a:solidFill>
                <a:latin typeface="Century Gothic"/>
              </a:rPr>
              <a:t>oli</a:t>
            </a:r>
            <a:r>
              <a:rPr b="0" lang="fr-FR" sz="4000" spc="-1" strike="noStrike">
                <a:solidFill>
                  <a:srgbClr val="fefefe"/>
                </a:solidFill>
                <a:latin typeface="Century Gothic"/>
              </a:rPr>
              <a:t>o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65520" y="2290680"/>
            <a:ext cx="2447640" cy="55224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0a22e"/>
              </a:buClr>
              <a:buFont typeface="Wingdings 2" charset="2"/>
              <a:buChar char=""/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La navigation :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38" name="Image 5" descr=""/>
          <p:cNvPicPr/>
          <p:nvPr/>
        </p:nvPicPr>
        <p:blipFill>
          <a:blip r:embed="rId1"/>
          <a:stretch/>
        </p:blipFill>
        <p:spPr>
          <a:xfrm>
            <a:off x="350280" y="4683600"/>
            <a:ext cx="8854200" cy="525240"/>
          </a:xfrm>
          <a:prstGeom prst="rect">
            <a:avLst/>
          </a:prstGeom>
          <a:ln>
            <a:noFill/>
          </a:ln>
        </p:spPr>
      </p:pic>
      <p:pic>
        <p:nvPicPr>
          <p:cNvPr id="139" name="Image 6" descr=""/>
          <p:cNvPicPr/>
          <p:nvPr/>
        </p:nvPicPr>
        <p:blipFill>
          <a:blip r:embed="rId2"/>
          <a:stretch/>
        </p:blipFill>
        <p:spPr>
          <a:xfrm>
            <a:off x="667440" y="5856480"/>
            <a:ext cx="783000" cy="683280"/>
          </a:xfrm>
          <a:prstGeom prst="rect">
            <a:avLst/>
          </a:prstGeom>
          <a:ln>
            <a:noFill/>
          </a:ln>
        </p:spPr>
      </p:pic>
      <p:pic>
        <p:nvPicPr>
          <p:cNvPr id="140" name="Image 7" descr=""/>
          <p:cNvPicPr/>
          <p:nvPr/>
        </p:nvPicPr>
        <p:blipFill>
          <a:blip r:embed="rId3"/>
          <a:srcRect l="0" t="0" r="0" b="34699"/>
          <a:stretch/>
        </p:blipFill>
        <p:spPr>
          <a:xfrm>
            <a:off x="446760" y="3301560"/>
            <a:ext cx="5420160" cy="461520"/>
          </a:xfrm>
          <a:prstGeom prst="rect">
            <a:avLst/>
          </a:prstGeom>
          <a:ln>
            <a:noFill/>
          </a:ln>
        </p:spPr>
      </p:pic>
      <p:pic>
        <p:nvPicPr>
          <p:cNvPr id="141" name="Image 8" descr=""/>
          <p:cNvPicPr/>
          <p:nvPr/>
        </p:nvPicPr>
        <p:blipFill>
          <a:blip r:embed="rId4"/>
          <a:srcRect l="53716" t="0" r="0" b="0"/>
          <a:stretch/>
        </p:blipFill>
        <p:spPr>
          <a:xfrm>
            <a:off x="11025720" y="3168720"/>
            <a:ext cx="411120" cy="302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fr-FR" sz="4000" spc="-1" strike="noStrike">
                <a:solidFill>
                  <a:srgbClr val="fefefe"/>
                </a:solidFill>
                <a:latin typeface="Century Gothic"/>
              </a:rPr>
              <a:t>C</a:t>
            </a:r>
            <a:r>
              <a:rPr b="0" lang="fr-FR" sz="4000" spc="-1" strike="noStrike">
                <a:solidFill>
                  <a:srgbClr val="fefefe"/>
                </a:solidFill>
                <a:latin typeface="Century Gothic"/>
              </a:rPr>
              <a:t>harte </a:t>
            </a:r>
            <a:r>
              <a:rPr b="1" lang="fr-FR" sz="4000" spc="-1" strike="noStrike">
                <a:solidFill>
                  <a:srgbClr val="fefefe"/>
                </a:solidFill>
                <a:latin typeface="Century Gothic"/>
              </a:rPr>
              <a:t>g</a:t>
            </a:r>
            <a:r>
              <a:rPr b="0" lang="fr-FR" sz="4000" spc="-1" strike="noStrike">
                <a:solidFill>
                  <a:srgbClr val="fefefe"/>
                </a:solidFill>
                <a:latin typeface="Century Gothic"/>
              </a:rPr>
              <a:t>raphique du </a:t>
            </a:r>
            <a:r>
              <a:rPr b="1" lang="fr-FR" sz="4000" spc="-1" strike="noStrike">
                <a:solidFill>
                  <a:srgbClr val="fefefe"/>
                </a:solidFill>
                <a:latin typeface="Century Gothic"/>
              </a:rPr>
              <a:t>p</a:t>
            </a:r>
            <a:r>
              <a:rPr b="0" lang="fr-FR" sz="4000" spc="-1" strike="noStrike">
                <a:solidFill>
                  <a:srgbClr val="fefefe"/>
                </a:solidFill>
                <a:latin typeface="Century Gothic"/>
              </a:rPr>
              <a:t>ort</a:t>
            </a:r>
            <a:r>
              <a:rPr b="1" lang="fr-FR" sz="4000" spc="-1" strike="noStrike">
                <a:solidFill>
                  <a:srgbClr val="fefefe"/>
                </a:solidFill>
                <a:latin typeface="Century Gothic"/>
              </a:rPr>
              <a:t>f</a:t>
            </a:r>
            <a:r>
              <a:rPr b="0" lang="fr-FR" sz="4000" spc="-1" strike="noStrike">
                <a:solidFill>
                  <a:srgbClr val="fefefe"/>
                </a:solidFill>
                <a:latin typeface="Century Gothic"/>
              </a:rPr>
              <a:t>olio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399960" y="2358000"/>
            <a:ext cx="2447640" cy="55224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0a22e"/>
              </a:buClr>
              <a:buFont typeface="Wingdings 2" charset="2"/>
              <a:buChar char=""/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Header :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44" name="Image 3" descr=""/>
          <p:cNvPicPr/>
          <p:nvPr/>
        </p:nvPicPr>
        <p:blipFill>
          <a:blip r:embed="rId1"/>
          <a:stretch/>
        </p:blipFill>
        <p:spPr>
          <a:xfrm>
            <a:off x="3571920" y="2426760"/>
            <a:ext cx="6143400" cy="483120"/>
          </a:xfrm>
          <a:prstGeom prst="rect">
            <a:avLst/>
          </a:prstGeom>
          <a:ln>
            <a:noFill/>
          </a:ln>
        </p:spPr>
      </p:pic>
      <p:sp>
        <p:nvSpPr>
          <p:cNvPr id="145" name="CustomShape 3"/>
          <p:cNvSpPr/>
          <p:nvPr/>
        </p:nvSpPr>
        <p:spPr>
          <a:xfrm>
            <a:off x="399960" y="3971520"/>
            <a:ext cx="2447640" cy="552240"/>
          </a:xfrm>
          <a:prstGeom prst="rect">
            <a:avLst/>
          </a:prstGeom>
          <a:noFill/>
          <a:ln>
            <a:noFill/>
          </a:ln>
          <a:effectLst>
            <a:outerShdw blurRad="50800" dir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0a22e"/>
              </a:buClr>
              <a:buFont typeface="Wingdings 2" charset="2"/>
              <a:buChar char=""/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Footer :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46" name="Image 7" descr=""/>
          <p:cNvPicPr/>
          <p:nvPr/>
        </p:nvPicPr>
        <p:blipFill>
          <a:blip r:embed="rId2"/>
          <a:stretch/>
        </p:blipFill>
        <p:spPr>
          <a:xfrm>
            <a:off x="3399480" y="3919680"/>
            <a:ext cx="7192440" cy="278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fr-FR" sz="4000" spc="-1" strike="noStrike">
                <a:solidFill>
                  <a:srgbClr val="fefefe"/>
                </a:solidFill>
                <a:latin typeface="Century Gothic"/>
              </a:rPr>
              <a:t>L</a:t>
            </a:r>
            <a:r>
              <a:rPr b="0" lang="fr-FR" sz="4000" spc="-1" strike="noStrike">
                <a:solidFill>
                  <a:srgbClr val="fefefe"/>
                </a:solidFill>
                <a:latin typeface="Century Gothic"/>
              </a:rPr>
              <a:t>es </a:t>
            </a:r>
            <a:r>
              <a:rPr b="1" lang="fr-FR" sz="4000" spc="-1" strike="noStrike">
                <a:solidFill>
                  <a:srgbClr val="fefefe"/>
                </a:solidFill>
                <a:latin typeface="Century Gothic"/>
              </a:rPr>
              <a:t>d</a:t>
            </a:r>
            <a:r>
              <a:rPr b="0" lang="fr-FR" sz="4000" spc="-1" strike="noStrike">
                <a:solidFill>
                  <a:srgbClr val="fefefe"/>
                </a:solidFill>
                <a:latin typeface="Century Gothic"/>
              </a:rPr>
              <a:t>ifférents </a:t>
            </a:r>
            <a:r>
              <a:rPr b="1" lang="fr-FR" sz="4000" spc="-1" strike="noStrike">
                <a:solidFill>
                  <a:srgbClr val="fefefe"/>
                </a:solidFill>
                <a:latin typeface="Century Gothic"/>
              </a:rPr>
              <a:t>s</a:t>
            </a:r>
            <a:r>
              <a:rPr b="0" lang="fr-FR" sz="4000" spc="-1" strike="noStrike">
                <a:solidFill>
                  <a:srgbClr val="fefefe"/>
                </a:solidFill>
                <a:latin typeface="Century Gothic"/>
              </a:rPr>
              <a:t>upports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48" name="Image 2" descr=""/>
          <p:cNvPicPr/>
          <p:nvPr/>
        </p:nvPicPr>
        <p:blipFill>
          <a:blip r:embed="rId1"/>
          <a:stretch/>
        </p:blipFill>
        <p:spPr>
          <a:xfrm>
            <a:off x="191160" y="2468160"/>
            <a:ext cx="5904720" cy="3321000"/>
          </a:xfrm>
          <a:prstGeom prst="rect">
            <a:avLst/>
          </a:prstGeom>
          <a:ln>
            <a:noFill/>
          </a:ln>
        </p:spPr>
      </p:pic>
      <p:pic>
        <p:nvPicPr>
          <p:cNvPr id="149" name="Image 3" descr=""/>
          <p:cNvPicPr/>
          <p:nvPr/>
        </p:nvPicPr>
        <p:blipFill>
          <a:blip r:embed="rId2"/>
          <a:stretch/>
        </p:blipFill>
        <p:spPr>
          <a:xfrm>
            <a:off x="7280640" y="2182320"/>
            <a:ext cx="1906920" cy="4121280"/>
          </a:xfrm>
          <a:prstGeom prst="rect">
            <a:avLst/>
          </a:prstGeom>
          <a:ln>
            <a:noFill/>
          </a:ln>
        </p:spPr>
      </p:pic>
      <p:sp>
        <p:nvSpPr>
          <p:cNvPr id="150" name="CustomShape 2"/>
          <p:cNvSpPr/>
          <p:nvPr/>
        </p:nvSpPr>
        <p:spPr>
          <a:xfrm>
            <a:off x="1468440" y="6049080"/>
            <a:ext cx="4291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Page d’accueil. </a:t>
            </a:r>
            <a:r>
              <a:rPr b="0" i="1" lang="fr-FR" sz="1800" spc="-1" strike="noStrike">
                <a:solidFill>
                  <a:srgbClr val="ffffff"/>
                </a:solidFill>
                <a:latin typeface="Century Gothic"/>
              </a:rPr>
              <a:t>Ordinateur portable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9442800" y="6049080"/>
            <a:ext cx="27486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Page d’accueil.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ffffff"/>
                </a:solidFill>
                <a:latin typeface="Century Gothic"/>
              </a:rPr>
              <a:t>Téléphone (IPhone X)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10656000" y="814320"/>
            <a:ext cx="1118160" cy="2065680"/>
          </a:xfrm>
          <a:prstGeom prst="roundRect">
            <a:avLst>
              <a:gd name="adj" fmla="val 16667"/>
            </a:avLst>
          </a:prstGeom>
          <a:blipFill rotWithShape="0">
            <a:blip r:embed="rId3"/>
            <a:stretch>
              <a:fillRect/>
            </a:stretch>
          </a:blipFill>
          <a:ln>
            <a:noFill/>
          </a:ln>
          <a:effectLst>
            <a:outerShdw algn="tl" blurRad="76200" dir="7800819" dist="38073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prst="relaxedInset" w="381000" h="114300"/>
            <a:contourClr>
              <a:srgbClr val="969696"/>
            </a:contourClr>
          </a:sp3d>
        </p:spPr>
        <p:style>
          <a:lnRef idx="0"/>
          <a:fillRef idx="0"/>
          <a:effectRef idx="0"/>
          <a:fontRef idx="minor"/>
        </p:style>
      </p:sp>
      <p:sp>
        <p:nvSpPr>
          <p:cNvPr id="153" name="CustomShape 5"/>
          <p:cNvSpPr/>
          <p:nvPr/>
        </p:nvSpPr>
        <p:spPr>
          <a:xfrm flipV="1">
            <a:off x="8871480" y="1546920"/>
            <a:ext cx="1833120" cy="106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908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4" name="TextShape 6"/>
          <p:cNvSpPr txBox="1"/>
          <p:nvPr/>
        </p:nvSpPr>
        <p:spPr>
          <a:xfrm>
            <a:off x="9864000" y="3051000"/>
            <a:ext cx="2098440" cy="62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 </a:t>
            </a: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Menu type « burger »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fr-FR" sz="4000" spc="-1" strike="noStrike">
                <a:solidFill>
                  <a:srgbClr val="fefefe"/>
                </a:solidFill>
                <a:latin typeface="Century Gothic"/>
              </a:rPr>
              <a:t>L</a:t>
            </a:r>
            <a:r>
              <a:rPr b="0" lang="fr-FR" sz="4000" spc="-1" strike="noStrike">
                <a:solidFill>
                  <a:srgbClr val="fefefe"/>
                </a:solidFill>
                <a:latin typeface="Century Gothic"/>
              </a:rPr>
              <a:t>es </a:t>
            </a:r>
            <a:r>
              <a:rPr b="1" lang="fr-FR" sz="4000" spc="-1" strike="noStrike">
                <a:solidFill>
                  <a:srgbClr val="fefefe"/>
                </a:solidFill>
                <a:latin typeface="Century Gothic"/>
              </a:rPr>
              <a:t>d</a:t>
            </a:r>
            <a:r>
              <a:rPr b="0" lang="fr-FR" sz="4000" spc="-1" strike="noStrike">
                <a:solidFill>
                  <a:srgbClr val="fefefe"/>
                </a:solidFill>
                <a:latin typeface="Century Gothic"/>
              </a:rPr>
              <a:t>ifférents </a:t>
            </a:r>
            <a:r>
              <a:rPr b="1" lang="fr-FR" sz="4000" spc="-1" strike="noStrike">
                <a:solidFill>
                  <a:srgbClr val="fefefe"/>
                </a:solidFill>
                <a:latin typeface="Century Gothic"/>
              </a:rPr>
              <a:t>s</a:t>
            </a:r>
            <a:r>
              <a:rPr b="0" lang="fr-FR" sz="4000" spc="-1" strike="noStrike">
                <a:solidFill>
                  <a:srgbClr val="fefefe"/>
                </a:solidFill>
                <a:latin typeface="Century Gothic"/>
              </a:rPr>
              <a:t>upports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56" name="Image 2" descr=""/>
          <p:cNvPicPr/>
          <p:nvPr/>
        </p:nvPicPr>
        <p:blipFill>
          <a:blip r:embed="rId1"/>
          <a:stretch/>
        </p:blipFill>
        <p:spPr>
          <a:xfrm>
            <a:off x="334080" y="2597040"/>
            <a:ext cx="5840640" cy="3285360"/>
          </a:xfrm>
          <a:prstGeom prst="rect">
            <a:avLst/>
          </a:prstGeom>
          <a:ln>
            <a:noFill/>
          </a:ln>
        </p:spPr>
      </p:pic>
      <p:pic>
        <p:nvPicPr>
          <p:cNvPr id="157" name="Image 3" descr=""/>
          <p:cNvPicPr/>
          <p:nvPr/>
        </p:nvPicPr>
        <p:blipFill>
          <a:blip r:embed="rId2"/>
          <a:stretch/>
        </p:blipFill>
        <p:spPr>
          <a:xfrm>
            <a:off x="7632000" y="1764000"/>
            <a:ext cx="2236680" cy="4860000"/>
          </a:xfrm>
          <a:prstGeom prst="rect">
            <a:avLst/>
          </a:prstGeom>
          <a:ln>
            <a:noFill/>
          </a:ln>
        </p:spPr>
      </p:pic>
      <p:sp>
        <p:nvSpPr>
          <p:cNvPr id="158" name="TextShape 2"/>
          <p:cNvSpPr txBox="1"/>
          <p:nvPr/>
        </p:nvSpPr>
        <p:spPr>
          <a:xfrm>
            <a:off x="307800" y="6153840"/>
            <a:ext cx="5266440" cy="531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i="1" lang="fr-FR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Page « réalisations ». </a:t>
            </a:r>
            <a:r>
              <a:rPr b="0" i="1" lang="fr-FR" sz="1800" spc="-1" strike="noStrike">
                <a:solidFill>
                  <a:srgbClr val="ffffff"/>
                </a:solidFill>
                <a:latin typeface="Century Gothic"/>
              </a:rPr>
              <a:t>Ordinateur portable</a:t>
            </a:r>
            <a:endParaRPr b="0" i="1" lang="fr-FR" sz="1800" spc="-1" strike="noStrike">
              <a:solidFill>
                <a:srgbClr val="ffffff"/>
              </a:solidFill>
              <a:latin typeface="Century Gothic"/>
              <a:ea typeface="Noto Sans CJK SC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10224000" y="5553000"/>
            <a:ext cx="1882440" cy="92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Page « réalisations ». Iphone X</a:t>
            </a:r>
            <a:endParaRPr b="0" lang="fr-FR" sz="1800" spc="-1" strike="noStrike">
              <a:solidFill>
                <a:srgbClr val="ffffff"/>
              </a:solidFill>
              <a:latin typeface="Century Gothic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Image 2" descr=""/>
          <p:cNvPicPr/>
          <p:nvPr/>
        </p:nvPicPr>
        <p:blipFill>
          <a:blip r:embed="rId1"/>
          <a:stretch/>
        </p:blipFill>
        <p:spPr>
          <a:xfrm>
            <a:off x="8669160" y="2215800"/>
            <a:ext cx="2811600" cy="3604320"/>
          </a:xfrm>
          <a:prstGeom prst="rect">
            <a:avLst/>
          </a:prstGeom>
          <a:ln>
            <a:noFill/>
          </a:ln>
        </p:spPr>
      </p:pic>
      <p:sp>
        <p:nvSpPr>
          <p:cNvPr id="161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fr-FR" sz="4000" spc="-1" strike="noStrike">
                <a:solidFill>
                  <a:srgbClr val="fefefe"/>
                </a:solidFill>
                <a:latin typeface="Century Gothic"/>
              </a:rPr>
              <a:t>L</a:t>
            </a:r>
            <a:r>
              <a:rPr b="0" lang="fr-FR" sz="4000" spc="-1" strike="noStrike">
                <a:solidFill>
                  <a:srgbClr val="fefefe"/>
                </a:solidFill>
                <a:latin typeface="Century Gothic"/>
              </a:rPr>
              <a:t>es </a:t>
            </a:r>
            <a:r>
              <a:rPr b="1" lang="fr-FR" sz="4000" spc="-1" strike="noStrike">
                <a:solidFill>
                  <a:srgbClr val="fefefe"/>
                </a:solidFill>
                <a:latin typeface="Century Gothic"/>
              </a:rPr>
              <a:t>d</a:t>
            </a:r>
            <a:r>
              <a:rPr b="0" lang="fr-FR" sz="4000" spc="-1" strike="noStrike">
                <a:solidFill>
                  <a:srgbClr val="fefefe"/>
                </a:solidFill>
                <a:latin typeface="Century Gothic"/>
              </a:rPr>
              <a:t>ifférents </a:t>
            </a:r>
            <a:r>
              <a:rPr b="1" lang="fr-FR" sz="4000" spc="-1" strike="noStrike">
                <a:solidFill>
                  <a:srgbClr val="fefefe"/>
                </a:solidFill>
                <a:latin typeface="Century Gothic"/>
              </a:rPr>
              <a:t>s</a:t>
            </a:r>
            <a:r>
              <a:rPr b="0" lang="fr-FR" sz="4000" spc="-1" strike="noStrike">
                <a:solidFill>
                  <a:srgbClr val="fefefe"/>
                </a:solidFill>
                <a:latin typeface="Century Gothic"/>
              </a:rPr>
              <a:t>upports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62" name="Image 3" descr=""/>
          <p:cNvPicPr/>
          <p:nvPr/>
        </p:nvPicPr>
        <p:blipFill>
          <a:blip r:embed="rId2"/>
          <a:stretch/>
        </p:blipFill>
        <p:spPr>
          <a:xfrm>
            <a:off x="238320" y="2558520"/>
            <a:ext cx="6078600" cy="3418920"/>
          </a:xfrm>
          <a:prstGeom prst="rect">
            <a:avLst/>
          </a:prstGeom>
          <a:ln>
            <a:noFill/>
          </a:ln>
        </p:spPr>
      </p:pic>
      <p:sp>
        <p:nvSpPr>
          <p:cNvPr id="163" name="TextShape 2"/>
          <p:cNvSpPr txBox="1"/>
          <p:nvPr/>
        </p:nvSpPr>
        <p:spPr>
          <a:xfrm>
            <a:off x="648000" y="6264000"/>
            <a:ext cx="5472000" cy="265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Page « réalisations ». </a:t>
            </a:r>
            <a:r>
              <a:rPr b="0" i="1" lang="fr-FR" sz="1800" spc="-1" strike="noStrike">
                <a:solidFill>
                  <a:srgbClr val="ffffff"/>
                </a:solidFill>
                <a:latin typeface="Century Gothic"/>
              </a:rPr>
              <a:t>Ordinateur portable.</a:t>
            </a:r>
            <a:endParaRPr b="0" lang="fr-FR" sz="1800" spc="-1" strike="noStrike">
              <a:solidFill>
                <a:srgbClr val="ffffff"/>
              </a:solidFill>
              <a:latin typeface="Century Gothic"/>
              <a:ea typeface="Noto Sans CJK SC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7405560" y="6286320"/>
            <a:ext cx="4402440" cy="265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Page « réalisations ». </a:t>
            </a:r>
            <a:r>
              <a:rPr b="0" i="1" lang="fr-FR" sz="1800" spc="-1" strike="noStrike">
                <a:solidFill>
                  <a:srgbClr val="ffffff"/>
                </a:solidFill>
                <a:latin typeface="Century Gothic"/>
              </a:rPr>
              <a:t>Iphone X</a:t>
            </a:r>
            <a:endParaRPr b="0" lang="fr-FR" sz="1800" spc="-1" strike="noStrike">
              <a:solidFill>
                <a:srgbClr val="ffffff"/>
              </a:solidFill>
              <a:latin typeface="Century Gothic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Application>LibreOffice/6.4.6.2$Linux_X86_64 LibreOffice_project/40$Build-2</Application>
  <Words>235</Words>
  <Paragraphs>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2021-01-03T19:58:42Z</dcterms:created>
  <dc:creator>Shanou Lfe</dc:creator>
  <dc:description/>
  <dc:language>fr-FR</dc:language>
  <cp:lastModifiedBy/>
  <dcterms:modified xsi:type="dcterms:W3CDTF">2021-01-25T11:27:05Z</dcterms:modified>
  <cp:revision>30</cp:revision>
  <dc:subject/>
  <dc:title>Présentation de mon site portfolio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