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12"/>
  </p:notesMasterIdLst>
  <p:sldIdLst>
    <p:sldId id="256" r:id="rId2"/>
    <p:sldId id="265" r:id="rId3"/>
    <p:sldId id="257" r:id="rId4"/>
    <p:sldId id="258" r:id="rId5"/>
    <p:sldId id="259" r:id="rId6"/>
    <p:sldId id="260" r:id="rId7"/>
    <p:sldId id="261" r:id="rId8"/>
    <p:sldId id="262" r:id="rId9"/>
    <p:sldId id="263" r:id="rId10"/>
    <p:sldId id="264" r:id="rId11"/>
  </p:sldIdLst>
  <p:sldSz cx="13208000" cy="990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0" autoAdjust="0"/>
    <p:restoredTop sz="93265" autoAdjust="0"/>
  </p:normalViewPr>
  <p:slideViewPr>
    <p:cSldViewPr snapToGrid="0">
      <p:cViewPr varScale="1">
        <p:scale>
          <a:sx n="82" d="100"/>
          <a:sy n="82" d="100"/>
        </p:scale>
        <p:origin x="17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3FC4E-5B8A-4479-B009-79EC35B00720}" type="datetimeFigureOut">
              <a:rPr lang="en-US" smtClean="0"/>
              <a:t>4/15/25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34A8D-6935-419A-9997-CFCD2EC55286}" type="slidenum">
              <a:rPr lang="en-US" smtClean="0"/>
              <a:t>‹#›</a:t>
            </a:fld>
            <a:endParaRPr lang="en-US"/>
          </a:p>
        </p:txBody>
      </p:sp>
    </p:spTree>
    <p:extLst>
      <p:ext uri="{BB962C8B-B14F-4D97-AF65-F5344CB8AC3E}">
        <p14:creationId xmlns:p14="http://schemas.microsoft.com/office/powerpoint/2010/main" val="2231116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and welcome to my presentation on predicting youth marijuana use using machine learning. My name is Navin, and today I’ll be sharing how we can use decision trees and ensemble methods to identify key factors influencing marijuana use among youth under 18. This project leverages data from the National Survey on Drug Use and Health to provide insights that can inform prevention strategies. Let’s get started!</a:t>
            </a:r>
          </a:p>
          <a:p>
            <a:endParaRPr lang="en-US" dirty="0"/>
          </a:p>
        </p:txBody>
      </p:sp>
      <p:sp>
        <p:nvSpPr>
          <p:cNvPr id="4" name="Slide Number Placeholder 3"/>
          <p:cNvSpPr>
            <a:spLocks noGrp="1"/>
          </p:cNvSpPr>
          <p:nvPr>
            <p:ph type="sldNum" sz="quarter" idx="5"/>
          </p:nvPr>
        </p:nvSpPr>
        <p:spPr/>
        <p:txBody>
          <a:bodyPr/>
          <a:lstStyle/>
          <a:p>
            <a:fld id="{02534A8D-6935-419A-9997-CFCD2EC55286}" type="slidenum">
              <a:rPr lang="en-US" smtClean="0"/>
              <a:t>1</a:t>
            </a:fld>
            <a:endParaRPr lang="en-US"/>
          </a:p>
        </p:txBody>
      </p:sp>
    </p:spTree>
    <p:extLst>
      <p:ext uri="{BB962C8B-B14F-4D97-AF65-F5344CB8AC3E}">
        <p14:creationId xmlns:p14="http://schemas.microsoft.com/office/powerpoint/2010/main" val="368692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start with the foundation of this project: the data and methods. I used the National Survey on Drug Use and Health, focusing on youth under 18, which provides a rich dataset on drug use behaviors. Key variables include FRDMDN, which measures how often a youth’s friends use marijuana, STDSMJ, reflecting state-level norms around marijuana, and PRMJEVR2, indicating prior use. I tackled three problem types: binary classification to predict if a youth has used marijuana, multi-class to assess frequency of use, and regression to estimate exact usage. For modeling, I started with a basic decision tree with a max depth of 3, then explored ensemble methods like Random Forest, Bagging, and Boosting to improve performance. This approach allowed me to capture both simple and complex patterns in the data.</a:t>
            </a:r>
          </a:p>
          <a:p>
            <a:endParaRPr lang="en-US" dirty="0"/>
          </a:p>
        </p:txBody>
      </p:sp>
      <p:sp>
        <p:nvSpPr>
          <p:cNvPr id="4" name="Slide Number Placeholder 3"/>
          <p:cNvSpPr>
            <a:spLocks noGrp="1"/>
          </p:cNvSpPr>
          <p:nvPr>
            <p:ph type="sldNum" sz="quarter" idx="5"/>
          </p:nvPr>
        </p:nvSpPr>
        <p:spPr/>
        <p:txBody>
          <a:bodyPr/>
          <a:lstStyle/>
          <a:p>
            <a:fld id="{02534A8D-6935-419A-9997-CFCD2EC55286}" type="slidenum">
              <a:rPr lang="en-US" smtClean="0"/>
              <a:t>3</a:t>
            </a:fld>
            <a:endParaRPr lang="en-US"/>
          </a:p>
        </p:txBody>
      </p:sp>
    </p:spTree>
    <p:extLst>
      <p:ext uri="{BB962C8B-B14F-4D97-AF65-F5344CB8AC3E}">
        <p14:creationId xmlns:p14="http://schemas.microsoft.com/office/powerpoint/2010/main" val="3736596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 visual of our basic decision tree, which predicts whether a youth has used marijuana. The tree has a max depth of 3, making it interpretable while capturing key patterns. Let’s trace one path: at the root, we split on FRDMDN, the frequency of marijuana use among friends. If this is low, we move to STDSMJ, which reflects state-level norms. If that’s also low, we check PRMJEVR2—prior use. When all these are low, the model predicts 'No Use,' with 721 samples in this leaf compared to 156 for 'Used.' This path highlights how peer influence, captured by FRDMDN, is a critical early predictor, suggesting that social circles play a big role in youth behavior.</a:t>
            </a:r>
          </a:p>
          <a:p>
            <a:endParaRPr lang="en-US" dirty="0"/>
          </a:p>
        </p:txBody>
      </p:sp>
      <p:sp>
        <p:nvSpPr>
          <p:cNvPr id="4" name="Slide Number Placeholder 3"/>
          <p:cNvSpPr>
            <a:spLocks noGrp="1"/>
          </p:cNvSpPr>
          <p:nvPr>
            <p:ph type="sldNum" sz="quarter" idx="5"/>
          </p:nvPr>
        </p:nvSpPr>
        <p:spPr/>
        <p:txBody>
          <a:bodyPr/>
          <a:lstStyle/>
          <a:p>
            <a:fld id="{02534A8D-6935-419A-9997-CFCD2EC55286}" type="slidenum">
              <a:rPr lang="en-US" smtClean="0"/>
              <a:t>4</a:t>
            </a:fld>
            <a:endParaRPr lang="en-US"/>
          </a:p>
        </p:txBody>
      </p:sp>
    </p:spTree>
    <p:extLst>
      <p:ext uri="{BB962C8B-B14F-4D97-AF65-F5344CB8AC3E}">
        <p14:creationId xmlns:p14="http://schemas.microsoft.com/office/powerpoint/2010/main" val="1109128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evaluate how well our models performed across the three tasks. For binary classification—predicting Used versus No Use—the basic decision tree achieved 85% accuracy, but Random Forest improved this to 90%. In multi-class classification, where we predicted frequency of use, the decision tree scored 75% accuracy, while Boosting reached 82%. For regression, predicting exact usage, the decision tree had an MSE of 0.20, but Bagging reduced this to 0.15, indicating better predictions. The takeaway? Ensemble methods like Random Forest consistently outperformed the basic tree, thanks to their ability to combine multiple trees and reduce overfitting. This suggests ensemble methods are more reliable for real-world applications.</a:t>
            </a:r>
          </a:p>
          <a:p>
            <a:endParaRPr lang="en-US" dirty="0"/>
          </a:p>
        </p:txBody>
      </p:sp>
      <p:sp>
        <p:nvSpPr>
          <p:cNvPr id="4" name="Slide Number Placeholder 3"/>
          <p:cNvSpPr>
            <a:spLocks noGrp="1"/>
          </p:cNvSpPr>
          <p:nvPr>
            <p:ph type="sldNum" sz="quarter" idx="5"/>
          </p:nvPr>
        </p:nvSpPr>
        <p:spPr/>
        <p:txBody>
          <a:bodyPr/>
          <a:lstStyle/>
          <a:p>
            <a:fld id="{02534A8D-6935-419A-9997-CFCD2EC55286}" type="slidenum">
              <a:rPr lang="en-US" smtClean="0"/>
              <a:t>5</a:t>
            </a:fld>
            <a:endParaRPr lang="en-US"/>
          </a:p>
        </p:txBody>
      </p:sp>
    </p:spTree>
    <p:extLst>
      <p:ext uri="{BB962C8B-B14F-4D97-AF65-F5344CB8AC3E}">
        <p14:creationId xmlns:p14="http://schemas.microsoft.com/office/powerpoint/2010/main" val="3532512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dive into what drives marijuana use among youth, using our feature importance analysis. This bar chart shows the most influential predictors in our model. At the top, with an importance of about 0.5, is FRDMDN—the frequency of marijuana use among friends. This suggests peer influence is the biggest factor. Next, with an importance of 0.2, is STDSMJ, reflecting state-level norms around marijuana use, indicating that broader social context also matters. Other factors, like PRMJEVR2—prior use—play a role but are less dominant. The key takeaway here is that social factors, especially peer influence, are the strongest predictors, highlighting the importance of a youth’s immediate environment in shaping their behavior.</a:t>
            </a:r>
          </a:p>
          <a:p>
            <a:endParaRPr lang="en-US" dirty="0"/>
          </a:p>
        </p:txBody>
      </p:sp>
      <p:sp>
        <p:nvSpPr>
          <p:cNvPr id="4" name="Slide Number Placeholder 3"/>
          <p:cNvSpPr>
            <a:spLocks noGrp="1"/>
          </p:cNvSpPr>
          <p:nvPr>
            <p:ph type="sldNum" sz="quarter" idx="5"/>
          </p:nvPr>
        </p:nvSpPr>
        <p:spPr/>
        <p:txBody>
          <a:bodyPr/>
          <a:lstStyle/>
          <a:p>
            <a:fld id="{02534A8D-6935-419A-9997-CFCD2EC55286}" type="slidenum">
              <a:rPr lang="en-US" smtClean="0"/>
              <a:t>6</a:t>
            </a:fld>
            <a:endParaRPr lang="en-US"/>
          </a:p>
        </p:txBody>
      </p:sp>
    </p:spTree>
    <p:extLst>
      <p:ext uri="{BB962C8B-B14F-4D97-AF65-F5344CB8AC3E}">
        <p14:creationId xmlns:p14="http://schemas.microsoft.com/office/powerpoint/2010/main" val="2813820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important aspect of this project was exploring how data representation affects our predictions. I modeled marijuana use in three ways. First, as a binary variable—yes or no use—which gave us 90% accuracy with Random Forest, making it great for straightforward predictions. Second, as an ordinal variable, capturing frequency levels like Never, Occasional, or Frequent, which achieved 85% accuracy and helped us understand usage intensity. Finally, as a numerical variable—exact usage frequency—where Bagging gave an MSE of 0.15, offering detailed trends but with more noise. The insight? Binary is best for simple yes/no questions, ordinal data helps with intervention planning by showing usage patterns, and numerical data reveals detailed trends but requires careful handling due to noise.</a:t>
            </a:r>
          </a:p>
          <a:p>
            <a:endParaRPr lang="en-US" dirty="0"/>
          </a:p>
        </p:txBody>
      </p:sp>
      <p:sp>
        <p:nvSpPr>
          <p:cNvPr id="4" name="Slide Number Placeholder 3"/>
          <p:cNvSpPr>
            <a:spLocks noGrp="1"/>
          </p:cNvSpPr>
          <p:nvPr>
            <p:ph type="sldNum" sz="quarter" idx="5"/>
          </p:nvPr>
        </p:nvSpPr>
        <p:spPr/>
        <p:txBody>
          <a:bodyPr/>
          <a:lstStyle/>
          <a:p>
            <a:fld id="{02534A8D-6935-419A-9997-CFCD2EC55286}" type="slidenum">
              <a:rPr lang="en-US" smtClean="0"/>
              <a:t>7</a:t>
            </a:fld>
            <a:endParaRPr lang="en-US"/>
          </a:p>
        </p:txBody>
      </p:sp>
    </p:spTree>
    <p:extLst>
      <p:ext uri="{BB962C8B-B14F-4D97-AF65-F5344CB8AC3E}">
        <p14:creationId xmlns:p14="http://schemas.microsoft.com/office/powerpoint/2010/main" val="2382282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with any project involving sensitive topics, we must consider the ethical implications. My approach is to focus on prevention, not punishment—for example, using these findings to design targeted education programs for at-risk youth. However, we need to be cautious. We should avoid implying causation; just because peer influence is a strong predictor doesn’t mean it ‘causes’ marijuana use. We also need to address potential biases in the NSDUH data, which might underrepresent certain groups, like marginalized communities. My commitment is to ensure these findings are used to support youth, not stigmatize them, by promoting understanding and empathy in how we apply these insights.</a:t>
            </a:r>
          </a:p>
          <a:p>
            <a:endParaRPr lang="en-US" dirty="0"/>
          </a:p>
        </p:txBody>
      </p:sp>
      <p:sp>
        <p:nvSpPr>
          <p:cNvPr id="4" name="Slide Number Placeholder 3"/>
          <p:cNvSpPr>
            <a:spLocks noGrp="1"/>
          </p:cNvSpPr>
          <p:nvPr>
            <p:ph type="sldNum" sz="quarter" idx="5"/>
          </p:nvPr>
        </p:nvSpPr>
        <p:spPr/>
        <p:txBody>
          <a:bodyPr/>
          <a:lstStyle/>
          <a:p>
            <a:fld id="{02534A8D-6935-419A-9997-CFCD2EC55286}" type="slidenum">
              <a:rPr lang="en-US" smtClean="0"/>
              <a:t>8</a:t>
            </a:fld>
            <a:endParaRPr lang="en-US"/>
          </a:p>
        </p:txBody>
      </p:sp>
    </p:spTree>
    <p:extLst>
      <p:ext uri="{BB962C8B-B14F-4D97-AF65-F5344CB8AC3E}">
        <p14:creationId xmlns:p14="http://schemas.microsoft.com/office/powerpoint/2010/main" val="2906686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wrap up, this project revealed that social factors, particularly peer influence captured by FRDMDN and state norms via STDSMJ, are the strongest predictors of youth marijuana use. Random Forest proved to be the best model, achieving 90% accuracy in classification, highlighting the power of ensemble methods. For future work, I’d like to explore additional variables like mental health or family dynamics, and test deeper trees or even neural networks to improve predictions. Thank you for watching—I hope you found this insightful! If you have any questions or feedback, I’d love to hear them.</a:t>
            </a:r>
          </a:p>
          <a:p>
            <a:endParaRPr lang="en-US" dirty="0"/>
          </a:p>
        </p:txBody>
      </p:sp>
      <p:sp>
        <p:nvSpPr>
          <p:cNvPr id="4" name="Slide Number Placeholder 3"/>
          <p:cNvSpPr>
            <a:spLocks noGrp="1"/>
          </p:cNvSpPr>
          <p:nvPr>
            <p:ph type="sldNum" sz="quarter" idx="5"/>
          </p:nvPr>
        </p:nvSpPr>
        <p:spPr/>
        <p:txBody>
          <a:bodyPr/>
          <a:lstStyle/>
          <a:p>
            <a:fld id="{02534A8D-6935-419A-9997-CFCD2EC55286}" type="slidenum">
              <a:rPr lang="en-US" smtClean="0"/>
              <a:t>9</a:t>
            </a:fld>
            <a:endParaRPr lang="en-US"/>
          </a:p>
        </p:txBody>
      </p:sp>
    </p:spTree>
    <p:extLst>
      <p:ext uri="{BB962C8B-B14F-4D97-AF65-F5344CB8AC3E}">
        <p14:creationId xmlns:p14="http://schemas.microsoft.com/office/powerpoint/2010/main" val="1343545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89945" y="1621191"/>
            <a:ext cx="11228112" cy="3448756"/>
          </a:xfrm>
        </p:spPr>
        <p:txBody>
          <a:bodyPr anchor="b">
            <a:normAutofit/>
          </a:bodyPr>
          <a:lstStyle>
            <a:lvl1pPr algn="ctr">
              <a:defRPr sz="6933"/>
            </a:lvl1pPr>
          </a:lstStyle>
          <a:p>
            <a:r>
              <a:rPr lang="en-US"/>
              <a:t>Click to edit Master title style</a:t>
            </a:r>
            <a:endParaRPr lang="en-US" dirty="0"/>
          </a:p>
        </p:txBody>
      </p:sp>
      <p:sp>
        <p:nvSpPr>
          <p:cNvPr id="3" name="Subtitle 2"/>
          <p:cNvSpPr>
            <a:spLocks noGrp="1"/>
          </p:cNvSpPr>
          <p:nvPr>
            <p:ph type="subTitle" idx="1"/>
          </p:nvPr>
        </p:nvSpPr>
        <p:spPr>
          <a:xfrm>
            <a:off x="989945" y="5202944"/>
            <a:ext cx="11228112" cy="2391656"/>
          </a:xfrm>
        </p:spPr>
        <p:txBody>
          <a:bodyPr/>
          <a:lstStyle>
            <a:lvl1pPr marL="0" indent="0" algn="ctr">
              <a:buNone/>
              <a:defRPr sz="3467"/>
            </a:lvl1pPr>
            <a:lvl2pPr marL="660380" indent="0" algn="ctr">
              <a:buNone/>
              <a:defRPr sz="2889"/>
            </a:lvl2pPr>
            <a:lvl3pPr marL="1320759" indent="0" algn="ctr">
              <a:buNone/>
              <a:defRPr sz="2600"/>
            </a:lvl3pPr>
            <a:lvl4pPr marL="1981139" indent="0" algn="ctr">
              <a:buNone/>
              <a:defRPr sz="2311"/>
            </a:lvl4pPr>
            <a:lvl5pPr marL="2641519" indent="0" algn="ctr">
              <a:buNone/>
              <a:defRPr sz="2311"/>
            </a:lvl5pPr>
            <a:lvl6pPr marL="3301898" indent="0" algn="ctr">
              <a:buNone/>
              <a:defRPr sz="2311"/>
            </a:lvl6pPr>
            <a:lvl7pPr marL="3962278" indent="0" algn="ctr">
              <a:buNone/>
              <a:defRPr sz="2311"/>
            </a:lvl7pPr>
            <a:lvl8pPr marL="4622658" indent="0" algn="ctr">
              <a:buNone/>
              <a:defRPr sz="2311"/>
            </a:lvl8pPr>
            <a:lvl9pPr marL="5283037" indent="0" algn="ctr">
              <a:buNone/>
              <a:defRPr sz="231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0BE3E9-CAE5-40C0-9CFE-5FE13B9EAA07}" type="datetimeFigureOut">
              <a:rPr lang="en-US" smtClean="0"/>
              <a:t>4/15/25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D91CF-4CD5-489D-867D-D0ECEA9AC47D}" type="slidenum">
              <a:rPr lang="en-US" smtClean="0"/>
              <a:t>‹#›</a:t>
            </a:fld>
            <a:endParaRPr lang="en-US"/>
          </a:p>
        </p:txBody>
      </p:sp>
    </p:spTree>
    <p:extLst>
      <p:ext uri="{BB962C8B-B14F-4D97-AF65-F5344CB8AC3E}">
        <p14:creationId xmlns:p14="http://schemas.microsoft.com/office/powerpoint/2010/main" val="2834105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89958" y="6195762"/>
            <a:ext cx="11231528" cy="1183513"/>
          </a:xfrm>
        </p:spPr>
        <p:txBody>
          <a:bodyPr anchor="b">
            <a:normAutofit/>
          </a:bodyPr>
          <a:lstStyle>
            <a:lvl1pPr>
              <a:defRPr sz="4044"/>
            </a:lvl1pPr>
          </a:lstStyle>
          <a:p>
            <a:r>
              <a:rPr lang="en-US"/>
              <a:t>Click to edit Master title style</a:t>
            </a:r>
            <a:endParaRPr lang="en-US" dirty="0"/>
          </a:p>
        </p:txBody>
      </p:sp>
      <p:sp>
        <p:nvSpPr>
          <p:cNvPr id="3" name="Picture Placeholder 2"/>
          <p:cNvSpPr>
            <a:spLocks noGrp="1" noChangeAspect="1"/>
          </p:cNvSpPr>
          <p:nvPr>
            <p:ph type="pic" idx="1"/>
          </p:nvPr>
        </p:nvSpPr>
        <p:spPr>
          <a:xfrm>
            <a:off x="989958" y="897466"/>
            <a:ext cx="11231528" cy="4881839"/>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4622"/>
            </a:lvl1pPr>
            <a:lvl2pPr marL="660380" indent="0">
              <a:buNone/>
              <a:defRPr sz="4044"/>
            </a:lvl2pPr>
            <a:lvl3pPr marL="1320759" indent="0">
              <a:buNone/>
              <a:defRPr sz="3467"/>
            </a:lvl3pPr>
            <a:lvl4pPr marL="1981139" indent="0">
              <a:buNone/>
              <a:defRPr sz="2889"/>
            </a:lvl4pPr>
            <a:lvl5pPr marL="2641519" indent="0">
              <a:buNone/>
              <a:defRPr sz="2889"/>
            </a:lvl5pPr>
            <a:lvl6pPr marL="3301898" indent="0">
              <a:buNone/>
              <a:defRPr sz="2889"/>
            </a:lvl6pPr>
            <a:lvl7pPr marL="3962278" indent="0">
              <a:buNone/>
              <a:defRPr sz="2889"/>
            </a:lvl7pPr>
            <a:lvl8pPr marL="4622658" indent="0">
              <a:buNone/>
              <a:defRPr sz="2889"/>
            </a:lvl8pPr>
            <a:lvl9pPr marL="5283037" indent="0">
              <a:buNone/>
              <a:defRPr sz="2889"/>
            </a:lvl9pPr>
          </a:lstStyle>
          <a:p>
            <a:r>
              <a:rPr lang="en-US"/>
              <a:t>Click icon to add picture</a:t>
            </a:r>
            <a:endParaRPr lang="en-US" dirty="0"/>
          </a:p>
        </p:txBody>
      </p:sp>
      <p:sp>
        <p:nvSpPr>
          <p:cNvPr id="4" name="Text Placeholder 3"/>
          <p:cNvSpPr>
            <a:spLocks noGrp="1"/>
          </p:cNvSpPr>
          <p:nvPr>
            <p:ph type="body" sz="half" idx="2"/>
          </p:nvPr>
        </p:nvSpPr>
        <p:spPr>
          <a:xfrm>
            <a:off x="989945" y="7379274"/>
            <a:ext cx="11229832" cy="985793"/>
          </a:xfrm>
        </p:spPr>
        <p:txBody>
          <a:bodyPr>
            <a:normAutofit/>
          </a:bodyPr>
          <a:lstStyle>
            <a:lvl1pPr marL="0" indent="0" algn="ctr">
              <a:buNone/>
              <a:defRPr sz="2600"/>
            </a:lvl1pPr>
            <a:lvl2pPr marL="660380" indent="0">
              <a:buNone/>
              <a:defRPr sz="2022"/>
            </a:lvl2pPr>
            <a:lvl3pPr marL="1320759" indent="0">
              <a:buNone/>
              <a:defRPr sz="1733"/>
            </a:lvl3pPr>
            <a:lvl4pPr marL="1981139" indent="0">
              <a:buNone/>
              <a:defRPr sz="1444"/>
            </a:lvl4pPr>
            <a:lvl5pPr marL="2641519" indent="0">
              <a:buNone/>
              <a:defRPr sz="1444"/>
            </a:lvl5pPr>
            <a:lvl6pPr marL="3301898" indent="0">
              <a:buNone/>
              <a:defRPr sz="1444"/>
            </a:lvl6pPr>
            <a:lvl7pPr marL="3962278" indent="0">
              <a:buNone/>
              <a:defRPr sz="1444"/>
            </a:lvl7pPr>
            <a:lvl8pPr marL="4622658" indent="0">
              <a:buNone/>
              <a:defRPr sz="1444"/>
            </a:lvl8pPr>
            <a:lvl9pPr marL="5283037" indent="0">
              <a:buNone/>
              <a:defRPr sz="1444"/>
            </a:lvl9pPr>
          </a:lstStyle>
          <a:p>
            <a:pPr lvl="0"/>
            <a:r>
              <a:rPr lang="en-US"/>
              <a:t>Click to edit Master text styles</a:t>
            </a:r>
          </a:p>
        </p:txBody>
      </p:sp>
      <p:sp>
        <p:nvSpPr>
          <p:cNvPr id="5" name="Date Placeholder 4"/>
          <p:cNvSpPr>
            <a:spLocks noGrp="1"/>
          </p:cNvSpPr>
          <p:nvPr>
            <p:ph type="dt" sz="half" idx="10"/>
          </p:nvPr>
        </p:nvSpPr>
        <p:spPr/>
        <p:txBody>
          <a:bodyPr/>
          <a:lstStyle/>
          <a:p>
            <a:fld id="{BA0BE3E9-CAE5-40C0-9CFE-5FE13B9EAA07}" type="datetimeFigureOut">
              <a:rPr lang="en-US" smtClean="0"/>
              <a:t>4/15/25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D91CF-4CD5-489D-867D-D0ECEA9AC47D}" type="slidenum">
              <a:rPr lang="en-US" smtClean="0"/>
              <a:t>‹#›</a:t>
            </a:fld>
            <a:endParaRPr lang="en-US"/>
          </a:p>
        </p:txBody>
      </p:sp>
    </p:spTree>
    <p:extLst>
      <p:ext uri="{BB962C8B-B14F-4D97-AF65-F5344CB8AC3E}">
        <p14:creationId xmlns:p14="http://schemas.microsoft.com/office/powerpoint/2010/main" val="3355050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89944" y="880535"/>
            <a:ext cx="11216576" cy="4947019"/>
          </a:xfrm>
        </p:spPr>
        <p:txBody>
          <a:bodyPr anchor="ctr"/>
          <a:lstStyle>
            <a:lvl1pPr>
              <a:defRPr sz="4622"/>
            </a:lvl1pPr>
          </a:lstStyle>
          <a:p>
            <a:r>
              <a:rPr lang="en-US"/>
              <a:t>Click to edit Master title style</a:t>
            </a:r>
            <a:endParaRPr lang="en-US" dirty="0"/>
          </a:p>
        </p:txBody>
      </p:sp>
      <p:sp>
        <p:nvSpPr>
          <p:cNvPr id="4" name="Text Placeholder 3"/>
          <p:cNvSpPr>
            <a:spLocks noGrp="1"/>
          </p:cNvSpPr>
          <p:nvPr>
            <p:ph type="body" sz="half" idx="2"/>
          </p:nvPr>
        </p:nvSpPr>
        <p:spPr>
          <a:xfrm>
            <a:off x="989946" y="6073629"/>
            <a:ext cx="11216575" cy="2299824"/>
          </a:xfrm>
        </p:spPr>
        <p:txBody>
          <a:bodyPr anchor="ctr"/>
          <a:lstStyle>
            <a:lvl1pPr marL="0" indent="0" algn="ctr">
              <a:buNone/>
              <a:defRPr sz="2311"/>
            </a:lvl1pPr>
            <a:lvl2pPr marL="660380" indent="0">
              <a:buNone/>
              <a:defRPr sz="2022"/>
            </a:lvl2pPr>
            <a:lvl3pPr marL="1320759" indent="0">
              <a:buNone/>
              <a:defRPr sz="1733"/>
            </a:lvl3pPr>
            <a:lvl4pPr marL="1981139" indent="0">
              <a:buNone/>
              <a:defRPr sz="1444"/>
            </a:lvl4pPr>
            <a:lvl5pPr marL="2641519" indent="0">
              <a:buNone/>
              <a:defRPr sz="1444"/>
            </a:lvl5pPr>
            <a:lvl6pPr marL="3301898" indent="0">
              <a:buNone/>
              <a:defRPr sz="1444"/>
            </a:lvl6pPr>
            <a:lvl7pPr marL="3962278" indent="0">
              <a:buNone/>
              <a:defRPr sz="1444"/>
            </a:lvl7pPr>
            <a:lvl8pPr marL="4622658" indent="0">
              <a:buNone/>
              <a:defRPr sz="1444"/>
            </a:lvl8pPr>
            <a:lvl9pPr marL="5283037" indent="0">
              <a:buNone/>
              <a:defRPr sz="1444"/>
            </a:lvl9pPr>
          </a:lstStyle>
          <a:p>
            <a:pPr lvl="0"/>
            <a:r>
              <a:rPr lang="en-US"/>
              <a:t>Click to edit Master text styles</a:t>
            </a:r>
          </a:p>
        </p:txBody>
      </p:sp>
      <p:sp>
        <p:nvSpPr>
          <p:cNvPr id="5" name="Date Placeholder 4"/>
          <p:cNvSpPr>
            <a:spLocks noGrp="1"/>
          </p:cNvSpPr>
          <p:nvPr>
            <p:ph type="dt" sz="half" idx="10"/>
          </p:nvPr>
        </p:nvSpPr>
        <p:spPr/>
        <p:txBody>
          <a:bodyPr/>
          <a:lstStyle/>
          <a:p>
            <a:fld id="{BA0BE3E9-CAE5-40C0-9CFE-5FE13B9EAA07}" type="datetimeFigureOut">
              <a:rPr lang="en-US" smtClean="0"/>
              <a:t>4/15/25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D91CF-4CD5-489D-867D-D0ECEA9AC47D}" type="slidenum">
              <a:rPr lang="en-US" smtClean="0"/>
              <a:t>‹#›</a:t>
            </a:fld>
            <a:endParaRPr lang="en-US"/>
          </a:p>
        </p:txBody>
      </p:sp>
    </p:spTree>
    <p:extLst>
      <p:ext uri="{BB962C8B-B14F-4D97-AF65-F5344CB8AC3E}">
        <p14:creationId xmlns:p14="http://schemas.microsoft.com/office/powerpoint/2010/main" val="899395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6730" y="880533"/>
            <a:ext cx="10077981" cy="4323084"/>
          </a:xfrm>
        </p:spPr>
        <p:txBody>
          <a:bodyPr anchor="ctr"/>
          <a:lstStyle>
            <a:lvl1pPr>
              <a:defRPr sz="4622"/>
            </a:lvl1pPr>
          </a:lstStyle>
          <a:p>
            <a:r>
              <a:rPr lang="en-US"/>
              <a:t>Click to edit Master title style</a:t>
            </a:r>
            <a:endParaRPr lang="en-US" dirty="0"/>
          </a:p>
        </p:txBody>
      </p:sp>
      <p:sp>
        <p:nvSpPr>
          <p:cNvPr id="12" name="Text Placeholder 3"/>
          <p:cNvSpPr>
            <a:spLocks noGrp="1"/>
          </p:cNvSpPr>
          <p:nvPr>
            <p:ph type="body" sz="half" idx="13"/>
          </p:nvPr>
        </p:nvSpPr>
        <p:spPr>
          <a:xfrm>
            <a:off x="1864032" y="5214491"/>
            <a:ext cx="9481657" cy="616506"/>
          </a:xfrm>
        </p:spPr>
        <p:txBody>
          <a:bodyPr anchor="t">
            <a:normAutofit/>
          </a:bodyPr>
          <a:lstStyle>
            <a:lvl1pPr marL="0" indent="0" algn="r">
              <a:buNone/>
              <a:defRPr sz="2022"/>
            </a:lvl1pPr>
            <a:lvl2pPr marL="660380" indent="0">
              <a:buNone/>
              <a:defRPr sz="2022"/>
            </a:lvl2pPr>
            <a:lvl3pPr marL="1320759" indent="0">
              <a:buNone/>
              <a:defRPr sz="1733"/>
            </a:lvl3pPr>
            <a:lvl4pPr marL="1981139" indent="0">
              <a:buNone/>
              <a:defRPr sz="1444"/>
            </a:lvl4pPr>
            <a:lvl5pPr marL="2641519" indent="0">
              <a:buNone/>
              <a:defRPr sz="1444"/>
            </a:lvl5pPr>
            <a:lvl6pPr marL="3301898" indent="0">
              <a:buNone/>
              <a:defRPr sz="1444"/>
            </a:lvl6pPr>
            <a:lvl7pPr marL="3962278" indent="0">
              <a:buNone/>
              <a:defRPr sz="1444"/>
            </a:lvl7pPr>
            <a:lvl8pPr marL="4622658" indent="0">
              <a:buNone/>
              <a:defRPr sz="1444"/>
            </a:lvl8pPr>
            <a:lvl9pPr marL="5283037" indent="0">
              <a:buNone/>
              <a:defRPr sz="1444"/>
            </a:lvl9pPr>
          </a:lstStyle>
          <a:p>
            <a:pPr lvl="0"/>
            <a:r>
              <a:rPr lang="en-US"/>
              <a:t>Click to edit Master text styles</a:t>
            </a:r>
          </a:p>
        </p:txBody>
      </p:sp>
      <p:sp>
        <p:nvSpPr>
          <p:cNvPr id="4" name="Text Placeholder 3"/>
          <p:cNvSpPr>
            <a:spLocks noGrp="1"/>
          </p:cNvSpPr>
          <p:nvPr>
            <p:ph type="body" sz="half" idx="2"/>
          </p:nvPr>
        </p:nvSpPr>
        <p:spPr>
          <a:xfrm>
            <a:off x="989943" y="6073630"/>
            <a:ext cx="11216576" cy="2291438"/>
          </a:xfrm>
        </p:spPr>
        <p:txBody>
          <a:bodyPr anchor="ctr">
            <a:normAutofit/>
          </a:bodyPr>
          <a:lstStyle>
            <a:lvl1pPr marL="0" indent="0" algn="ctr">
              <a:buNone/>
              <a:defRPr sz="2311"/>
            </a:lvl1pPr>
            <a:lvl2pPr marL="660380" indent="0">
              <a:buNone/>
              <a:defRPr sz="2022"/>
            </a:lvl2pPr>
            <a:lvl3pPr marL="1320759" indent="0">
              <a:buNone/>
              <a:defRPr sz="1733"/>
            </a:lvl3pPr>
            <a:lvl4pPr marL="1981139" indent="0">
              <a:buNone/>
              <a:defRPr sz="1444"/>
            </a:lvl4pPr>
            <a:lvl5pPr marL="2641519" indent="0">
              <a:buNone/>
              <a:defRPr sz="1444"/>
            </a:lvl5pPr>
            <a:lvl6pPr marL="3301898" indent="0">
              <a:buNone/>
              <a:defRPr sz="1444"/>
            </a:lvl6pPr>
            <a:lvl7pPr marL="3962278" indent="0">
              <a:buNone/>
              <a:defRPr sz="1444"/>
            </a:lvl7pPr>
            <a:lvl8pPr marL="4622658" indent="0">
              <a:buNone/>
              <a:defRPr sz="1444"/>
            </a:lvl8pPr>
            <a:lvl9pPr marL="5283037" indent="0">
              <a:buNone/>
              <a:defRPr sz="1444"/>
            </a:lvl9pPr>
          </a:lstStyle>
          <a:p>
            <a:pPr lvl="0"/>
            <a:r>
              <a:rPr lang="en-US"/>
              <a:t>Click to edit Master text styles</a:t>
            </a:r>
          </a:p>
        </p:txBody>
      </p:sp>
      <p:sp>
        <p:nvSpPr>
          <p:cNvPr id="5" name="Date Placeholder 4"/>
          <p:cNvSpPr>
            <a:spLocks noGrp="1"/>
          </p:cNvSpPr>
          <p:nvPr>
            <p:ph type="dt" sz="half" idx="10"/>
          </p:nvPr>
        </p:nvSpPr>
        <p:spPr/>
        <p:txBody>
          <a:bodyPr/>
          <a:lstStyle/>
          <a:p>
            <a:fld id="{BA0BE3E9-CAE5-40C0-9CFE-5FE13B9EAA07}" type="datetimeFigureOut">
              <a:rPr lang="en-US" smtClean="0"/>
              <a:t>4/15/25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D91CF-4CD5-489D-867D-D0ECEA9AC47D}" type="slidenum">
              <a:rPr lang="en-US" smtClean="0"/>
              <a:t>‹#›</a:t>
            </a:fld>
            <a:endParaRPr lang="en-US"/>
          </a:p>
        </p:txBody>
      </p:sp>
      <p:sp>
        <p:nvSpPr>
          <p:cNvPr id="10" name="TextBox 9"/>
          <p:cNvSpPr txBox="1"/>
          <p:nvPr/>
        </p:nvSpPr>
        <p:spPr>
          <a:xfrm>
            <a:off x="729798" y="926971"/>
            <a:ext cx="660400" cy="844676"/>
          </a:xfrm>
          <a:prstGeom prst="rect">
            <a:avLst/>
          </a:prstGeom>
        </p:spPr>
        <p:txBody>
          <a:bodyPr vert="horz" lIns="132080" tIns="66040" rIns="132080" bIns="6604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1555" dirty="0">
                <a:solidFill>
                  <a:schemeClr val="tx1"/>
                </a:solidFill>
                <a:effectLst/>
              </a:rPr>
              <a:t>“</a:t>
            </a:r>
          </a:p>
        </p:txBody>
      </p:sp>
      <p:sp>
        <p:nvSpPr>
          <p:cNvPr id="14" name="TextBox 13"/>
          <p:cNvSpPr txBox="1"/>
          <p:nvPr/>
        </p:nvSpPr>
        <p:spPr>
          <a:xfrm>
            <a:off x="11478597" y="4439321"/>
            <a:ext cx="660400" cy="844676"/>
          </a:xfrm>
          <a:prstGeom prst="rect">
            <a:avLst/>
          </a:prstGeom>
        </p:spPr>
        <p:txBody>
          <a:bodyPr vert="horz" lIns="132080" tIns="66040" rIns="132080" bIns="6604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1555" dirty="0">
                <a:solidFill>
                  <a:schemeClr val="tx1"/>
                </a:solidFill>
                <a:effectLst/>
              </a:rPr>
              <a:t>”</a:t>
            </a:r>
          </a:p>
        </p:txBody>
      </p:sp>
    </p:spTree>
    <p:extLst>
      <p:ext uri="{BB962C8B-B14F-4D97-AF65-F5344CB8AC3E}">
        <p14:creationId xmlns:p14="http://schemas.microsoft.com/office/powerpoint/2010/main" val="429210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89958" y="3072252"/>
            <a:ext cx="11218271" cy="3628206"/>
          </a:xfrm>
        </p:spPr>
        <p:txBody>
          <a:bodyPr anchor="b"/>
          <a:lstStyle>
            <a:lvl1pPr>
              <a:defRPr sz="4622"/>
            </a:lvl1pPr>
          </a:lstStyle>
          <a:p>
            <a:r>
              <a:rPr lang="en-US"/>
              <a:t>Click to edit Master title style</a:t>
            </a:r>
            <a:endParaRPr lang="en-US" dirty="0"/>
          </a:p>
        </p:txBody>
      </p:sp>
      <p:sp>
        <p:nvSpPr>
          <p:cNvPr id="4" name="Text Placeholder 3"/>
          <p:cNvSpPr>
            <a:spLocks noGrp="1"/>
          </p:cNvSpPr>
          <p:nvPr>
            <p:ph type="body" sz="half" idx="2"/>
          </p:nvPr>
        </p:nvSpPr>
        <p:spPr>
          <a:xfrm>
            <a:off x="989944" y="6717470"/>
            <a:ext cx="11216576" cy="1647597"/>
          </a:xfrm>
        </p:spPr>
        <p:txBody>
          <a:bodyPr anchor="t"/>
          <a:lstStyle>
            <a:lvl1pPr marL="0" indent="0" algn="ctr">
              <a:buNone/>
              <a:defRPr sz="2311"/>
            </a:lvl1pPr>
            <a:lvl2pPr marL="660380" indent="0">
              <a:buNone/>
              <a:defRPr sz="2022"/>
            </a:lvl2pPr>
            <a:lvl3pPr marL="1320759" indent="0">
              <a:buNone/>
              <a:defRPr sz="1733"/>
            </a:lvl3pPr>
            <a:lvl4pPr marL="1981139" indent="0">
              <a:buNone/>
              <a:defRPr sz="1444"/>
            </a:lvl4pPr>
            <a:lvl5pPr marL="2641519" indent="0">
              <a:buNone/>
              <a:defRPr sz="1444"/>
            </a:lvl5pPr>
            <a:lvl6pPr marL="3301898" indent="0">
              <a:buNone/>
              <a:defRPr sz="1444"/>
            </a:lvl6pPr>
            <a:lvl7pPr marL="3962278" indent="0">
              <a:buNone/>
              <a:defRPr sz="1444"/>
            </a:lvl7pPr>
            <a:lvl8pPr marL="4622658" indent="0">
              <a:buNone/>
              <a:defRPr sz="1444"/>
            </a:lvl8pPr>
            <a:lvl9pPr marL="5283037" indent="0">
              <a:buNone/>
              <a:defRPr sz="1444"/>
            </a:lvl9pPr>
          </a:lstStyle>
          <a:p>
            <a:pPr lvl="0"/>
            <a:r>
              <a:rPr lang="en-US"/>
              <a:t>Click to edit Master text styles</a:t>
            </a:r>
          </a:p>
        </p:txBody>
      </p:sp>
      <p:sp>
        <p:nvSpPr>
          <p:cNvPr id="5" name="Date Placeholder 4"/>
          <p:cNvSpPr>
            <a:spLocks noGrp="1"/>
          </p:cNvSpPr>
          <p:nvPr>
            <p:ph type="dt" sz="half" idx="10"/>
          </p:nvPr>
        </p:nvSpPr>
        <p:spPr/>
        <p:txBody>
          <a:bodyPr/>
          <a:lstStyle/>
          <a:p>
            <a:fld id="{BA0BE3E9-CAE5-40C0-9CFE-5FE13B9EAA07}" type="datetimeFigureOut">
              <a:rPr lang="en-US" smtClean="0"/>
              <a:t>4/15/25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D91CF-4CD5-489D-867D-D0ECEA9AC47D}" type="slidenum">
              <a:rPr lang="en-US" smtClean="0"/>
              <a:t>‹#›</a:t>
            </a:fld>
            <a:endParaRPr lang="en-US"/>
          </a:p>
        </p:txBody>
      </p:sp>
    </p:spTree>
    <p:extLst>
      <p:ext uri="{BB962C8B-B14F-4D97-AF65-F5344CB8AC3E}">
        <p14:creationId xmlns:p14="http://schemas.microsoft.com/office/powerpoint/2010/main" val="3134469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89943" y="880536"/>
            <a:ext cx="11216576" cy="1914702"/>
          </a:xfrm>
        </p:spPr>
        <p:txBody>
          <a:bodyPr/>
          <a:lstStyle/>
          <a:p>
            <a:r>
              <a:rPr lang="en-US"/>
              <a:t>Click to edit Master title style</a:t>
            </a:r>
            <a:endParaRPr lang="en-US" dirty="0"/>
          </a:p>
        </p:txBody>
      </p:sp>
      <p:sp>
        <p:nvSpPr>
          <p:cNvPr id="7" name="Text Placeholder 2"/>
          <p:cNvSpPr>
            <a:spLocks noGrp="1"/>
          </p:cNvSpPr>
          <p:nvPr>
            <p:ph type="body" idx="1"/>
          </p:nvPr>
        </p:nvSpPr>
        <p:spPr>
          <a:xfrm>
            <a:off x="989945" y="3016463"/>
            <a:ext cx="3573869" cy="1189218"/>
          </a:xfrm>
        </p:spPr>
        <p:txBody>
          <a:bodyPr anchor="b">
            <a:noAutofit/>
          </a:bodyPr>
          <a:lstStyle>
            <a:lvl1pPr marL="0" indent="0" algn="ctr">
              <a:lnSpc>
                <a:spcPct val="100000"/>
              </a:lnSpc>
              <a:buNone/>
              <a:defRPr sz="3467" b="0">
                <a:solidFill>
                  <a:schemeClr val="tx1"/>
                </a:solidFill>
              </a:defRPr>
            </a:lvl1pPr>
            <a:lvl2pPr marL="660380" indent="0">
              <a:buNone/>
              <a:defRPr sz="2889" b="1"/>
            </a:lvl2pPr>
            <a:lvl3pPr marL="1320759" indent="0">
              <a:buNone/>
              <a:defRPr sz="2600" b="1"/>
            </a:lvl3pPr>
            <a:lvl4pPr marL="1981139" indent="0">
              <a:buNone/>
              <a:defRPr sz="2311" b="1"/>
            </a:lvl4pPr>
            <a:lvl5pPr marL="2641519" indent="0">
              <a:buNone/>
              <a:defRPr sz="2311" b="1"/>
            </a:lvl5pPr>
            <a:lvl6pPr marL="3301898" indent="0">
              <a:buNone/>
              <a:defRPr sz="2311" b="1"/>
            </a:lvl6pPr>
            <a:lvl7pPr marL="3962278" indent="0">
              <a:buNone/>
              <a:defRPr sz="2311" b="1"/>
            </a:lvl7pPr>
            <a:lvl8pPr marL="4622658" indent="0">
              <a:buNone/>
              <a:defRPr sz="2311" b="1"/>
            </a:lvl8pPr>
            <a:lvl9pPr marL="5283037" indent="0">
              <a:buNone/>
              <a:defRPr sz="2311" b="1"/>
            </a:lvl9pPr>
          </a:lstStyle>
          <a:p>
            <a:pPr lvl="0"/>
            <a:r>
              <a:rPr lang="en-US"/>
              <a:t>Click to edit Master text styles</a:t>
            </a:r>
          </a:p>
        </p:txBody>
      </p:sp>
      <p:sp>
        <p:nvSpPr>
          <p:cNvPr id="8" name="Text Placeholder 3"/>
          <p:cNvSpPr>
            <a:spLocks noGrp="1"/>
          </p:cNvSpPr>
          <p:nvPr>
            <p:ph type="body" sz="half" idx="15"/>
          </p:nvPr>
        </p:nvSpPr>
        <p:spPr>
          <a:xfrm>
            <a:off x="989945" y="4205679"/>
            <a:ext cx="3573869" cy="4159388"/>
          </a:xfrm>
        </p:spPr>
        <p:txBody>
          <a:bodyPr anchor="t">
            <a:normAutofit/>
          </a:bodyPr>
          <a:lstStyle>
            <a:lvl1pPr marL="0" indent="0" algn="ctr">
              <a:buNone/>
              <a:defRPr sz="2022"/>
            </a:lvl1pPr>
            <a:lvl2pPr marL="660380" indent="0">
              <a:buNone/>
              <a:defRPr sz="1733"/>
            </a:lvl2pPr>
            <a:lvl3pPr marL="1320759" indent="0">
              <a:buNone/>
              <a:defRPr sz="1444"/>
            </a:lvl3pPr>
            <a:lvl4pPr marL="1981139" indent="0">
              <a:buNone/>
              <a:defRPr sz="1300"/>
            </a:lvl4pPr>
            <a:lvl5pPr marL="2641519" indent="0">
              <a:buNone/>
              <a:defRPr sz="1300"/>
            </a:lvl5pPr>
            <a:lvl6pPr marL="3301898" indent="0">
              <a:buNone/>
              <a:defRPr sz="1300"/>
            </a:lvl6pPr>
            <a:lvl7pPr marL="3962278" indent="0">
              <a:buNone/>
              <a:defRPr sz="1300"/>
            </a:lvl7pPr>
            <a:lvl8pPr marL="4622658" indent="0">
              <a:buNone/>
              <a:defRPr sz="1300"/>
            </a:lvl8pPr>
            <a:lvl9pPr marL="5283037" indent="0">
              <a:buNone/>
              <a:defRPr sz="1300"/>
            </a:lvl9pPr>
          </a:lstStyle>
          <a:p>
            <a:pPr lvl="0"/>
            <a:r>
              <a:rPr lang="en-US"/>
              <a:t>Click to edit Master text styles</a:t>
            </a:r>
          </a:p>
        </p:txBody>
      </p:sp>
      <p:sp>
        <p:nvSpPr>
          <p:cNvPr id="9" name="Text Placeholder 4"/>
          <p:cNvSpPr>
            <a:spLocks noGrp="1"/>
          </p:cNvSpPr>
          <p:nvPr>
            <p:ph type="body" sz="quarter" idx="3"/>
          </p:nvPr>
        </p:nvSpPr>
        <p:spPr>
          <a:xfrm>
            <a:off x="4815284" y="3016462"/>
            <a:ext cx="3573439" cy="1189217"/>
          </a:xfrm>
        </p:spPr>
        <p:txBody>
          <a:bodyPr anchor="b">
            <a:noAutofit/>
          </a:bodyPr>
          <a:lstStyle>
            <a:lvl1pPr marL="0" indent="0" algn="ctr">
              <a:lnSpc>
                <a:spcPct val="100000"/>
              </a:lnSpc>
              <a:buNone/>
              <a:defRPr sz="3467" b="0">
                <a:solidFill>
                  <a:schemeClr val="tx1"/>
                </a:solidFill>
              </a:defRPr>
            </a:lvl1pPr>
            <a:lvl2pPr marL="660380" indent="0">
              <a:buNone/>
              <a:defRPr sz="2889" b="1"/>
            </a:lvl2pPr>
            <a:lvl3pPr marL="1320759" indent="0">
              <a:buNone/>
              <a:defRPr sz="2600" b="1"/>
            </a:lvl3pPr>
            <a:lvl4pPr marL="1981139" indent="0">
              <a:buNone/>
              <a:defRPr sz="2311" b="1"/>
            </a:lvl4pPr>
            <a:lvl5pPr marL="2641519" indent="0">
              <a:buNone/>
              <a:defRPr sz="2311" b="1"/>
            </a:lvl5pPr>
            <a:lvl6pPr marL="3301898" indent="0">
              <a:buNone/>
              <a:defRPr sz="2311" b="1"/>
            </a:lvl6pPr>
            <a:lvl7pPr marL="3962278" indent="0">
              <a:buNone/>
              <a:defRPr sz="2311" b="1"/>
            </a:lvl7pPr>
            <a:lvl8pPr marL="4622658" indent="0">
              <a:buNone/>
              <a:defRPr sz="2311" b="1"/>
            </a:lvl8pPr>
            <a:lvl9pPr marL="5283037" indent="0">
              <a:buNone/>
              <a:defRPr sz="2311" b="1"/>
            </a:lvl9pPr>
          </a:lstStyle>
          <a:p>
            <a:pPr lvl="0"/>
            <a:r>
              <a:rPr lang="en-US"/>
              <a:t>Click to edit Master text styles</a:t>
            </a:r>
          </a:p>
        </p:txBody>
      </p:sp>
      <p:sp>
        <p:nvSpPr>
          <p:cNvPr id="10" name="Text Placeholder 3"/>
          <p:cNvSpPr>
            <a:spLocks noGrp="1"/>
          </p:cNvSpPr>
          <p:nvPr>
            <p:ph type="body" sz="half" idx="16"/>
          </p:nvPr>
        </p:nvSpPr>
        <p:spPr>
          <a:xfrm>
            <a:off x="4815285" y="4205679"/>
            <a:ext cx="3574806" cy="4159388"/>
          </a:xfrm>
        </p:spPr>
        <p:txBody>
          <a:bodyPr anchor="t">
            <a:normAutofit/>
          </a:bodyPr>
          <a:lstStyle>
            <a:lvl1pPr marL="0" indent="0" algn="ctr">
              <a:buNone/>
              <a:defRPr sz="2022"/>
            </a:lvl1pPr>
            <a:lvl2pPr marL="660380" indent="0">
              <a:buNone/>
              <a:defRPr sz="1733"/>
            </a:lvl2pPr>
            <a:lvl3pPr marL="1320759" indent="0">
              <a:buNone/>
              <a:defRPr sz="1444"/>
            </a:lvl3pPr>
            <a:lvl4pPr marL="1981139" indent="0">
              <a:buNone/>
              <a:defRPr sz="1300"/>
            </a:lvl4pPr>
            <a:lvl5pPr marL="2641519" indent="0">
              <a:buNone/>
              <a:defRPr sz="1300"/>
            </a:lvl5pPr>
            <a:lvl6pPr marL="3301898" indent="0">
              <a:buNone/>
              <a:defRPr sz="1300"/>
            </a:lvl6pPr>
            <a:lvl7pPr marL="3962278" indent="0">
              <a:buNone/>
              <a:defRPr sz="1300"/>
            </a:lvl7pPr>
            <a:lvl8pPr marL="4622658" indent="0">
              <a:buNone/>
              <a:defRPr sz="1300"/>
            </a:lvl8pPr>
            <a:lvl9pPr marL="5283037" indent="0">
              <a:buNone/>
              <a:defRPr sz="1300"/>
            </a:lvl9pPr>
          </a:lstStyle>
          <a:p>
            <a:pPr lvl="0"/>
            <a:r>
              <a:rPr lang="en-US"/>
              <a:t>Click to edit Master text styles</a:t>
            </a:r>
          </a:p>
        </p:txBody>
      </p:sp>
      <p:sp>
        <p:nvSpPr>
          <p:cNvPr id="11" name="Text Placeholder 4"/>
          <p:cNvSpPr>
            <a:spLocks noGrp="1"/>
          </p:cNvSpPr>
          <p:nvPr>
            <p:ph type="body" sz="quarter" idx="13"/>
          </p:nvPr>
        </p:nvSpPr>
        <p:spPr>
          <a:xfrm>
            <a:off x="8637740" y="3016462"/>
            <a:ext cx="3565478" cy="1189217"/>
          </a:xfrm>
        </p:spPr>
        <p:txBody>
          <a:bodyPr anchor="b">
            <a:noAutofit/>
          </a:bodyPr>
          <a:lstStyle>
            <a:lvl1pPr marL="0" indent="0" algn="ctr">
              <a:lnSpc>
                <a:spcPct val="100000"/>
              </a:lnSpc>
              <a:buNone/>
              <a:defRPr sz="3467" b="0">
                <a:solidFill>
                  <a:schemeClr val="tx1"/>
                </a:solidFill>
              </a:defRPr>
            </a:lvl1pPr>
            <a:lvl2pPr marL="660380" indent="0">
              <a:buNone/>
              <a:defRPr sz="2889" b="1"/>
            </a:lvl2pPr>
            <a:lvl3pPr marL="1320759" indent="0">
              <a:buNone/>
              <a:defRPr sz="2600" b="1"/>
            </a:lvl3pPr>
            <a:lvl4pPr marL="1981139" indent="0">
              <a:buNone/>
              <a:defRPr sz="2311" b="1"/>
            </a:lvl4pPr>
            <a:lvl5pPr marL="2641519" indent="0">
              <a:buNone/>
              <a:defRPr sz="2311" b="1"/>
            </a:lvl5pPr>
            <a:lvl6pPr marL="3301898" indent="0">
              <a:buNone/>
              <a:defRPr sz="2311" b="1"/>
            </a:lvl6pPr>
            <a:lvl7pPr marL="3962278" indent="0">
              <a:buNone/>
              <a:defRPr sz="2311" b="1"/>
            </a:lvl7pPr>
            <a:lvl8pPr marL="4622658" indent="0">
              <a:buNone/>
              <a:defRPr sz="2311" b="1"/>
            </a:lvl8pPr>
            <a:lvl9pPr marL="5283037" indent="0">
              <a:buNone/>
              <a:defRPr sz="2311" b="1"/>
            </a:lvl9pPr>
          </a:lstStyle>
          <a:p>
            <a:pPr lvl="0"/>
            <a:r>
              <a:rPr lang="en-US"/>
              <a:t>Click to edit Master text styles</a:t>
            </a:r>
          </a:p>
        </p:txBody>
      </p:sp>
      <p:sp>
        <p:nvSpPr>
          <p:cNvPr id="12" name="Text Placeholder 3"/>
          <p:cNvSpPr>
            <a:spLocks noGrp="1"/>
          </p:cNvSpPr>
          <p:nvPr>
            <p:ph type="body" sz="half" idx="17"/>
          </p:nvPr>
        </p:nvSpPr>
        <p:spPr>
          <a:xfrm>
            <a:off x="8641042" y="4205679"/>
            <a:ext cx="3565478" cy="4159388"/>
          </a:xfrm>
        </p:spPr>
        <p:txBody>
          <a:bodyPr anchor="t">
            <a:normAutofit/>
          </a:bodyPr>
          <a:lstStyle>
            <a:lvl1pPr marL="0" indent="0" algn="ctr">
              <a:buNone/>
              <a:defRPr sz="2022"/>
            </a:lvl1pPr>
            <a:lvl2pPr marL="660380" indent="0">
              <a:buNone/>
              <a:defRPr sz="1733"/>
            </a:lvl2pPr>
            <a:lvl3pPr marL="1320759" indent="0">
              <a:buNone/>
              <a:defRPr sz="1444"/>
            </a:lvl3pPr>
            <a:lvl4pPr marL="1981139" indent="0">
              <a:buNone/>
              <a:defRPr sz="1300"/>
            </a:lvl4pPr>
            <a:lvl5pPr marL="2641519" indent="0">
              <a:buNone/>
              <a:defRPr sz="1300"/>
            </a:lvl5pPr>
            <a:lvl6pPr marL="3301898" indent="0">
              <a:buNone/>
              <a:defRPr sz="1300"/>
            </a:lvl6pPr>
            <a:lvl7pPr marL="3962278" indent="0">
              <a:buNone/>
              <a:defRPr sz="1300"/>
            </a:lvl7pPr>
            <a:lvl8pPr marL="4622658" indent="0">
              <a:buNone/>
              <a:defRPr sz="1300"/>
            </a:lvl8pPr>
            <a:lvl9pPr marL="5283037" indent="0">
              <a:buNone/>
              <a:defRPr sz="1300"/>
            </a:lvl9pPr>
          </a:lstStyle>
          <a:p>
            <a:pPr lvl="0"/>
            <a:r>
              <a:rPr lang="en-US"/>
              <a:t>Click to edit Master text styles</a:t>
            </a:r>
          </a:p>
        </p:txBody>
      </p:sp>
      <p:sp>
        <p:nvSpPr>
          <p:cNvPr id="3" name="Date Placeholder 2"/>
          <p:cNvSpPr>
            <a:spLocks noGrp="1"/>
          </p:cNvSpPr>
          <p:nvPr>
            <p:ph type="dt" sz="half" idx="10"/>
          </p:nvPr>
        </p:nvSpPr>
        <p:spPr/>
        <p:txBody>
          <a:bodyPr/>
          <a:lstStyle/>
          <a:p>
            <a:fld id="{BA0BE3E9-CAE5-40C0-9CFE-5FE13B9EAA07}" type="datetimeFigureOut">
              <a:rPr lang="en-US" smtClean="0"/>
              <a:t>4/15/25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CD91CF-4CD5-489D-867D-D0ECEA9AC47D}" type="slidenum">
              <a:rPr lang="en-US" smtClean="0"/>
              <a:t>‹#›</a:t>
            </a:fld>
            <a:endParaRPr lang="en-US"/>
          </a:p>
        </p:txBody>
      </p:sp>
    </p:spTree>
    <p:extLst>
      <p:ext uri="{BB962C8B-B14F-4D97-AF65-F5344CB8AC3E}">
        <p14:creationId xmlns:p14="http://schemas.microsoft.com/office/powerpoint/2010/main" val="4152117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89944" y="880536"/>
            <a:ext cx="11216576" cy="191470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89945" y="5762101"/>
            <a:ext cx="3573868" cy="832378"/>
          </a:xfrm>
        </p:spPr>
        <p:txBody>
          <a:bodyPr anchor="b">
            <a:noAutofit/>
          </a:bodyPr>
          <a:lstStyle>
            <a:lvl1pPr marL="0" indent="0" algn="ctr">
              <a:lnSpc>
                <a:spcPct val="100000"/>
              </a:lnSpc>
              <a:buNone/>
              <a:defRPr sz="2889" b="0">
                <a:solidFill>
                  <a:schemeClr val="tx1"/>
                </a:solidFill>
              </a:defRPr>
            </a:lvl1pPr>
            <a:lvl2pPr marL="660380" indent="0">
              <a:buNone/>
              <a:defRPr sz="2889" b="1"/>
            </a:lvl2pPr>
            <a:lvl3pPr marL="1320759" indent="0">
              <a:buNone/>
              <a:defRPr sz="2600" b="1"/>
            </a:lvl3pPr>
            <a:lvl4pPr marL="1981139" indent="0">
              <a:buNone/>
              <a:defRPr sz="2311" b="1"/>
            </a:lvl4pPr>
            <a:lvl5pPr marL="2641519" indent="0">
              <a:buNone/>
              <a:defRPr sz="2311" b="1"/>
            </a:lvl5pPr>
            <a:lvl6pPr marL="3301898" indent="0">
              <a:buNone/>
              <a:defRPr sz="2311" b="1"/>
            </a:lvl6pPr>
            <a:lvl7pPr marL="3962278" indent="0">
              <a:buNone/>
              <a:defRPr sz="2311" b="1"/>
            </a:lvl7pPr>
            <a:lvl8pPr marL="4622658" indent="0">
              <a:buNone/>
              <a:defRPr sz="2311" b="1"/>
            </a:lvl8pPr>
            <a:lvl9pPr marL="5283037" indent="0">
              <a:buNone/>
              <a:defRPr sz="2311" b="1"/>
            </a:lvl9pPr>
          </a:lstStyle>
          <a:p>
            <a:pPr lvl="0"/>
            <a:r>
              <a:rPr lang="en-US"/>
              <a:t>Click to edit Master text styles</a:t>
            </a:r>
          </a:p>
        </p:txBody>
      </p:sp>
      <p:sp>
        <p:nvSpPr>
          <p:cNvPr id="20" name="Picture Placeholder 2"/>
          <p:cNvSpPr>
            <a:spLocks noGrp="1" noChangeAspect="1"/>
          </p:cNvSpPr>
          <p:nvPr>
            <p:ph type="pic" idx="15"/>
          </p:nvPr>
        </p:nvSpPr>
        <p:spPr>
          <a:xfrm>
            <a:off x="1183022" y="3022117"/>
            <a:ext cx="3185055" cy="2201333"/>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311"/>
            </a:lvl1pPr>
            <a:lvl2pPr marL="660380" indent="0">
              <a:buNone/>
              <a:defRPr sz="2311"/>
            </a:lvl2pPr>
            <a:lvl3pPr marL="1320759" indent="0">
              <a:buNone/>
              <a:defRPr sz="2311"/>
            </a:lvl3pPr>
            <a:lvl4pPr marL="1981139" indent="0">
              <a:buNone/>
              <a:defRPr sz="2311"/>
            </a:lvl4pPr>
            <a:lvl5pPr marL="2641519" indent="0">
              <a:buNone/>
              <a:defRPr sz="2311"/>
            </a:lvl5pPr>
            <a:lvl6pPr marL="3301898" indent="0">
              <a:buNone/>
              <a:defRPr sz="2311"/>
            </a:lvl6pPr>
            <a:lvl7pPr marL="3962278" indent="0">
              <a:buNone/>
              <a:defRPr sz="2311"/>
            </a:lvl7pPr>
            <a:lvl8pPr marL="4622658" indent="0">
              <a:buNone/>
              <a:defRPr sz="2311"/>
            </a:lvl8pPr>
            <a:lvl9pPr marL="5283037" indent="0">
              <a:buNone/>
              <a:defRPr sz="2311"/>
            </a:lvl9pPr>
          </a:lstStyle>
          <a:p>
            <a:r>
              <a:rPr lang="en-US"/>
              <a:t>Click icon to add picture</a:t>
            </a:r>
            <a:endParaRPr lang="en-US" dirty="0"/>
          </a:p>
        </p:txBody>
      </p:sp>
      <p:sp>
        <p:nvSpPr>
          <p:cNvPr id="21" name="Text Placeholder 3"/>
          <p:cNvSpPr>
            <a:spLocks noGrp="1"/>
          </p:cNvSpPr>
          <p:nvPr>
            <p:ph type="body" sz="half" idx="18"/>
          </p:nvPr>
        </p:nvSpPr>
        <p:spPr>
          <a:xfrm>
            <a:off x="989945" y="6594480"/>
            <a:ext cx="3573868" cy="1770588"/>
          </a:xfrm>
        </p:spPr>
        <p:txBody>
          <a:bodyPr anchor="t">
            <a:normAutofit/>
          </a:bodyPr>
          <a:lstStyle>
            <a:lvl1pPr marL="0" indent="0" algn="ctr">
              <a:buNone/>
              <a:defRPr sz="2022"/>
            </a:lvl1pPr>
            <a:lvl2pPr marL="660380" indent="0">
              <a:buNone/>
              <a:defRPr sz="1733"/>
            </a:lvl2pPr>
            <a:lvl3pPr marL="1320759" indent="0">
              <a:buNone/>
              <a:defRPr sz="1444"/>
            </a:lvl3pPr>
            <a:lvl4pPr marL="1981139" indent="0">
              <a:buNone/>
              <a:defRPr sz="1300"/>
            </a:lvl4pPr>
            <a:lvl5pPr marL="2641519" indent="0">
              <a:buNone/>
              <a:defRPr sz="1300"/>
            </a:lvl5pPr>
            <a:lvl6pPr marL="3301898" indent="0">
              <a:buNone/>
              <a:defRPr sz="1300"/>
            </a:lvl6pPr>
            <a:lvl7pPr marL="3962278" indent="0">
              <a:buNone/>
              <a:defRPr sz="1300"/>
            </a:lvl7pPr>
            <a:lvl8pPr marL="4622658" indent="0">
              <a:buNone/>
              <a:defRPr sz="1300"/>
            </a:lvl8pPr>
            <a:lvl9pPr marL="5283037" indent="0">
              <a:buNone/>
              <a:defRPr sz="1300"/>
            </a:lvl9pPr>
          </a:lstStyle>
          <a:p>
            <a:pPr lvl="0"/>
            <a:r>
              <a:rPr lang="en-US"/>
              <a:t>Click to edit Master text styles</a:t>
            </a:r>
          </a:p>
        </p:txBody>
      </p:sp>
      <p:sp>
        <p:nvSpPr>
          <p:cNvPr id="22" name="Text Placeholder 4"/>
          <p:cNvSpPr>
            <a:spLocks noGrp="1"/>
          </p:cNvSpPr>
          <p:nvPr>
            <p:ph type="body" sz="quarter" idx="3"/>
          </p:nvPr>
        </p:nvSpPr>
        <p:spPr>
          <a:xfrm>
            <a:off x="4812927" y="5762101"/>
            <a:ext cx="3573898" cy="832378"/>
          </a:xfrm>
        </p:spPr>
        <p:txBody>
          <a:bodyPr anchor="b">
            <a:noAutofit/>
          </a:bodyPr>
          <a:lstStyle>
            <a:lvl1pPr marL="0" indent="0" algn="ctr">
              <a:lnSpc>
                <a:spcPct val="100000"/>
              </a:lnSpc>
              <a:buNone/>
              <a:defRPr sz="2889" b="0">
                <a:solidFill>
                  <a:schemeClr val="tx1"/>
                </a:solidFill>
              </a:defRPr>
            </a:lvl1pPr>
            <a:lvl2pPr marL="660380" indent="0">
              <a:buNone/>
              <a:defRPr sz="2889" b="1"/>
            </a:lvl2pPr>
            <a:lvl3pPr marL="1320759" indent="0">
              <a:buNone/>
              <a:defRPr sz="2600" b="1"/>
            </a:lvl3pPr>
            <a:lvl4pPr marL="1981139" indent="0">
              <a:buNone/>
              <a:defRPr sz="2311" b="1"/>
            </a:lvl4pPr>
            <a:lvl5pPr marL="2641519" indent="0">
              <a:buNone/>
              <a:defRPr sz="2311" b="1"/>
            </a:lvl5pPr>
            <a:lvl6pPr marL="3301898" indent="0">
              <a:buNone/>
              <a:defRPr sz="2311" b="1"/>
            </a:lvl6pPr>
            <a:lvl7pPr marL="3962278" indent="0">
              <a:buNone/>
              <a:defRPr sz="2311" b="1"/>
            </a:lvl7pPr>
            <a:lvl8pPr marL="4622658" indent="0">
              <a:buNone/>
              <a:defRPr sz="2311" b="1"/>
            </a:lvl8pPr>
            <a:lvl9pPr marL="5283037" indent="0">
              <a:buNone/>
              <a:defRPr sz="2311" b="1"/>
            </a:lvl9pPr>
          </a:lstStyle>
          <a:p>
            <a:pPr lvl="0"/>
            <a:r>
              <a:rPr lang="en-US"/>
              <a:t>Click to edit Master text styles</a:t>
            </a:r>
          </a:p>
        </p:txBody>
      </p:sp>
      <p:sp>
        <p:nvSpPr>
          <p:cNvPr id="23" name="Picture Placeholder 2"/>
          <p:cNvSpPr>
            <a:spLocks noGrp="1" noChangeAspect="1"/>
          </p:cNvSpPr>
          <p:nvPr>
            <p:ph type="pic" idx="21"/>
          </p:nvPr>
        </p:nvSpPr>
        <p:spPr>
          <a:xfrm>
            <a:off x="4949746" y="3022117"/>
            <a:ext cx="3174736" cy="2201333"/>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311"/>
            </a:lvl1pPr>
            <a:lvl2pPr marL="660380" indent="0">
              <a:buNone/>
              <a:defRPr sz="2311"/>
            </a:lvl2pPr>
            <a:lvl3pPr marL="1320759" indent="0">
              <a:buNone/>
              <a:defRPr sz="2311"/>
            </a:lvl3pPr>
            <a:lvl4pPr marL="1981139" indent="0">
              <a:buNone/>
              <a:defRPr sz="2311"/>
            </a:lvl4pPr>
            <a:lvl5pPr marL="2641519" indent="0">
              <a:buNone/>
              <a:defRPr sz="2311"/>
            </a:lvl5pPr>
            <a:lvl6pPr marL="3301898" indent="0">
              <a:buNone/>
              <a:defRPr sz="2311"/>
            </a:lvl6pPr>
            <a:lvl7pPr marL="3962278" indent="0">
              <a:buNone/>
              <a:defRPr sz="2311"/>
            </a:lvl7pPr>
            <a:lvl8pPr marL="4622658" indent="0">
              <a:buNone/>
              <a:defRPr sz="2311"/>
            </a:lvl8pPr>
            <a:lvl9pPr marL="5283037" indent="0">
              <a:buNone/>
              <a:defRPr sz="2311"/>
            </a:lvl9pPr>
          </a:lstStyle>
          <a:p>
            <a:r>
              <a:rPr lang="en-US"/>
              <a:t>Click icon to add picture</a:t>
            </a:r>
            <a:endParaRPr lang="en-US" dirty="0"/>
          </a:p>
        </p:txBody>
      </p:sp>
      <p:sp>
        <p:nvSpPr>
          <p:cNvPr id="24" name="Text Placeholder 3"/>
          <p:cNvSpPr>
            <a:spLocks noGrp="1"/>
          </p:cNvSpPr>
          <p:nvPr>
            <p:ph type="body" sz="half" idx="19"/>
          </p:nvPr>
        </p:nvSpPr>
        <p:spPr>
          <a:xfrm>
            <a:off x="4811460" y="6594478"/>
            <a:ext cx="3575364" cy="1770588"/>
          </a:xfrm>
        </p:spPr>
        <p:txBody>
          <a:bodyPr anchor="t">
            <a:normAutofit/>
          </a:bodyPr>
          <a:lstStyle>
            <a:lvl1pPr marL="0" indent="0" algn="ctr">
              <a:buNone/>
              <a:defRPr sz="2022"/>
            </a:lvl1pPr>
            <a:lvl2pPr marL="660380" indent="0">
              <a:buNone/>
              <a:defRPr sz="1733"/>
            </a:lvl2pPr>
            <a:lvl3pPr marL="1320759" indent="0">
              <a:buNone/>
              <a:defRPr sz="1444"/>
            </a:lvl3pPr>
            <a:lvl4pPr marL="1981139" indent="0">
              <a:buNone/>
              <a:defRPr sz="1300"/>
            </a:lvl4pPr>
            <a:lvl5pPr marL="2641519" indent="0">
              <a:buNone/>
              <a:defRPr sz="1300"/>
            </a:lvl5pPr>
            <a:lvl6pPr marL="3301898" indent="0">
              <a:buNone/>
              <a:defRPr sz="1300"/>
            </a:lvl6pPr>
            <a:lvl7pPr marL="3962278" indent="0">
              <a:buNone/>
              <a:defRPr sz="1300"/>
            </a:lvl7pPr>
            <a:lvl8pPr marL="4622658" indent="0">
              <a:buNone/>
              <a:defRPr sz="1300"/>
            </a:lvl8pPr>
            <a:lvl9pPr marL="5283037" indent="0">
              <a:buNone/>
              <a:defRPr sz="1300"/>
            </a:lvl9pPr>
          </a:lstStyle>
          <a:p>
            <a:pPr lvl="0"/>
            <a:r>
              <a:rPr lang="en-US"/>
              <a:t>Click to edit Master text styles</a:t>
            </a:r>
          </a:p>
        </p:txBody>
      </p:sp>
      <p:sp>
        <p:nvSpPr>
          <p:cNvPr id="25" name="Text Placeholder 4"/>
          <p:cNvSpPr>
            <a:spLocks noGrp="1"/>
          </p:cNvSpPr>
          <p:nvPr>
            <p:ph type="body" sz="quarter" idx="13"/>
          </p:nvPr>
        </p:nvSpPr>
        <p:spPr>
          <a:xfrm>
            <a:off x="8637875" y="5762101"/>
            <a:ext cx="3564058" cy="832378"/>
          </a:xfrm>
        </p:spPr>
        <p:txBody>
          <a:bodyPr anchor="b">
            <a:noAutofit/>
          </a:bodyPr>
          <a:lstStyle>
            <a:lvl1pPr marL="0" indent="0" algn="ctr">
              <a:lnSpc>
                <a:spcPct val="100000"/>
              </a:lnSpc>
              <a:buNone/>
              <a:defRPr sz="2889" b="0">
                <a:solidFill>
                  <a:schemeClr val="tx1"/>
                </a:solidFill>
              </a:defRPr>
            </a:lvl1pPr>
            <a:lvl2pPr marL="660380" indent="0">
              <a:buNone/>
              <a:defRPr sz="2889" b="1"/>
            </a:lvl2pPr>
            <a:lvl3pPr marL="1320759" indent="0">
              <a:buNone/>
              <a:defRPr sz="2600" b="1"/>
            </a:lvl3pPr>
            <a:lvl4pPr marL="1981139" indent="0">
              <a:buNone/>
              <a:defRPr sz="2311" b="1"/>
            </a:lvl4pPr>
            <a:lvl5pPr marL="2641519" indent="0">
              <a:buNone/>
              <a:defRPr sz="2311" b="1"/>
            </a:lvl5pPr>
            <a:lvl6pPr marL="3301898" indent="0">
              <a:buNone/>
              <a:defRPr sz="2311" b="1"/>
            </a:lvl6pPr>
            <a:lvl7pPr marL="3962278" indent="0">
              <a:buNone/>
              <a:defRPr sz="2311" b="1"/>
            </a:lvl7pPr>
            <a:lvl8pPr marL="4622658" indent="0">
              <a:buNone/>
              <a:defRPr sz="2311" b="1"/>
            </a:lvl8pPr>
            <a:lvl9pPr marL="5283037" indent="0">
              <a:buNone/>
              <a:defRPr sz="2311" b="1"/>
            </a:lvl9pPr>
          </a:lstStyle>
          <a:p>
            <a:pPr lvl="0"/>
            <a:r>
              <a:rPr lang="en-US"/>
              <a:t>Click to edit Master text styles</a:t>
            </a:r>
          </a:p>
        </p:txBody>
      </p:sp>
      <p:sp>
        <p:nvSpPr>
          <p:cNvPr id="26" name="Picture Placeholder 2"/>
          <p:cNvSpPr>
            <a:spLocks noGrp="1" noChangeAspect="1"/>
          </p:cNvSpPr>
          <p:nvPr>
            <p:ph type="pic" idx="22"/>
          </p:nvPr>
        </p:nvSpPr>
        <p:spPr>
          <a:xfrm>
            <a:off x="8832205" y="3022117"/>
            <a:ext cx="3176456" cy="2201333"/>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311"/>
            </a:lvl1pPr>
            <a:lvl2pPr marL="660380" indent="0">
              <a:buNone/>
              <a:defRPr sz="2311"/>
            </a:lvl2pPr>
            <a:lvl3pPr marL="1320759" indent="0">
              <a:buNone/>
              <a:defRPr sz="2311"/>
            </a:lvl3pPr>
            <a:lvl4pPr marL="1981139" indent="0">
              <a:buNone/>
              <a:defRPr sz="2311"/>
            </a:lvl4pPr>
            <a:lvl5pPr marL="2641519" indent="0">
              <a:buNone/>
              <a:defRPr sz="2311"/>
            </a:lvl5pPr>
            <a:lvl6pPr marL="3301898" indent="0">
              <a:buNone/>
              <a:defRPr sz="2311"/>
            </a:lvl6pPr>
            <a:lvl7pPr marL="3962278" indent="0">
              <a:buNone/>
              <a:defRPr sz="2311"/>
            </a:lvl7pPr>
            <a:lvl8pPr marL="4622658" indent="0">
              <a:buNone/>
              <a:defRPr sz="2311"/>
            </a:lvl8pPr>
            <a:lvl9pPr marL="5283037" indent="0">
              <a:buNone/>
              <a:defRPr sz="2311"/>
            </a:lvl9pPr>
          </a:lstStyle>
          <a:p>
            <a:r>
              <a:rPr lang="en-US"/>
              <a:t>Click icon to add picture</a:t>
            </a:r>
            <a:endParaRPr lang="en-US" dirty="0"/>
          </a:p>
        </p:txBody>
      </p:sp>
      <p:sp>
        <p:nvSpPr>
          <p:cNvPr id="27" name="Text Placeholder 3"/>
          <p:cNvSpPr>
            <a:spLocks noGrp="1"/>
          </p:cNvSpPr>
          <p:nvPr>
            <p:ph type="body" sz="half" idx="20"/>
          </p:nvPr>
        </p:nvSpPr>
        <p:spPr>
          <a:xfrm>
            <a:off x="8637739" y="6594481"/>
            <a:ext cx="3568780" cy="1770586"/>
          </a:xfrm>
        </p:spPr>
        <p:txBody>
          <a:bodyPr anchor="t">
            <a:normAutofit/>
          </a:bodyPr>
          <a:lstStyle>
            <a:lvl1pPr marL="0" indent="0" algn="ctr">
              <a:buNone/>
              <a:defRPr sz="2022"/>
            </a:lvl1pPr>
            <a:lvl2pPr marL="660380" indent="0">
              <a:buNone/>
              <a:defRPr sz="1733"/>
            </a:lvl2pPr>
            <a:lvl3pPr marL="1320759" indent="0">
              <a:buNone/>
              <a:defRPr sz="1444"/>
            </a:lvl3pPr>
            <a:lvl4pPr marL="1981139" indent="0">
              <a:buNone/>
              <a:defRPr sz="1300"/>
            </a:lvl4pPr>
            <a:lvl5pPr marL="2641519" indent="0">
              <a:buNone/>
              <a:defRPr sz="1300"/>
            </a:lvl5pPr>
            <a:lvl6pPr marL="3301898" indent="0">
              <a:buNone/>
              <a:defRPr sz="1300"/>
            </a:lvl6pPr>
            <a:lvl7pPr marL="3962278" indent="0">
              <a:buNone/>
              <a:defRPr sz="1300"/>
            </a:lvl7pPr>
            <a:lvl8pPr marL="4622658" indent="0">
              <a:buNone/>
              <a:defRPr sz="1300"/>
            </a:lvl8pPr>
            <a:lvl9pPr marL="5283037" indent="0">
              <a:buNone/>
              <a:defRPr sz="1300"/>
            </a:lvl9pPr>
          </a:lstStyle>
          <a:p>
            <a:pPr lvl="0"/>
            <a:r>
              <a:rPr lang="en-US"/>
              <a:t>Click to edit Master text styles</a:t>
            </a:r>
          </a:p>
        </p:txBody>
      </p:sp>
      <p:sp>
        <p:nvSpPr>
          <p:cNvPr id="3" name="Date Placeholder 2"/>
          <p:cNvSpPr>
            <a:spLocks noGrp="1"/>
          </p:cNvSpPr>
          <p:nvPr>
            <p:ph type="dt" sz="half" idx="10"/>
          </p:nvPr>
        </p:nvSpPr>
        <p:spPr/>
        <p:txBody>
          <a:bodyPr/>
          <a:lstStyle/>
          <a:p>
            <a:fld id="{BA0BE3E9-CAE5-40C0-9CFE-5FE13B9EAA07}" type="datetimeFigureOut">
              <a:rPr lang="en-US" smtClean="0"/>
              <a:t>4/15/25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CD91CF-4CD5-489D-867D-D0ECEA9AC47D}" type="slidenum">
              <a:rPr lang="en-US" smtClean="0"/>
              <a:t>‹#›</a:t>
            </a:fld>
            <a:endParaRPr lang="en-US"/>
          </a:p>
        </p:txBody>
      </p:sp>
    </p:spTree>
    <p:extLst>
      <p:ext uri="{BB962C8B-B14F-4D97-AF65-F5344CB8AC3E}">
        <p14:creationId xmlns:p14="http://schemas.microsoft.com/office/powerpoint/2010/main" val="631386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BE3E9-CAE5-40C0-9CFE-5FE13B9EAA07}" type="datetimeFigureOut">
              <a:rPr lang="en-US" smtClean="0"/>
              <a:t>4/15/25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D91CF-4CD5-489D-867D-D0ECEA9AC47D}" type="slidenum">
              <a:rPr lang="en-US" smtClean="0"/>
              <a:t>‹#›</a:t>
            </a:fld>
            <a:endParaRPr lang="en-US"/>
          </a:p>
        </p:txBody>
      </p:sp>
    </p:spTree>
    <p:extLst>
      <p:ext uri="{BB962C8B-B14F-4D97-AF65-F5344CB8AC3E}">
        <p14:creationId xmlns:p14="http://schemas.microsoft.com/office/powerpoint/2010/main" val="531785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51976" y="880534"/>
            <a:ext cx="2754545" cy="748453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89945" y="880534"/>
            <a:ext cx="8296931" cy="74845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BE3E9-CAE5-40C0-9CFE-5FE13B9EAA07}" type="datetimeFigureOut">
              <a:rPr lang="en-US" smtClean="0"/>
              <a:t>4/15/25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D91CF-4CD5-489D-867D-D0ECEA9AC47D}" type="slidenum">
              <a:rPr lang="en-US" smtClean="0"/>
              <a:t>‹#›</a:t>
            </a:fld>
            <a:endParaRPr lang="en-US"/>
          </a:p>
        </p:txBody>
      </p:sp>
    </p:spTree>
    <p:extLst>
      <p:ext uri="{BB962C8B-B14F-4D97-AF65-F5344CB8AC3E}">
        <p14:creationId xmlns:p14="http://schemas.microsoft.com/office/powerpoint/2010/main" val="517383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BE3E9-CAE5-40C0-9CFE-5FE13B9EAA07}" type="datetimeFigureOut">
              <a:rPr lang="en-US" smtClean="0"/>
              <a:t>4/15/25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D91CF-4CD5-489D-867D-D0ECEA9AC47D}" type="slidenum">
              <a:rPr lang="en-US" smtClean="0"/>
              <a:t>‹#›</a:t>
            </a:fld>
            <a:endParaRPr lang="en-US"/>
          </a:p>
        </p:txBody>
      </p:sp>
    </p:spTree>
    <p:extLst>
      <p:ext uri="{BB962C8B-B14F-4D97-AF65-F5344CB8AC3E}">
        <p14:creationId xmlns:p14="http://schemas.microsoft.com/office/powerpoint/2010/main" val="3406251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81" y="949329"/>
            <a:ext cx="10544638" cy="4120620"/>
          </a:xfrm>
        </p:spPr>
        <p:txBody>
          <a:bodyPr anchor="b">
            <a:normAutofit/>
          </a:bodyPr>
          <a:lstStyle>
            <a:lvl1pPr>
              <a:defRPr sz="4911"/>
            </a:lvl1pPr>
          </a:lstStyle>
          <a:p>
            <a:r>
              <a:rPr lang="en-US"/>
              <a:t>Click to edit Master title style</a:t>
            </a:r>
            <a:endParaRPr lang="en-US" dirty="0"/>
          </a:p>
        </p:txBody>
      </p:sp>
      <p:sp>
        <p:nvSpPr>
          <p:cNvPr id="3" name="Text Placeholder 2"/>
          <p:cNvSpPr>
            <a:spLocks noGrp="1"/>
          </p:cNvSpPr>
          <p:nvPr>
            <p:ph type="body" idx="1"/>
          </p:nvPr>
        </p:nvSpPr>
        <p:spPr>
          <a:xfrm>
            <a:off x="1331681" y="5202946"/>
            <a:ext cx="10544638" cy="2166937"/>
          </a:xfrm>
        </p:spPr>
        <p:txBody>
          <a:bodyPr/>
          <a:lstStyle>
            <a:lvl1pPr marL="0" indent="0" algn="ctr">
              <a:buNone/>
              <a:defRPr sz="3467">
                <a:solidFill>
                  <a:schemeClr val="tx1">
                    <a:tint val="75000"/>
                  </a:schemeClr>
                </a:solidFill>
              </a:defRPr>
            </a:lvl1pPr>
            <a:lvl2pPr marL="660380" indent="0">
              <a:buNone/>
              <a:defRPr sz="2889">
                <a:solidFill>
                  <a:schemeClr val="tx1">
                    <a:tint val="75000"/>
                  </a:schemeClr>
                </a:solidFill>
              </a:defRPr>
            </a:lvl2pPr>
            <a:lvl3pPr marL="1320759" indent="0">
              <a:buNone/>
              <a:defRPr sz="2600">
                <a:solidFill>
                  <a:schemeClr val="tx1">
                    <a:tint val="75000"/>
                  </a:schemeClr>
                </a:solidFill>
              </a:defRPr>
            </a:lvl3pPr>
            <a:lvl4pPr marL="1981139" indent="0">
              <a:buNone/>
              <a:defRPr sz="2311">
                <a:solidFill>
                  <a:schemeClr val="tx1">
                    <a:tint val="75000"/>
                  </a:schemeClr>
                </a:solidFill>
              </a:defRPr>
            </a:lvl4pPr>
            <a:lvl5pPr marL="2641519" indent="0">
              <a:buNone/>
              <a:defRPr sz="2311">
                <a:solidFill>
                  <a:schemeClr val="tx1">
                    <a:tint val="75000"/>
                  </a:schemeClr>
                </a:solidFill>
              </a:defRPr>
            </a:lvl5pPr>
            <a:lvl6pPr marL="3301898" indent="0">
              <a:buNone/>
              <a:defRPr sz="2311">
                <a:solidFill>
                  <a:schemeClr val="tx1">
                    <a:tint val="75000"/>
                  </a:schemeClr>
                </a:solidFill>
              </a:defRPr>
            </a:lvl6pPr>
            <a:lvl7pPr marL="3962278" indent="0">
              <a:buNone/>
              <a:defRPr sz="2311">
                <a:solidFill>
                  <a:schemeClr val="tx1">
                    <a:tint val="75000"/>
                  </a:schemeClr>
                </a:solidFill>
              </a:defRPr>
            </a:lvl7pPr>
            <a:lvl8pPr marL="4622658" indent="0">
              <a:buNone/>
              <a:defRPr sz="2311">
                <a:solidFill>
                  <a:schemeClr val="tx1">
                    <a:tint val="75000"/>
                  </a:schemeClr>
                </a:solidFill>
              </a:defRPr>
            </a:lvl8pPr>
            <a:lvl9pPr marL="5283037" indent="0">
              <a:buNone/>
              <a:defRPr sz="231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0BE3E9-CAE5-40C0-9CFE-5FE13B9EAA07}" type="datetimeFigureOut">
              <a:rPr lang="en-US" smtClean="0"/>
              <a:t>4/15/25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CD91CF-4CD5-489D-867D-D0ECEA9AC47D}" type="slidenum">
              <a:rPr lang="en-US" smtClean="0"/>
              <a:t>‹#›</a:t>
            </a:fld>
            <a:endParaRPr lang="en-US"/>
          </a:p>
        </p:txBody>
      </p:sp>
    </p:spTree>
    <p:extLst>
      <p:ext uri="{BB962C8B-B14F-4D97-AF65-F5344CB8AC3E}">
        <p14:creationId xmlns:p14="http://schemas.microsoft.com/office/powerpoint/2010/main" val="466862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9946" y="880536"/>
            <a:ext cx="11216575" cy="191579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9945" y="3016463"/>
            <a:ext cx="5531504" cy="5348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87853" y="3016463"/>
            <a:ext cx="5518668" cy="5348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0BE3E9-CAE5-40C0-9CFE-5FE13B9EAA07}" type="datetimeFigureOut">
              <a:rPr lang="en-US" smtClean="0"/>
              <a:t>4/15/25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D91CF-4CD5-489D-867D-D0ECEA9AC47D}" type="slidenum">
              <a:rPr lang="en-US" smtClean="0"/>
              <a:t>‹#›</a:t>
            </a:fld>
            <a:endParaRPr lang="en-US"/>
          </a:p>
        </p:txBody>
      </p:sp>
    </p:spTree>
    <p:extLst>
      <p:ext uri="{BB962C8B-B14F-4D97-AF65-F5344CB8AC3E}">
        <p14:creationId xmlns:p14="http://schemas.microsoft.com/office/powerpoint/2010/main" val="2972567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89946" y="880536"/>
            <a:ext cx="1121657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22283" y="3016462"/>
            <a:ext cx="5200471" cy="1190095"/>
          </a:xfrm>
        </p:spPr>
        <p:txBody>
          <a:bodyPr anchor="b"/>
          <a:lstStyle>
            <a:lvl1pPr marL="0" indent="0">
              <a:lnSpc>
                <a:spcPct val="100000"/>
              </a:lnSpc>
              <a:buNone/>
              <a:defRPr sz="3467" b="1"/>
            </a:lvl1pPr>
            <a:lvl2pPr marL="660380" indent="0">
              <a:buNone/>
              <a:defRPr sz="2889" b="1"/>
            </a:lvl2pPr>
            <a:lvl3pPr marL="1320759" indent="0">
              <a:buNone/>
              <a:defRPr sz="2600" b="1"/>
            </a:lvl3pPr>
            <a:lvl4pPr marL="1981139" indent="0">
              <a:buNone/>
              <a:defRPr sz="2311" b="1"/>
            </a:lvl4pPr>
            <a:lvl5pPr marL="2641519" indent="0">
              <a:buNone/>
              <a:defRPr sz="2311" b="1"/>
            </a:lvl5pPr>
            <a:lvl6pPr marL="3301898" indent="0">
              <a:buNone/>
              <a:defRPr sz="2311" b="1"/>
            </a:lvl6pPr>
            <a:lvl7pPr marL="3962278" indent="0">
              <a:buNone/>
              <a:defRPr sz="2311" b="1"/>
            </a:lvl7pPr>
            <a:lvl8pPr marL="4622658" indent="0">
              <a:buNone/>
              <a:defRPr sz="2311" b="1"/>
            </a:lvl8pPr>
            <a:lvl9pPr marL="5283037" indent="0">
              <a:buNone/>
              <a:defRPr sz="2311" b="1"/>
            </a:lvl9pPr>
          </a:lstStyle>
          <a:p>
            <a:pPr lvl="0"/>
            <a:r>
              <a:rPr lang="en-US"/>
              <a:t>Click to edit Master text styles</a:t>
            </a:r>
          </a:p>
        </p:txBody>
      </p:sp>
      <p:sp>
        <p:nvSpPr>
          <p:cNvPr id="4" name="Content Placeholder 3"/>
          <p:cNvSpPr>
            <a:spLocks noGrp="1"/>
          </p:cNvSpPr>
          <p:nvPr>
            <p:ph sz="half" idx="2"/>
          </p:nvPr>
        </p:nvSpPr>
        <p:spPr>
          <a:xfrm>
            <a:off x="989944" y="4206557"/>
            <a:ext cx="5532809" cy="41585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018889" y="3016462"/>
            <a:ext cx="5187631" cy="1190095"/>
          </a:xfrm>
        </p:spPr>
        <p:txBody>
          <a:bodyPr anchor="b"/>
          <a:lstStyle>
            <a:lvl1pPr marL="0" indent="0">
              <a:lnSpc>
                <a:spcPct val="100000"/>
              </a:lnSpc>
              <a:buNone/>
              <a:defRPr sz="3467" b="1"/>
            </a:lvl1pPr>
            <a:lvl2pPr marL="660380" indent="0">
              <a:buNone/>
              <a:defRPr sz="2889" b="1"/>
            </a:lvl2pPr>
            <a:lvl3pPr marL="1320759" indent="0">
              <a:buNone/>
              <a:defRPr sz="2600" b="1"/>
            </a:lvl3pPr>
            <a:lvl4pPr marL="1981139" indent="0">
              <a:buNone/>
              <a:defRPr sz="2311" b="1"/>
            </a:lvl4pPr>
            <a:lvl5pPr marL="2641519" indent="0">
              <a:buNone/>
              <a:defRPr sz="2311" b="1"/>
            </a:lvl5pPr>
            <a:lvl6pPr marL="3301898" indent="0">
              <a:buNone/>
              <a:defRPr sz="2311" b="1"/>
            </a:lvl6pPr>
            <a:lvl7pPr marL="3962278" indent="0">
              <a:buNone/>
              <a:defRPr sz="2311" b="1"/>
            </a:lvl7pPr>
            <a:lvl8pPr marL="4622658" indent="0">
              <a:buNone/>
              <a:defRPr sz="2311" b="1"/>
            </a:lvl8pPr>
            <a:lvl9pPr marL="5283037" indent="0">
              <a:buNone/>
              <a:defRPr sz="2311" b="1"/>
            </a:lvl9pPr>
          </a:lstStyle>
          <a:p>
            <a:pPr lvl="0"/>
            <a:r>
              <a:rPr lang="en-US"/>
              <a:t>Click to edit Master text styles</a:t>
            </a:r>
          </a:p>
        </p:txBody>
      </p:sp>
      <p:sp>
        <p:nvSpPr>
          <p:cNvPr id="6" name="Content Placeholder 5"/>
          <p:cNvSpPr>
            <a:spLocks noGrp="1"/>
          </p:cNvSpPr>
          <p:nvPr>
            <p:ph sz="quarter" idx="4"/>
          </p:nvPr>
        </p:nvSpPr>
        <p:spPr>
          <a:xfrm>
            <a:off x="6686550" y="4206557"/>
            <a:ext cx="5519970" cy="41585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0BE3E9-CAE5-40C0-9CFE-5FE13B9EAA07}" type="datetimeFigureOut">
              <a:rPr lang="en-US" smtClean="0"/>
              <a:t>4/15/25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CD91CF-4CD5-489D-867D-D0ECEA9AC47D}" type="slidenum">
              <a:rPr lang="en-US" smtClean="0"/>
              <a:t>‹#›</a:t>
            </a:fld>
            <a:endParaRPr lang="en-US"/>
          </a:p>
        </p:txBody>
      </p:sp>
    </p:spTree>
    <p:extLst>
      <p:ext uri="{BB962C8B-B14F-4D97-AF65-F5344CB8AC3E}">
        <p14:creationId xmlns:p14="http://schemas.microsoft.com/office/powerpoint/2010/main" val="124706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0BE3E9-CAE5-40C0-9CFE-5FE13B9EAA07}" type="datetimeFigureOut">
              <a:rPr lang="en-US" smtClean="0"/>
              <a:t>4/15/25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CD91CF-4CD5-489D-867D-D0ECEA9AC47D}" type="slidenum">
              <a:rPr lang="en-US" smtClean="0"/>
              <a:t>‹#›</a:t>
            </a:fld>
            <a:endParaRPr lang="en-US"/>
          </a:p>
        </p:txBody>
      </p:sp>
    </p:spTree>
    <p:extLst>
      <p:ext uri="{BB962C8B-B14F-4D97-AF65-F5344CB8AC3E}">
        <p14:creationId xmlns:p14="http://schemas.microsoft.com/office/powerpoint/2010/main" val="2018760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0BE3E9-CAE5-40C0-9CFE-5FE13B9EAA07}" type="datetimeFigureOut">
              <a:rPr lang="en-US" smtClean="0"/>
              <a:t>4/15/25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CD91CF-4CD5-489D-867D-D0ECEA9AC47D}" type="slidenum">
              <a:rPr lang="en-US" smtClean="0"/>
              <a:t>‹#›</a:t>
            </a:fld>
            <a:endParaRPr lang="en-US"/>
          </a:p>
        </p:txBody>
      </p:sp>
    </p:spTree>
    <p:extLst>
      <p:ext uri="{BB962C8B-B14F-4D97-AF65-F5344CB8AC3E}">
        <p14:creationId xmlns:p14="http://schemas.microsoft.com/office/powerpoint/2010/main" val="2833889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3664" y="880533"/>
            <a:ext cx="4259924" cy="3412067"/>
          </a:xfrm>
        </p:spPr>
        <p:txBody>
          <a:bodyPr anchor="b">
            <a:normAutofit/>
          </a:bodyPr>
          <a:lstStyle>
            <a:lvl1pPr>
              <a:defRPr sz="4044"/>
            </a:lvl1pPr>
          </a:lstStyle>
          <a:p>
            <a:r>
              <a:rPr lang="en-US"/>
              <a:t>Click to edit Master title style</a:t>
            </a:r>
            <a:endParaRPr lang="en-US" dirty="0"/>
          </a:p>
        </p:txBody>
      </p:sp>
      <p:sp>
        <p:nvSpPr>
          <p:cNvPr id="3" name="Content Placeholder 2"/>
          <p:cNvSpPr>
            <a:spLocks noGrp="1"/>
          </p:cNvSpPr>
          <p:nvPr>
            <p:ph idx="1"/>
          </p:nvPr>
        </p:nvSpPr>
        <p:spPr>
          <a:xfrm>
            <a:off x="5501237" y="880534"/>
            <a:ext cx="6705283" cy="748453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93664" y="4292602"/>
            <a:ext cx="4259924" cy="4072465"/>
          </a:xfrm>
        </p:spPr>
        <p:txBody>
          <a:bodyPr/>
          <a:lstStyle>
            <a:lvl1pPr marL="0" indent="0" algn="ctr">
              <a:buNone/>
              <a:defRPr sz="2311"/>
            </a:lvl1pPr>
            <a:lvl2pPr marL="660380" indent="0">
              <a:buNone/>
              <a:defRPr sz="2022"/>
            </a:lvl2pPr>
            <a:lvl3pPr marL="1320759" indent="0">
              <a:buNone/>
              <a:defRPr sz="1733"/>
            </a:lvl3pPr>
            <a:lvl4pPr marL="1981139" indent="0">
              <a:buNone/>
              <a:defRPr sz="1444"/>
            </a:lvl4pPr>
            <a:lvl5pPr marL="2641519" indent="0">
              <a:buNone/>
              <a:defRPr sz="1444"/>
            </a:lvl5pPr>
            <a:lvl6pPr marL="3301898" indent="0">
              <a:buNone/>
              <a:defRPr sz="1444"/>
            </a:lvl6pPr>
            <a:lvl7pPr marL="3962278" indent="0">
              <a:buNone/>
              <a:defRPr sz="1444"/>
            </a:lvl7pPr>
            <a:lvl8pPr marL="4622658" indent="0">
              <a:buNone/>
              <a:defRPr sz="1444"/>
            </a:lvl8pPr>
            <a:lvl9pPr marL="5283037" indent="0">
              <a:buNone/>
              <a:defRPr sz="1444"/>
            </a:lvl9pPr>
          </a:lstStyle>
          <a:p>
            <a:pPr lvl="0"/>
            <a:r>
              <a:rPr lang="en-US"/>
              <a:t>Click to edit Master text styles</a:t>
            </a:r>
          </a:p>
        </p:txBody>
      </p:sp>
      <p:sp>
        <p:nvSpPr>
          <p:cNvPr id="5" name="Date Placeholder 4"/>
          <p:cNvSpPr>
            <a:spLocks noGrp="1"/>
          </p:cNvSpPr>
          <p:nvPr>
            <p:ph type="dt" sz="half" idx="10"/>
          </p:nvPr>
        </p:nvSpPr>
        <p:spPr/>
        <p:txBody>
          <a:bodyPr/>
          <a:lstStyle/>
          <a:p>
            <a:fld id="{BA0BE3E9-CAE5-40C0-9CFE-5FE13B9EAA07}" type="datetimeFigureOut">
              <a:rPr lang="en-US" smtClean="0"/>
              <a:t>4/15/25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D91CF-4CD5-489D-867D-D0ECEA9AC47D}" type="slidenum">
              <a:rPr lang="en-US" smtClean="0"/>
              <a:t>‹#›</a:t>
            </a:fld>
            <a:endParaRPr lang="en-US"/>
          </a:p>
        </p:txBody>
      </p:sp>
    </p:spTree>
    <p:extLst>
      <p:ext uri="{BB962C8B-B14F-4D97-AF65-F5344CB8AC3E}">
        <p14:creationId xmlns:p14="http://schemas.microsoft.com/office/powerpoint/2010/main" val="2738051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3664" y="880533"/>
            <a:ext cx="6019871" cy="3412067"/>
          </a:xfrm>
        </p:spPr>
        <p:txBody>
          <a:bodyPr anchor="b">
            <a:normAutofit/>
          </a:bodyPr>
          <a:lstStyle>
            <a:lvl1pPr>
              <a:defRPr sz="4622"/>
            </a:lvl1pPr>
          </a:lstStyle>
          <a:p>
            <a:r>
              <a:rPr lang="en-US"/>
              <a:t>Click to edit Master title style</a:t>
            </a:r>
            <a:endParaRPr lang="en-US" dirty="0"/>
          </a:p>
        </p:txBody>
      </p:sp>
      <p:sp>
        <p:nvSpPr>
          <p:cNvPr id="3" name="Picture Placeholder 2"/>
          <p:cNvSpPr>
            <a:spLocks noGrp="1" noChangeAspect="1"/>
          </p:cNvSpPr>
          <p:nvPr>
            <p:ph type="pic" idx="1"/>
          </p:nvPr>
        </p:nvSpPr>
        <p:spPr>
          <a:xfrm>
            <a:off x="7583235" y="1096162"/>
            <a:ext cx="4285577" cy="7053277"/>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4622"/>
            </a:lvl1pPr>
            <a:lvl2pPr marL="660380" indent="0">
              <a:buNone/>
              <a:defRPr sz="4044"/>
            </a:lvl2pPr>
            <a:lvl3pPr marL="1320759" indent="0">
              <a:buNone/>
              <a:defRPr sz="3467"/>
            </a:lvl3pPr>
            <a:lvl4pPr marL="1981139" indent="0">
              <a:buNone/>
              <a:defRPr sz="2889"/>
            </a:lvl4pPr>
            <a:lvl5pPr marL="2641519" indent="0">
              <a:buNone/>
              <a:defRPr sz="2889"/>
            </a:lvl5pPr>
            <a:lvl6pPr marL="3301898" indent="0">
              <a:buNone/>
              <a:defRPr sz="2889"/>
            </a:lvl6pPr>
            <a:lvl7pPr marL="3962278" indent="0">
              <a:buNone/>
              <a:defRPr sz="2889"/>
            </a:lvl7pPr>
            <a:lvl8pPr marL="4622658" indent="0">
              <a:buNone/>
              <a:defRPr sz="2889"/>
            </a:lvl8pPr>
            <a:lvl9pPr marL="5283037" indent="0">
              <a:buNone/>
              <a:defRPr sz="2889"/>
            </a:lvl9pPr>
          </a:lstStyle>
          <a:p>
            <a:r>
              <a:rPr lang="en-US"/>
              <a:t>Click icon to add picture</a:t>
            </a:r>
            <a:endParaRPr lang="en-US" dirty="0"/>
          </a:p>
        </p:txBody>
      </p:sp>
      <p:sp>
        <p:nvSpPr>
          <p:cNvPr id="4" name="Text Placeholder 3"/>
          <p:cNvSpPr>
            <a:spLocks noGrp="1"/>
          </p:cNvSpPr>
          <p:nvPr>
            <p:ph type="body" sz="half" idx="2"/>
          </p:nvPr>
        </p:nvSpPr>
        <p:spPr>
          <a:xfrm>
            <a:off x="989944" y="4292600"/>
            <a:ext cx="6025127" cy="4072467"/>
          </a:xfrm>
        </p:spPr>
        <p:txBody>
          <a:bodyPr>
            <a:normAutofit/>
          </a:bodyPr>
          <a:lstStyle>
            <a:lvl1pPr marL="0" indent="0" algn="ctr">
              <a:buNone/>
              <a:defRPr sz="2600"/>
            </a:lvl1pPr>
            <a:lvl2pPr marL="660380" indent="0">
              <a:buNone/>
              <a:defRPr sz="2022"/>
            </a:lvl2pPr>
            <a:lvl3pPr marL="1320759" indent="0">
              <a:buNone/>
              <a:defRPr sz="1733"/>
            </a:lvl3pPr>
            <a:lvl4pPr marL="1981139" indent="0">
              <a:buNone/>
              <a:defRPr sz="1444"/>
            </a:lvl4pPr>
            <a:lvl5pPr marL="2641519" indent="0">
              <a:buNone/>
              <a:defRPr sz="1444"/>
            </a:lvl5pPr>
            <a:lvl6pPr marL="3301898" indent="0">
              <a:buNone/>
              <a:defRPr sz="1444"/>
            </a:lvl6pPr>
            <a:lvl7pPr marL="3962278" indent="0">
              <a:buNone/>
              <a:defRPr sz="1444"/>
            </a:lvl7pPr>
            <a:lvl8pPr marL="4622658" indent="0">
              <a:buNone/>
              <a:defRPr sz="1444"/>
            </a:lvl8pPr>
            <a:lvl9pPr marL="5283037" indent="0">
              <a:buNone/>
              <a:defRPr sz="1444"/>
            </a:lvl9pPr>
          </a:lstStyle>
          <a:p>
            <a:pPr lvl="0"/>
            <a:r>
              <a:rPr lang="en-US"/>
              <a:t>Click to edit Master text styles</a:t>
            </a:r>
          </a:p>
        </p:txBody>
      </p:sp>
      <p:sp>
        <p:nvSpPr>
          <p:cNvPr id="5" name="Date Placeholder 4"/>
          <p:cNvSpPr>
            <a:spLocks noGrp="1"/>
          </p:cNvSpPr>
          <p:nvPr>
            <p:ph type="dt" sz="half" idx="10"/>
          </p:nvPr>
        </p:nvSpPr>
        <p:spPr/>
        <p:txBody>
          <a:bodyPr/>
          <a:lstStyle/>
          <a:p>
            <a:fld id="{BA0BE3E9-CAE5-40C0-9CFE-5FE13B9EAA07}" type="datetimeFigureOut">
              <a:rPr lang="en-US" smtClean="0"/>
              <a:t>4/15/25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CD91CF-4CD5-489D-867D-D0ECEA9AC47D}" type="slidenum">
              <a:rPr lang="en-US" smtClean="0"/>
              <a:t>‹#›</a:t>
            </a:fld>
            <a:endParaRPr lang="en-US"/>
          </a:p>
        </p:txBody>
      </p:sp>
    </p:spTree>
    <p:extLst>
      <p:ext uri="{BB962C8B-B14F-4D97-AF65-F5344CB8AC3E}">
        <p14:creationId xmlns:p14="http://schemas.microsoft.com/office/powerpoint/2010/main" val="2831361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89946" y="880536"/>
            <a:ext cx="11216575" cy="19157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9944" y="3027648"/>
            <a:ext cx="11216576" cy="533741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18631" y="8498066"/>
            <a:ext cx="2971800" cy="527403"/>
          </a:xfrm>
          <a:prstGeom prst="rect">
            <a:avLst/>
          </a:prstGeom>
        </p:spPr>
        <p:txBody>
          <a:bodyPr vert="horz" lIns="91440" tIns="45720" rIns="91440" bIns="45720" rtlCol="0" anchor="ctr"/>
          <a:lstStyle>
            <a:lvl1pPr algn="r">
              <a:defRPr sz="1444">
                <a:solidFill>
                  <a:schemeClr val="tx1">
                    <a:tint val="75000"/>
                  </a:schemeClr>
                </a:solidFill>
              </a:defRPr>
            </a:lvl1pPr>
          </a:lstStyle>
          <a:p>
            <a:fld id="{BA0BE3E9-CAE5-40C0-9CFE-5FE13B9EAA07}" type="datetimeFigureOut">
              <a:rPr lang="en-US" smtClean="0"/>
              <a:t>4/15/25</a:t>
            </a:fld>
            <a:endParaRPr lang="en-US"/>
          </a:p>
        </p:txBody>
      </p:sp>
      <p:sp>
        <p:nvSpPr>
          <p:cNvPr id="5" name="Footer Placeholder 4"/>
          <p:cNvSpPr>
            <a:spLocks noGrp="1"/>
          </p:cNvSpPr>
          <p:nvPr>
            <p:ph type="ftr" sz="quarter" idx="3"/>
          </p:nvPr>
        </p:nvSpPr>
        <p:spPr>
          <a:xfrm>
            <a:off x="989945" y="8498066"/>
            <a:ext cx="7228937" cy="527403"/>
          </a:xfrm>
          <a:prstGeom prst="rect">
            <a:avLst/>
          </a:prstGeom>
        </p:spPr>
        <p:txBody>
          <a:bodyPr vert="horz" lIns="91440" tIns="45720" rIns="91440" bIns="45720" rtlCol="0" anchor="ctr"/>
          <a:lstStyle>
            <a:lvl1pPr algn="l">
              <a:defRPr sz="144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390180" y="8498066"/>
            <a:ext cx="816341" cy="527403"/>
          </a:xfrm>
          <a:prstGeom prst="rect">
            <a:avLst/>
          </a:prstGeom>
        </p:spPr>
        <p:txBody>
          <a:bodyPr vert="horz" lIns="91440" tIns="45720" rIns="91440" bIns="45720" rtlCol="0" anchor="ctr"/>
          <a:lstStyle>
            <a:lvl1pPr algn="r">
              <a:defRPr sz="1444">
                <a:solidFill>
                  <a:schemeClr val="tx1">
                    <a:tint val="75000"/>
                  </a:schemeClr>
                </a:solidFill>
              </a:defRPr>
            </a:lvl1pPr>
          </a:lstStyle>
          <a:p>
            <a:fld id="{D1CD91CF-4CD5-489D-867D-D0ECEA9AC47D}" type="slidenum">
              <a:rPr lang="en-US" smtClean="0"/>
              <a:t>‹#›</a:t>
            </a:fld>
            <a:endParaRPr lang="en-US"/>
          </a:p>
        </p:txBody>
      </p:sp>
    </p:spTree>
    <p:extLst>
      <p:ext uri="{BB962C8B-B14F-4D97-AF65-F5344CB8AC3E}">
        <p14:creationId xmlns:p14="http://schemas.microsoft.com/office/powerpoint/2010/main" val="3992118125"/>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ctr" defTabSz="1320759" rtl="0" eaLnBrk="1" latinLnBrk="0" hangingPunct="1">
        <a:lnSpc>
          <a:spcPct val="90000"/>
        </a:lnSpc>
        <a:spcBef>
          <a:spcPct val="0"/>
        </a:spcBef>
        <a:buNone/>
        <a:defRPr sz="4911"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330190" indent="-330190" algn="l" defTabSz="1320759" rtl="0" eaLnBrk="1" latinLnBrk="0" hangingPunct="1">
        <a:lnSpc>
          <a:spcPct val="120000"/>
        </a:lnSpc>
        <a:spcBef>
          <a:spcPts val="1444"/>
        </a:spcBef>
        <a:buFont typeface="Arial" panose="020B0604020202020204" pitchFamily="34" charset="0"/>
        <a:buChar char="•"/>
        <a:defRPr sz="2889" kern="1200">
          <a:solidFill>
            <a:schemeClr val="tx1"/>
          </a:solidFill>
          <a:effectLst>
            <a:outerShdw blurRad="50800" dist="38100" dir="2700000" algn="tl" rotWithShape="0">
              <a:srgbClr val="000000">
                <a:alpha val="48000"/>
              </a:srgbClr>
            </a:outerShdw>
          </a:effectLst>
          <a:latin typeface="+mn-lt"/>
          <a:ea typeface="+mn-ea"/>
          <a:cs typeface="+mn-cs"/>
        </a:defRPr>
      </a:lvl1pPr>
      <a:lvl2pPr marL="990570" indent="-330190" algn="l" defTabSz="1320759" rtl="0" eaLnBrk="1" latinLnBrk="0" hangingPunct="1">
        <a:lnSpc>
          <a:spcPct val="120000"/>
        </a:lnSpc>
        <a:spcBef>
          <a:spcPts val="722"/>
        </a:spcBef>
        <a:buFont typeface="Arial" panose="020B0604020202020204" pitchFamily="34" charset="0"/>
        <a:buChar char="•"/>
        <a:defRPr sz="26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650949" indent="-330190" algn="l" defTabSz="1320759" rtl="0" eaLnBrk="1" latinLnBrk="0" hangingPunct="1">
        <a:lnSpc>
          <a:spcPct val="120000"/>
        </a:lnSpc>
        <a:spcBef>
          <a:spcPts val="722"/>
        </a:spcBef>
        <a:buFont typeface="Arial" panose="020B0604020202020204" pitchFamily="34" charset="0"/>
        <a:buChar char="•"/>
        <a:defRPr sz="2311" kern="1200">
          <a:solidFill>
            <a:schemeClr val="tx1"/>
          </a:solidFill>
          <a:effectLst>
            <a:outerShdw blurRad="50800" dist="38100" dir="2700000" algn="tl" rotWithShape="0">
              <a:srgbClr val="000000">
                <a:alpha val="48000"/>
              </a:srgbClr>
            </a:outerShdw>
          </a:effectLst>
          <a:latin typeface="+mn-lt"/>
          <a:ea typeface="+mn-ea"/>
          <a:cs typeface="+mn-cs"/>
        </a:defRPr>
      </a:lvl3pPr>
      <a:lvl4pPr marL="2311329" indent="-330190" algn="l" defTabSz="1320759" rtl="0" eaLnBrk="1" latinLnBrk="0" hangingPunct="1">
        <a:lnSpc>
          <a:spcPct val="120000"/>
        </a:lnSpc>
        <a:spcBef>
          <a:spcPts val="722"/>
        </a:spcBef>
        <a:buFont typeface="Arial" panose="020B0604020202020204" pitchFamily="34" charset="0"/>
        <a:buChar char="•"/>
        <a:defRPr sz="2022" kern="1200">
          <a:solidFill>
            <a:schemeClr val="tx1"/>
          </a:solidFill>
          <a:effectLst>
            <a:outerShdw blurRad="50800" dist="38100" dir="2700000" algn="tl" rotWithShape="0">
              <a:srgbClr val="000000">
                <a:alpha val="48000"/>
              </a:srgbClr>
            </a:outerShdw>
          </a:effectLst>
          <a:latin typeface="+mn-lt"/>
          <a:ea typeface="+mn-ea"/>
          <a:cs typeface="+mn-cs"/>
        </a:defRPr>
      </a:lvl4pPr>
      <a:lvl5pPr marL="2971709" indent="-330190" algn="l" defTabSz="1320759" rtl="0" eaLnBrk="1" latinLnBrk="0" hangingPunct="1">
        <a:lnSpc>
          <a:spcPct val="120000"/>
        </a:lnSpc>
        <a:spcBef>
          <a:spcPts val="722"/>
        </a:spcBef>
        <a:buFont typeface="Arial" panose="020B0604020202020204" pitchFamily="34" charset="0"/>
        <a:buChar char="•"/>
        <a:defRPr sz="1733" kern="1200">
          <a:solidFill>
            <a:schemeClr val="tx1"/>
          </a:solidFill>
          <a:effectLst>
            <a:outerShdw blurRad="50800" dist="38100" dir="2700000" algn="tl" rotWithShape="0">
              <a:srgbClr val="000000">
                <a:alpha val="48000"/>
              </a:srgbClr>
            </a:outerShdw>
          </a:effectLst>
          <a:latin typeface="+mn-lt"/>
          <a:ea typeface="+mn-ea"/>
          <a:cs typeface="+mn-cs"/>
        </a:defRPr>
      </a:lvl5pPr>
      <a:lvl6pPr marL="3632088" indent="-330190" algn="l" defTabSz="1320759" rtl="0" eaLnBrk="1" latinLnBrk="0" hangingPunct="1">
        <a:lnSpc>
          <a:spcPct val="120000"/>
        </a:lnSpc>
        <a:spcBef>
          <a:spcPts val="722"/>
        </a:spcBef>
        <a:buFont typeface="Arial" panose="020B0604020202020204" pitchFamily="34" charset="0"/>
        <a:buChar char="•"/>
        <a:defRPr sz="1733" kern="1200">
          <a:solidFill>
            <a:schemeClr val="tx1"/>
          </a:solidFill>
          <a:effectLst>
            <a:outerShdw blurRad="50800" dist="38100" dir="2700000" algn="tl" rotWithShape="0">
              <a:srgbClr val="000000">
                <a:alpha val="48000"/>
              </a:srgbClr>
            </a:outerShdw>
          </a:effectLst>
          <a:latin typeface="+mn-lt"/>
          <a:ea typeface="+mn-ea"/>
          <a:cs typeface="+mn-cs"/>
        </a:defRPr>
      </a:lvl6pPr>
      <a:lvl7pPr marL="4292468" indent="-330190" algn="l" defTabSz="1320759" rtl="0" eaLnBrk="1" latinLnBrk="0" hangingPunct="1">
        <a:lnSpc>
          <a:spcPct val="120000"/>
        </a:lnSpc>
        <a:spcBef>
          <a:spcPts val="722"/>
        </a:spcBef>
        <a:buFont typeface="Arial" panose="020B0604020202020204" pitchFamily="34" charset="0"/>
        <a:buChar char="•"/>
        <a:defRPr sz="1733" kern="1200">
          <a:solidFill>
            <a:schemeClr val="tx1"/>
          </a:solidFill>
          <a:effectLst>
            <a:outerShdw blurRad="50800" dist="38100" dir="2700000" algn="tl" rotWithShape="0">
              <a:srgbClr val="000000">
                <a:alpha val="48000"/>
              </a:srgbClr>
            </a:outerShdw>
          </a:effectLst>
          <a:latin typeface="+mn-lt"/>
          <a:ea typeface="+mn-ea"/>
          <a:cs typeface="+mn-cs"/>
        </a:defRPr>
      </a:lvl7pPr>
      <a:lvl8pPr marL="4952848" indent="-330190" algn="l" defTabSz="1320759" rtl="0" eaLnBrk="1" latinLnBrk="0" hangingPunct="1">
        <a:lnSpc>
          <a:spcPct val="120000"/>
        </a:lnSpc>
        <a:spcBef>
          <a:spcPts val="722"/>
        </a:spcBef>
        <a:buFont typeface="Arial" panose="020B0604020202020204" pitchFamily="34" charset="0"/>
        <a:buChar char="•"/>
        <a:defRPr sz="1733" kern="1200">
          <a:solidFill>
            <a:schemeClr val="tx1"/>
          </a:solidFill>
          <a:effectLst>
            <a:outerShdw blurRad="50800" dist="38100" dir="2700000" algn="tl" rotWithShape="0">
              <a:srgbClr val="000000">
                <a:alpha val="48000"/>
              </a:srgbClr>
            </a:outerShdw>
          </a:effectLst>
          <a:latin typeface="+mn-lt"/>
          <a:ea typeface="+mn-ea"/>
          <a:cs typeface="+mn-cs"/>
        </a:defRPr>
      </a:lvl8pPr>
      <a:lvl9pPr marL="5613227" indent="-330190" algn="l" defTabSz="1320759" rtl="0" eaLnBrk="1" latinLnBrk="0" hangingPunct="1">
        <a:lnSpc>
          <a:spcPct val="120000"/>
        </a:lnSpc>
        <a:spcBef>
          <a:spcPts val="722"/>
        </a:spcBef>
        <a:buFont typeface="Arial" panose="020B0604020202020204" pitchFamily="34" charset="0"/>
        <a:buChar char="•"/>
        <a:defRPr sz="1733"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1320759" rtl="0" eaLnBrk="1" latinLnBrk="0" hangingPunct="1">
        <a:defRPr sz="2600" kern="1200">
          <a:solidFill>
            <a:schemeClr val="tx1"/>
          </a:solidFill>
          <a:latin typeface="+mn-lt"/>
          <a:ea typeface="+mn-ea"/>
          <a:cs typeface="+mn-cs"/>
        </a:defRPr>
      </a:lvl1pPr>
      <a:lvl2pPr marL="660380" algn="l" defTabSz="1320759" rtl="0" eaLnBrk="1" latinLnBrk="0" hangingPunct="1">
        <a:defRPr sz="2600" kern="1200">
          <a:solidFill>
            <a:schemeClr val="tx1"/>
          </a:solidFill>
          <a:latin typeface="+mn-lt"/>
          <a:ea typeface="+mn-ea"/>
          <a:cs typeface="+mn-cs"/>
        </a:defRPr>
      </a:lvl2pPr>
      <a:lvl3pPr marL="1320759" algn="l" defTabSz="1320759" rtl="0" eaLnBrk="1" latinLnBrk="0" hangingPunct="1">
        <a:defRPr sz="2600" kern="1200">
          <a:solidFill>
            <a:schemeClr val="tx1"/>
          </a:solidFill>
          <a:latin typeface="+mn-lt"/>
          <a:ea typeface="+mn-ea"/>
          <a:cs typeface="+mn-cs"/>
        </a:defRPr>
      </a:lvl3pPr>
      <a:lvl4pPr marL="1981139" algn="l" defTabSz="1320759" rtl="0" eaLnBrk="1" latinLnBrk="0" hangingPunct="1">
        <a:defRPr sz="2600" kern="1200">
          <a:solidFill>
            <a:schemeClr val="tx1"/>
          </a:solidFill>
          <a:latin typeface="+mn-lt"/>
          <a:ea typeface="+mn-ea"/>
          <a:cs typeface="+mn-cs"/>
        </a:defRPr>
      </a:lvl4pPr>
      <a:lvl5pPr marL="2641519" algn="l" defTabSz="1320759" rtl="0" eaLnBrk="1" latinLnBrk="0" hangingPunct="1">
        <a:defRPr sz="2600" kern="1200">
          <a:solidFill>
            <a:schemeClr val="tx1"/>
          </a:solidFill>
          <a:latin typeface="+mn-lt"/>
          <a:ea typeface="+mn-ea"/>
          <a:cs typeface="+mn-cs"/>
        </a:defRPr>
      </a:lvl5pPr>
      <a:lvl6pPr marL="3301898" algn="l" defTabSz="1320759" rtl="0" eaLnBrk="1" latinLnBrk="0" hangingPunct="1">
        <a:defRPr sz="2600" kern="1200">
          <a:solidFill>
            <a:schemeClr val="tx1"/>
          </a:solidFill>
          <a:latin typeface="+mn-lt"/>
          <a:ea typeface="+mn-ea"/>
          <a:cs typeface="+mn-cs"/>
        </a:defRPr>
      </a:lvl6pPr>
      <a:lvl7pPr marL="3962278" algn="l" defTabSz="1320759" rtl="0" eaLnBrk="1" latinLnBrk="0" hangingPunct="1">
        <a:defRPr sz="2600" kern="1200">
          <a:solidFill>
            <a:schemeClr val="tx1"/>
          </a:solidFill>
          <a:latin typeface="+mn-lt"/>
          <a:ea typeface="+mn-ea"/>
          <a:cs typeface="+mn-cs"/>
        </a:defRPr>
      </a:lvl7pPr>
      <a:lvl8pPr marL="4622658" algn="l" defTabSz="1320759" rtl="0" eaLnBrk="1" latinLnBrk="0" hangingPunct="1">
        <a:defRPr sz="2600" kern="1200">
          <a:solidFill>
            <a:schemeClr val="tx1"/>
          </a:solidFill>
          <a:latin typeface="+mn-lt"/>
          <a:ea typeface="+mn-ea"/>
          <a:cs typeface="+mn-cs"/>
        </a:defRPr>
      </a:lvl8pPr>
      <a:lvl9pPr marL="5283037" algn="l" defTabSz="1320759"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9FDB1B-0135-97BB-15B8-3CF8FE32313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12750"/>
            <a:ext cx="13207999" cy="9893250"/>
          </a:xfrm>
          <a:prstGeom prst="rect">
            <a:avLst/>
          </a:prstGeom>
        </p:spPr>
      </p:pic>
      <p:sp>
        <p:nvSpPr>
          <p:cNvPr id="2" name="Title 1">
            <a:extLst>
              <a:ext uri="{FF2B5EF4-FFF2-40B4-BE49-F238E27FC236}">
                <a16:creationId xmlns:a16="http://schemas.microsoft.com/office/drawing/2014/main" id="{F4991604-3106-6047-6A4F-47E0B34DA930}"/>
              </a:ext>
            </a:extLst>
          </p:cNvPr>
          <p:cNvSpPr>
            <a:spLocks noGrp="1"/>
          </p:cNvSpPr>
          <p:nvPr>
            <p:ph type="ctrTitle"/>
          </p:nvPr>
        </p:nvSpPr>
        <p:spPr>
          <a:xfrm>
            <a:off x="172996" y="343331"/>
            <a:ext cx="13035004" cy="1968069"/>
          </a:xfrm>
        </p:spPr>
        <p:txBody>
          <a:bodyPr>
            <a:normAutofit fontScale="90000"/>
          </a:bodyPr>
          <a:lstStyle/>
          <a:p>
            <a:r>
              <a:rPr lang="en-US" sz="4800" dirty="0"/>
              <a:t>Predicting Youth Marijuana Use: A Machine Learning Approach</a:t>
            </a:r>
            <a:br>
              <a:rPr lang="en-US" sz="4800" dirty="0"/>
            </a:br>
            <a:endParaRPr lang="en-US" sz="4800" dirty="0"/>
          </a:p>
        </p:txBody>
      </p:sp>
      <p:sp>
        <p:nvSpPr>
          <p:cNvPr id="3" name="Subtitle 2">
            <a:extLst>
              <a:ext uri="{FF2B5EF4-FFF2-40B4-BE49-F238E27FC236}">
                <a16:creationId xmlns:a16="http://schemas.microsoft.com/office/drawing/2014/main" id="{65E6AD18-C27E-C2CD-22AE-05FF2C38EEE8}"/>
              </a:ext>
            </a:extLst>
          </p:cNvPr>
          <p:cNvSpPr>
            <a:spLocks noGrp="1"/>
          </p:cNvSpPr>
          <p:nvPr>
            <p:ph type="subTitle" idx="1"/>
          </p:nvPr>
        </p:nvSpPr>
        <p:spPr>
          <a:xfrm>
            <a:off x="1364018" y="2514600"/>
            <a:ext cx="11228112" cy="2438400"/>
          </a:xfrm>
        </p:spPr>
        <p:txBody>
          <a:bodyPr/>
          <a:lstStyle/>
          <a:p>
            <a:r>
              <a:rPr lang="en-US" dirty="0"/>
              <a:t>We will be Using Decision Trees and Ensemble </a:t>
            </a:r>
            <a:r>
              <a:rPr lang="en-US" dirty="0">
                <a:effectLst>
                  <a:outerShdw blurRad="38100" dist="38100" dir="2700000" algn="tl">
                    <a:srgbClr val="000000">
                      <a:alpha val="43137"/>
                    </a:srgbClr>
                  </a:outerShdw>
                </a:effectLst>
              </a:rPr>
              <a:t>Methods</a:t>
            </a:r>
            <a:r>
              <a:rPr lang="en-US" dirty="0"/>
              <a:t> to Understand Key Factors</a:t>
            </a:r>
          </a:p>
          <a:p>
            <a:endParaRPr lang="en-US" dirty="0"/>
          </a:p>
        </p:txBody>
      </p:sp>
      <p:sp>
        <p:nvSpPr>
          <p:cNvPr id="12" name="TextBox 11">
            <a:extLst>
              <a:ext uri="{FF2B5EF4-FFF2-40B4-BE49-F238E27FC236}">
                <a16:creationId xmlns:a16="http://schemas.microsoft.com/office/drawing/2014/main" id="{F7E35876-7D78-F416-2144-B9AFC40A0D2C}"/>
              </a:ext>
            </a:extLst>
          </p:cNvPr>
          <p:cNvSpPr txBox="1"/>
          <p:nvPr/>
        </p:nvSpPr>
        <p:spPr>
          <a:xfrm>
            <a:off x="7795647" y="7707515"/>
            <a:ext cx="5216698" cy="2123658"/>
          </a:xfrm>
          <a:prstGeom prst="rect">
            <a:avLst/>
          </a:prstGeom>
          <a:noFill/>
        </p:spPr>
        <p:txBody>
          <a:bodyPr wrap="square" rtlCol="0">
            <a:spAutoFit/>
          </a:bodyPr>
          <a:lstStyle/>
          <a:p>
            <a:r>
              <a:rPr lang="en-US" sz="4400" dirty="0">
                <a:effectLst>
                  <a:outerShdw blurRad="38100" dist="38100" dir="2700000" algn="tl">
                    <a:srgbClr val="000000">
                      <a:alpha val="43137"/>
                    </a:srgbClr>
                  </a:outerShdw>
                </a:effectLst>
              </a:rPr>
              <a:t>Presented By :</a:t>
            </a:r>
          </a:p>
          <a:p>
            <a:r>
              <a:rPr lang="en-US" sz="4400" dirty="0">
                <a:effectLst>
                  <a:outerShdw blurRad="38100" dist="38100" dir="2700000" algn="tl">
                    <a:srgbClr val="000000">
                      <a:alpha val="43137"/>
                    </a:srgbClr>
                  </a:outerShdw>
                </a:effectLst>
              </a:rPr>
              <a:t>Naveen </a:t>
            </a:r>
            <a:r>
              <a:rPr lang="en-US" sz="4400" dirty="0" err="1">
                <a:effectLst>
                  <a:outerShdw blurRad="38100" dist="38100" dir="2700000" algn="tl">
                    <a:srgbClr val="000000">
                      <a:alpha val="43137"/>
                    </a:srgbClr>
                  </a:outerShdw>
                </a:effectLst>
              </a:rPr>
              <a:t>pasupula</a:t>
            </a:r>
            <a:endParaRPr lang="en-US" sz="4400" dirty="0">
              <a:effectLst>
                <a:outerShdw blurRad="38100" dist="38100" dir="2700000" algn="tl">
                  <a:srgbClr val="000000">
                    <a:alpha val="43137"/>
                  </a:srgbClr>
                </a:outerShdw>
              </a:effectLst>
            </a:endParaRPr>
          </a:p>
          <a:p>
            <a:r>
              <a:rPr lang="en-US" sz="4400" dirty="0">
                <a:effectLst>
                  <a:outerShdw blurRad="38100" dist="38100" dir="2700000" algn="tl">
                    <a:srgbClr val="000000">
                      <a:alpha val="43137"/>
                    </a:srgbClr>
                  </a:outerShdw>
                </a:effectLst>
              </a:rPr>
              <a:t>Date :April 13, 2025</a:t>
            </a:r>
          </a:p>
        </p:txBody>
      </p:sp>
    </p:spTree>
    <p:extLst>
      <p:ext uri="{BB962C8B-B14F-4D97-AF65-F5344CB8AC3E}">
        <p14:creationId xmlns:p14="http://schemas.microsoft.com/office/powerpoint/2010/main" val="1024441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5D77C-7B05-AF06-8229-A00749773C44}"/>
              </a:ext>
            </a:extLst>
          </p:cNvPr>
          <p:cNvSpPr>
            <a:spLocks noGrp="1"/>
          </p:cNvSpPr>
          <p:nvPr>
            <p:ph type="title"/>
          </p:nvPr>
        </p:nvSpPr>
        <p:spPr>
          <a:xfrm>
            <a:off x="1292892" y="3829476"/>
            <a:ext cx="11216575" cy="1915797"/>
          </a:xfrm>
        </p:spPr>
        <p:txBody>
          <a:bodyPr>
            <a:normAutofit fontScale="90000"/>
          </a:bodyPr>
          <a:lstStyle/>
          <a:p>
            <a:r>
              <a:rPr lang="en-US" dirty="0"/>
              <a:t>Thank you for watching!</a:t>
            </a:r>
            <a:br>
              <a:rPr lang="en-US" dirty="0"/>
            </a:br>
            <a:br>
              <a:rPr lang="en-US" dirty="0"/>
            </a:br>
            <a:r>
              <a:rPr lang="en-US" dirty="0"/>
              <a:t> Questions or feedback are welcome.</a:t>
            </a:r>
            <a:br>
              <a:rPr lang="en-US" dirty="0"/>
            </a:br>
            <a:endParaRPr lang="en-US" dirty="0"/>
          </a:p>
        </p:txBody>
      </p:sp>
    </p:spTree>
    <p:extLst>
      <p:ext uri="{BB962C8B-B14F-4D97-AF65-F5344CB8AC3E}">
        <p14:creationId xmlns:p14="http://schemas.microsoft.com/office/powerpoint/2010/main" val="379866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6973-58FA-FCA9-1737-828CAB520EDB}"/>
              </a:ext>
            </a:extLst>
          </p:cNvPr>
          <p:cNvSpPr>
            <a:spLocks noGrp="1"/>
          </p:cNvSpPr>
          <p:nvPr>
            <p:ph type="ctrTitle"/>
          </p:nvPr>
        </p:nvSpPr>
        <p:spPr>
          <a:xfrm>
            <a:off x="836907" y="598303"/>
            <a:ext cx="11102179" cy="967026"/>
          </a:xfrm>
        </p:spPr>
        <p:txBody>
          <a:bodyPr>
            <a:normAutofit fontScale="90000"/>
          </a:bodyPr>
          <a:lstStyle/>
          <a:p>
            <a:r>
              <a:rPr lang="en-US" dirty="0"/>
              <a:t>content</a:t>
            </a:r>
          </a:p>
        </p:txBody>
      </p:sp>
      <p:sp>
        <p:nvSpPr>
          <p:cNvPr id="3" name="Subtitle 2">
            <a:extLst>
              <a:ext uri="{FF2B5EF4-FFF2-40B4-BE49-F238E27FC236}">
                <a16:creationId xmlns:a16="http://schemas.microsoft.com/office/drawing/2014/main" id="{64B7F7BA-CF26-44F8-999D-F8CDA7ECAA74}"/>
              </a:ext>
            </a:extLst>
          </p:cNvPr>
          <p:cNvSpPr>
            <a:spLocks noGrp="1"/>
          </p:cNvSpPr>
          <p:nvPr>
            <p:ph type="subTitle" idx="1"/>
          </p:nvPr>
        </p:nvSpPr>
        <p:spPr>
          <a:xfrm>
            <a:off x="836907" y="1797803"/>
            <a:ext cx="11381150" cy="7649379"/>
          </a:xfrm>
        </p:spPr>
        <p:txBody>
          <a:bodyPr/>
          <a:lstStyle/>
          <a:p>
            <a:pPr marL="457200" indent="-457200" algn="l">
              <a:buFont typeface="Arial" panose="020B0604020202020204" pitchFamily="34" charset="0"/>
              <a:buChar char="•"/>
            </a:pPr>
            <a:endParaRPr lang="en-US" dirty="0"/>
          </a:p>
          <a:p>
            <a:pPr marL="457200" indent="-457200" algn="l">
              <a:buFont typeface="Arial" panose="020B0604020202020204" pitchFamily="34" charset="0"/>
              <a:buChar char="•"/>
            </a:pPr>
            <a:r>
              <a:rPr lang="en-US" dirty="0"/>
              <a:t>Data and Methodology</a:t>
            </a:r>
          </a:p>
          <a:p>
            <a:pPr marL="457200" indent="-457200" algn="l">
              <a:buFont typeface="Arial" panose="020B0604020202020204" pitchFamily="34" charset="0"/>
              <a:buChar char="•"/>
            </a:pPr>
            <a:r>
              <a:rPr lang="en-US" dirty="0"/>
              <a:t>Decision Tree</a:t>
            </a:r>
          </a:p>
          <a:p>
            <a:pPr marL="457200" indent="-457200" algn="l">
              <a:buFont typeface="Arial" panose="020B0604020202020204" pitchFamily="34" charset="0"/>
              <a:buChar char="•"/>
            </a:pPr>
            <a:r>
              <a:rPr lang="en-US" dirty="0"/>
              <a:t>Model Performance</a:t>
            </a:r>
          </a:p>
          <a:p>
            <a:pPr marL="457200" indent="-457200" algn="l">
              <a:buFont typeface="Arial" panose="020B0604020202020204" pitchFamily="34" charset="0"/>
              <a:buChar char="•"/>
            </a:pPr>
            <a:r>
              <a:rPr lang="en-US" sz="3200" dirty="0"/>
              <a:t>Key Predictors</a:t>
            </a:r>
          </a:p>
          <a:p>
            <a:pPr marL="457200" indent="-457200" algn="l">
              <a:buFont typeface="Arial" panose="020B0604020202020204" pitchFamily="34" charset="0"/>
              <a:buChar char="•"/>
            </a:pPr>
            <a:r>
              <a:rPr lang="en-US" dirty="0"/>
              <a:t>Data Representation</a:t>
            </a:r>
          </a:p>
          <a:p>
            <a:pPr marL="457200" indent="-457200" algn="l">
              <a:buFont typeface="Arial" panose="020B0604020202020204" pitchFamily="34" charset="0"/>
              <a:buChar char="•"/>
            </a:pPr>
            <a:r>
              <a:rPr lang="en-US" dirty="0"/>
              <a:t>Ethical Considerations</a:t>
            </a:r>
          </a:p>
          <a:p>
            <a:pPr marL="457200" indent="-457200" algn="l">
              <a:buFont typeface="Arial" panose="020B0604020202020204" pitchFamily="34" charset="0"/>
              <a:buChar char="•"/>
            </a:pPr>
            <a:r>
              <a:rPr lang="en-US" dirty="0"/>
              <a:t>Key Findings and Next Steps</a:t>
            </a:r>
          </a:p>
        </p:txBody>
      </p:sp>
    </p:spTree>
    <p:extLst>
      <p:ext uri="{BB962C8B-B14F-4D97-AF65-F5344CB8AC3E}">
        <p14:creationId xmlns:p14="http://schemas.microsoft.com/office/powerpoint/2010/main" val="2320282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2D309-885C-BB9C-7DDE-441B616B1813}"/>
              </a:ext>
            </a:extLst>
          </p:cNvPr>
          <p:cNvSpPr>
            <a:spLocks noGrp="1"/>
          </p:cNvSpPr>
          <p:nvPr>
            <p:ph type="title"/>
          </p:nvPr>
        </p:nvSpPr>
        <p:spPr/>
        <p:txBody>
          <a:bodyPr>
            <a:normAutofit fontScale="90000"/>
          </a:bodyPr>
          <a:lstStyle/>
          <a:p>
            <a:r>
              <a:rPr lang="en-US" dirty="0"/>
              <a:t>Data and Methodology: Setting the Stage</a:t>
            </a:r>
            <a:br>
              <a:rPr lang="en-US" dirty="0"/>
            </a:br>
            <a:endParaRPr lang="en-US" dirty="0"/>
          </a:p>
        </p:txBody>
      </p:sp>
      <p:sp>
        <p:nvSpPr>
          <p:cNvPr id="7" name="Rectangle 4">
            <a:extLst>
              <a:ext uri="{FF2B5EF4-FFF2-40B4-BE49-F238E27FC236}">
                <a16:creationId xmlns:a16="http://schemas.microsoft.com/office/drawing/2014/main" id="{436DED1C-281D-0FBD-19ED-AF894A57045A}"/>
              </a:ext>
            </a:extLst>
          </p:cNvPr>
          <p:cNvSpPr>
            <a:spLocks noGrp="1" noChangeArrowheads="1"/>
          </p:cNvSpPr>
          <p:nvPr>
            <p:ph idx="1"/>
          </p:nvPr>
        </p:nvSpPr>
        <p:spPr bwMode="auto">
          <a:xfrm>
            <a:off x="187037" y="2741613"/>
            <a:ext cx="13020964"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Dataset: National Survey on Drug Use and Health (NSDUH)</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Key variables:  FRDMDN - Friend marijuana use frequency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			STDSMJ - State-level marijuana norms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			PRMJEVR2 - Prior marijuana use (Yes/No)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Demographics - Age, gender, socioeconomic factors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Problem types addressed:  Binary classification (Used vs. No Use)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				Multi-class classification (Never, Occasional, Frequent)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				Regression (Exact usage frequency)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Models utilized:  Basic Decision Tree (max depth = 3)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			Ensemble methods: Random Forest, Bagging, Boosting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07141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1A5E-14FC-3C0A-5EB8-254602026723}"/>
              </a:ext>
            </a:extLst>
          </p:cNvPr>
          <p:cNvSpPr>
            <a:spLocks noGrp="1"/>
          </p:cNvSpPr>
          <p:nvPr>
            <p:ph type="title"/>
          </p:nvPr>
        </p:nvSpPr>
        <p:spPr>
          <a:xfrm>
            <a:off x="0" y="283029"/>
            <a:ext cx="13207999" cy="1480457"/>
          </a:xfrm>
        </p:spPr>
        <p:txBody>
          <a:bodyPr>
            <a:normAutofit fontScale="90000"/>
          </a:bodyPr>
          <a:lstStyle/>
          <a:p>
            <a:r>
              <a:rPr lang="en-US" dirty="0"/>
              <a:t>Decision Tree: A Visual Insight into Predictions</a:t>
            </a:r>
            <a:br>
              <a:rPr lang="en-US" dirty="0"/>
            </a:br>
            <a:endParaRPr lang="en-US" dirty="0"/>
          </a:p>
        </p:txBody>
      </p:sp>
      <p:pic>
        <p:nvPicPr>
          <p:cNvPr id="5" name="Content Placeholder 4" descr="marijuana_use_tree.png">
            <a:extLst>
              <a:ext uri="{FF2B5EF4-FFF2-40B4-BE49-F238E27FC236}">
                <a16:creationId xmlns:a16="http://schemas.microsoft.com/office/drawing/2014/main" id="{CF0D1DFC-645E-D60F-8B8D-70B26B04A0D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34143" y="3918857"/>
            <a:ext cx="11212286" cy="4702629"/>
          </a:xfrm>
        </p:spPr>
      </p:pic>
      <p:sp>
        <p:nvSpPr>
          <p:cNvPr id="6" name="TextBox 5">
            <a:extLst>
              <a:ext uri="{FF2B5EF4-FFF2-40B4-BE49-F238E27FC236}">
                <a16:creationId xmlns:a16="http://schemas.microsoft.com/office/drawing/2014/main" id="{ADC5F566-32D9-C6B2-81F6-41AE10AFA7DC}"/>
              </a:ext>
            </a:extLst>
          </p:cNvPr>
          <p:cNvSpPr txBox="1"/>
          <p:nvPr/>
        </p:nvSpPr>
        <p:spPr>
          <a:xfrm>
            <a:off x="587829" y="1458686"/>
            <a:ext cx="12104914" cy="2677656"/>
          </a:xfrm>
          <a:prstGeom prst="rect">
            <a:avLst/>
          </a:prstGeom>
          <a:noFill/>
        </p:spPr>
        <p:txBody>
          <a:bodyPr wrap="square" rtlCol="0">
            <a:spAutoFit/>
          </a:bodyPr>
          <a:lstStyle/>
          <a:p>
            <a:r>
              <a:rPr lang="en-US" sz="2800" dirty="0">
                <a:effectLst>
                  <a:outerShdw blurRad="38100" dist="38100" dir="2700000" algn="tl">
                    <a:srgbClr val="000000">
                      <a:alpha val="43137"/>
                    </a:srgbClr>
                  </a:outerShdw>
                </a:effectLst>
              </a:rPr>
              <a:t>This decision tree (max depth = 3) predicts marijuana use based on key features</a:t>
            </a:r>
          </a:p>
          <a:p>
            <a:r>
              <a:rPr lang="en-US" sz="2800" dirty="0">
                <a:effectLst>
                  <a:outerShdw blurRad="38100" dist="38100" dir="2700000" algn="tl">
                    <a:srgbClr val="000000">
                      <a:alpha val="43137"/>
                    </a:srgbClr>
                  </a:outerShdw>
                </a:effectLst>
              </a:rPr>
              <a:t>If FRDMDN ≤ 1.5 (low peer use), then STDSMJ ≤ -1.5 (low state norms), and PRMJEVR2 ≤ 1.5 (no prior use), the model predicts 'No Use' with 721 samples in this leaf compared to 156 for 'Used'</a:t>
            </a:r>
          </a:p>
          <a:p>
            <a:endParaRPr lang="en-US" sz="2800" dirty="0">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722D7CAE-33D7-0BF7-EB68-DC0DAB66AF36}"/>
              </a:ext>
            </a:extLst>
          </p:cNvPr>
          <p:cNvSpPr txBox="1"/>
          <p:nvPr/>
        </p:nvSpPr>
        <p:spPr>
          <a:xfrm>
            <a:off x="587829" y="9013371"/>
            <a:ext cx="12104914" cy="830997"/>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rPr>
              <a:t>The top splits, like FRDMDN, show peer influence is a critical early predictor.</a:t>
            </a:r>
          </a:p>
          <a:p>
            <a:endParaRPr lang="en-US"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53943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07AF-D6A8-B646-5CCF-61C0A3E7AF54}"/>
              </a:ext>
            </a:extLst>
          </p:cNvPr>
          <p:cNvSpPr>
            <a:spLocks noGrp="1"/>
          </p:cNvSpPr>
          <p:nvPr>
            <p:ph type="title"/>
          </p:nvPr>
        </p:nvSpPr>
        <p:spPr>
          <a:xfrm>
            <a:off x="152400" y="227393"/>
            <a:ext cx="13208000" cy="1915797"/>
          </a:xfrm>
        </p:spPr>
        <p:txBody>
          <a:bodyPr>
            <a:normAutofit fontScale="90000"/>
          </a:bodyPr>
          <a:lstStyle/>
          <a:p>
            <a:r>
              <a:rPr lang="en-US" dirty="0"/>
              <a:t>Model Performance: How Well Did We Predict?</a:t>
            </a:r>
            <a:br>
              <a:rPr lang="en-US" dirty="0"/>
            </a:br>
            <a:endParaRPr lang="en-US" dirty="0"/>
          </a:p>
        </p:txBody>
      </p:sp>
      <p:sp>
        <p:nvSpPr>
          <p:cNvPr id="4" name="Rectangle 1">
            <a:extLst>
              <a:ext uri="{FF2B5EF4-FFF2-40B4-BE49-F238E27FC236}">
                <a16:creationId xmlns:a16="http://schemas.microsoft.com/office/drawing/2014/main" id="{C8E37D63-AD4D-0907-E43B-8AA63AE2808F}"/>
              </a:ext>
            </a:extLst>
          </p:cNvPr>
          <p:cNvSpPr>
            <a:spLocks noGrp="1" noChangeArrowheads="1"/>
          </p:cNvSpPr>
          <p:nvPr>
            <p:ph idx="1"/>
          </p:nvPr>
        </p:nvSpPr>
        <p:spPr bwMode="auto">
          <a:xfrm>
            <a:off x="315686" y="1830305"/>
            <a:ext cx="12881427" cy="7848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outerShdw blurRad="38100" dist="38100" dir="2700000" algn="tl">
                    <a:srgbClr val="000000">
                      <a:alpha val="43137"/>
                    </a:srgbClr>
                  </a:outerShdw>
                </a:effectLst>
              </a:rPr>
              <a:t>Binary Classification</a:t>
            </a: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Decision Tree: 85% accuracy.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Random Forest: 90% accuracy.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outerShdw blurRad="38100" dist="38100" dir="2700000" algn="tl">
                    <a:srgbClr val="000000">
                      <a:alpha val="43137"/>
                    </a:srgbClr>
                  </a:outerShdw>
                </a:effectLst>
              </a:rPr>
              <a:t>Multi-Class Classification</a:t>
            </a: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Decision Tree: 75% accuracy.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Boosting: 82% accuracy.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outerShdw blurRad="38100" dist="38100" dir="2700000" algn="tl">
                    <a:srgbClr val="000000">
                      <a:alpha val="43137"/>
                    </a:srgbClr>
                  </a:outerShdw>
                </a:effectLst>
              </a:rPr>
              <a:t>Regression</a:t>
            </a: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Decision Tree MSE: 0.20.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Bagging MSE: 0.15.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endParaRPr>
          </a:p>
          <a:p>
            <a:pPr marL="0" marR="0" lvl="0" indent="0" algn="ctr"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outerShdw blurRad="38100" dist="38100" dir="2700000" algn="tl">
                    <a:srgbClr val="000000">
                      <a:alpha val="43137"/>
                    </a:srgbClr>
                  </a:outerShdw>
                </a:effectLst>
              </a:rPr>
              <a:t>Key Takeaway</a:t>
            </a:r>
            <a:endPar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Ensemble methods, especially Random Forest, outperformed the basic decision tree across all tasks.</a:t>
            </a:r>
          </a:p>
        </p:txBody>
      </p:sp>
    </p:spTree>
    <p:extLst>
      <p:ext uri="{BB962C8B-B14F-4D97-AF65-F5344CB8AC3E}">
        <p14:creationId xmlns:p14="http://schemas.microsoft.com/office/powerpoint/2010/main" val="889978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8263D-322A-2942-871E-9D059440A723}"/>
              </a:ext>
            </a:extLst>
          </p:cNvPr>
          <p:cNvSpPr>
            <a:spLocks noGrp="1"/>
          </p:cNvSpPr>
          <p:nvPr>
            <p:ph type="title"/>
          </p:nvPr>
        </p:nvSpPr>
        <p:spPr>
          <a:xfrm>
            <a:off x="210457" y="353183"/>
            <a:ext cx="12997543" cy="1187750"/>
          </a:xfrm>
        </p:spPr>
        <p:txBody>
          <a:bodyPr>
            <a:normAutofit/>
          </a:bodyPr>
          <a:lstStyle/>
          <a:p>
            <a:r>
              <a:rPr lang="en-US" sz="3600" dirty="0"/>
              <a:t>Key Predictors: What Drives Marijuana Use?</a:t>
            </a:r>
            <a:br>
              <a:rPr lang="en-US" sz="3600" dirty="0"/>
            </a:br>
            <a:endParaRPr lang="en-US" sz="3600" dirty="0"/>
          </a:p>
        </p:txBody>
      </p:sp>
      <p:sp>
        <p:nvSpPr>
          <p:cNvPr id="13" name="Rectangle 6">
            <a:extLst>
              <a:ext uri="{FF2B5EF4-FFF2-40B4-BE49-F238E27FC236}">
                <a16:creationId xmlns:a16="http://schemas.microsoft.com/office/drawing/2014/main" id="{150E5CD7-1A53-6C16-283F-769DFB19F15A}"/>
              </a:ext>
            </a:extLst>
          </p:cNvPr>
          <p:cNvSpPr>
            <a:spLocks noGrp="1" noChangeArrowheads="1"/>
          </p:cNvSpPr>
          <p:nvPr>
            <p:ph idx="1"/>
          </p:nvPr>
        </p:nvSpPr>
        <p:spPr bwMode="auto">
          <a:xfrm>
            <a:off x="0" y="6659717"/>
            <a:ext cx="1299754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outerShdw blurRad="38100" dist="38100" dir="2700000" algn="tl">
                    <a:srgbClr val="000000">
                      <a:alpha val="43137"/>
                    </a:srgbClr>
                  </a:outerShdw>
                </a:effectLst>
              </a:rPr>
              <a:t>Findings</a:t>
            </a: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FRDMDN (importance ~0.5): Frequency of marijuana use among friends.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STDSMJ (importance ~0.2): State-level marijuana use norms.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Other factors like PRMJEVR2 (prior use) also contribute but are less dominant.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outerShdw blurRad="38100" dist="38100" dir="2700000" algn="tl">
                    <a:srgbClr val="000000">
                      <a:alpha val="43137"/>
                    </a:srgbClr>
                  </a:outerShdw>
                </a:effectLst>
              </a:rPr>
              <a:t>Interpretation</a:t>
            </a: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rPr>
              <a:t>: Social factors, especially peer influence, are the strongest predictors of youth marijuana use.</a:t>
            </a:r>
          </a:p>
        </p:txBody>
      </p:sp>
      <p:pic>
        <p:nvPicPr>
          <p:cNvPr id="15" name="Picture 14">
            <a:extLst>
              <a:ext uri="{FF2B5EF4-FFF2-40B4-BE49-F238E27FC236}">
                <a16:creationId xmlns:a16="http://schemas.microsoft.com/office/drawing/2014/main" id="{14B1B98A-8399-05A9-82AB-BB25F9ABDC7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89192" y="947058"/>
            <a:ext cx="8229616" cy="5486411"/>
          </a:xfrm>
          <a:prstGeom prst="rect">
            <a:avLst/>
          </a:prstGeom>
        </p:spPr>
      </p:pic>
    </p:spTree>
    <p:extLst>
      <p:ext uri="{BB962C8B-B14F-4D97-AF65-F5344CB8AC3E}">
        <p14:creationId xmlns:p14="http://schemas.microsoft.com/office/powerpoint/2010/main" val="3541130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F0EE-819E-ABA5-064C-3AF4024C6DDB}"/>
              </a:ext>
            </a:extLst>
          </p:cNvPr>
          <p:cNvSpPr>
            <a:spLocks noGrp="1"/>
          </p:cNvSpPr>
          <p:nvPr>
            <p:ph type="title"/>
          </p:nvPr>
        </p:nvSpPr>
        <p:spPr>
          <a:xfrm>
            <a:off x="301169" y="566775"/>
            <a:ext cx="12605657" cy="1601407"/>
          </a:xfrm>
        </p:spPr>
        <p:txBody>
          <a:bodyPr>
            <a:normAutofit fontScale="90000"/>
          </a:bodyPr>
          <a:lstStyle/>
          <a:p>
            <a:r>
              <a:rPr lang="en-US" dirty="0"/>
              <a:t>Data Representation: How It Shapes Predictions</a:t>
            </a:r>
            <a:br>
              <a:rPr lang="en-US" dirty="0"/>
            </a:br>
            <a:endParaRPr lang="en-US" dirty="0"/>
          </a:p>
        </p:txBody>
      </p:sp>
      <p:sp>
        <p:nvSpPr>
          <p:cNvPr id="4" name="Rectangle 1">
            <a:extLst>
              <a:ext uri="{FF2B5EF4-FFF2-40B4-BE49-F238E27FC236}">
                <a16:creationId xmlns:a16="http://schemas.microsoft.com/office/drawing/2014/main" id="{27335415-0474-33C8-BBAE-2B7B746CF625}"/>
              </a:ext>
            </a:extLst>
          </p:cNvPr>
          <p:cNvSpPr>
            <a:spLocks noGrp="1" noChangeArrowheads="1"/>
          </p:cNvSpPr>
          <p:nvPr>
            <p:ph idx="1"/>
          </p:nvPr>
        </p:nvSpPr>
        <p:spPr bwMode="auto">
          <a:xfrm>
            <a:off x="301170" y="2536878"/>
            <a:ext cx="12605657"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1" i="0" u="none" strike="noStrike" cap="none" normalizeH="0" baseline="0" dirty="0">
                <a:ln>
                  <a:noFill/>
                </a:ln>
                <a:solidFill>
                  <a:schemeClr val="tx1"/>
                </a:solidFill>
                <a:effectLst>
                  <a:outerShdw blurRad="38100" dist="38100" dir="2700000" algn="tl">
                    <a:srgbClr val="000000">
                      <a:alpha val="43137"/>
                    </a:srgbClr>
                  </a:outerShdw>
                </a:effectLst>
              </a:rPr>
              <a:t>Comparison Using Marijuana Use</a:t>
            </a:r>
            <a:r>
              <a:rPr kumimoji="0" lang="en-US" altLang="en-US" sz="3200" b="0" i="0" u="none" strike="noStrike" cap="none" normalizeH="0" baseline="0" dirty="0">
                <a:ln>
                  <a:noFill/>
                </a:ln>
                <a:solidFill>
                  <a:schemeClr val="tx1"/>
                </a:solidFill>
                <a:effectLst>
                  <a:outerShdw blurRad="38100" dist="38100" dir="2700000" algn="tl">
                    <a:srgbClr val="000000">
                      <a:alpha val="43137"/>
                    </a:srgbClr>
                  </a:outerShdw>
                </a:effectLst>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3200" b="0" i="0" u="none" strike="noStrike" cap="none" normalizeH="0" baseline="0" dirty="0">
              <a:ln>
                <a:noFill/>
              </a:ln>
              <a:solidFill>
                <a:schemeClr val="tx1"/>
              </a:solidFill>
              <a:effectLst>
                <a:outerShdw blurRad="38100" dist="38100" dir="2700000" algn="tl">
                  <a:srgbClr val="000000">
                    <a:alpha val="43137"/>
                  </a:srgbClr>
                </a:outerShdw>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outerShdw blurRad="38100" dist="38100" dir="2700000" algn="tl">
                    <a:srgbClr val="000000">
                      <a:alpha val="43137"/>
                    </a:srgbClr>
                  </a:outerShdw>
                </a:effectLst>
              </a:rPr>
              <a:t>Binary: Yes/No use ( 90% accuracy with Random Forest).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outerShdw blurRad="38100" dist="38100" dir="2700000" algn="tl">
                    <a:srgbClr val="000000">
                      <a:alpha val="43137"/>
                    </a:srgbClr>
                  </a:outerShdw>
                </a:effectLst>
              </a:rPr>
              <a:t>Ordinal: Frequency levels (Never, Occasional, Frequent; 85% accuracy).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outerShdw blurRad="38100" dist="38100" dir="2700000" algn="tl">
                    <a:srgbClr val="000000">
                      <a:alpha val="43137"/>
                    </a:srgbClr>
                  </a:outerShdw>
                </a:effectLst>
              </a:rPr>
              <a:t>Numerical: Exact usage frequency (MSE 0.15 with Bagging).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3200" b="0" i="0" u="none" strike="noStrike" cap="none" normalizeH="0" baseline="0" dirty="0">
              <a:ln>
                <a:noFill/>
              </a:ln>
              <a:solidFill>
                <a:schemeClr val="tx1"/>
              </a:solidFill>
              <a:effectLst>
                <a:outerShdw blurRad="38100" dist="38100" dir="2700000" algn="tl">
                  <a:srgbClr val="000000">
                    <a:alpha val="43137"/>
                  </a:srgbClr>
                </a:outerShdw>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1" i="0" u="none" strike="noStrike" cap="none" normalizeH="0" baseline="0" dirty="0">
                <a:ln>
                  <a:noFill/>
                </a:ln>
                <a:solidFill>
                  <a:schemeClr val="tx1"/>
                </a:solidFill>
                <a:effectLst>
                  <a:outerShdw blurRad="38100" dist="38100" dir="2700000" algn="tl">
                    <a:srgbClr val="000000">
                      <a:alpha val="43137"/>
                    </a:srgbClr>
                  </a:outerShdw>
                </a:effectLst>
              </a:rPr>
              <a:t>Insight</a:t>
            </a:r>
            <a:r>
              <a:rPr kumimoji="0" lang="en-US" altLang="en-US" sz="3200" b="0" i="0" u="none" strike="noStrike" cap="none" normalizeH="0" baseline="0" dirty="0">
                <a:ln>
                  <a:noFill/>
                </a:ln>
                <a:solidFill>
                  <a:schemeClr val="tx1"/>
                </a:solidFill>
                <a:effectLst>
                  <a:outerShdw blurRad="38100" dist="38100" dir="2700000" algn="tl">
                    <a:srgbClr val="000000">
                      <a:alpha val="43137"/>
                    </a:srgbClr>
                  </a:outerShdw>
                </a:effectLst>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outerShdw blurRad="38100" dist="38100" dir="2700000" algn="tl">
                    <a:srgbClr val="000000">
                      <a:alpha val="43137"/>
                    </a:srgbClr>
                  </a:outerShdw>
                </a:effectLst>
              </a:rPr>
              <a:t>Binary is best for simple yes/no predictions.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outerShdw blurRad="38100" dist="38100" dir="2700000" algn="tl">
                    <a:srgbClr val="000000">
                      <a:alpha val="43137"/>
                    </a:srgbClr>
                  </a:outerShdw>
                </a:effectLst>
              </a:rPr>
              <a:t>Ordinal captures usage intensity, useful for intervention planning.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outerShdw blurRad="38100" dist="38100" dir="2700000" algn="tl">
                    <a:srgbClr val="000000">
                      <a:alpha val="43137"/>
                    </a:srgbClr>
                  </a:outerShdw>
                </a:effectLst>
              </a:rPr>
              <a:t>Numerical provides detailed trends but can be noisier.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46024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BADD-25C5-88F9-24FA-739371D75F73}"/>
              </a:ext>
            </a:extLst>
          </p:cNvPr>
          <p:cNvSpPr>
            <a:spLocks noGrp="1"/>
          </p:cNvSpPr>
          <p:nvPr>
            <p:ph type="title"/>
          </p:nvPr>
        </p:nvSpPr>
        <p:spPr>
          <a:xfrm>
            <a:off x="989944" y="336251"/>
            <a:ext cx="11216575" cy="1915797"/>
          </a:xfrm>
        </p:spPr>
        <p:txBody>
          <a:bodyPr>
            <a:normAutofit fontScale="90000"/>
          </a:bodyPr>
          <a:lstStyle/>
          <a:p>
            <a:r>
              <a:rPr lang="en-US" dirty="0"/>
              <a:t>Ethical Considerations: Using Data Responsibly</a:t>
            </a:r>
            <a:br>
              <a:rPr lang="en-US" dirty="0"/>
            </a:br>
            <a:endParaRPr lang="en-US" dirty="0"/>
          </a:p>
        </p:txBody>
      </p:sp>
      <p:sp>
        <p:nvSpPr>
          <p:cNvPr id="4" name="Rectangle 1">
            <a:extLst>
              <a:ext uri="{FF2B5EF4-FFF2-40B4-BE49-F238E27FC236}">
                <a16:creationId xmlns:a16="http://schemas.microsoft.com/office/drawing/2014/main" id="{EDD78164-E81F-76F0-D686-611654B3CC07}"/>
              </a:ext>
            </a:extLst>
          </p:cNvPr>
          <p:cNvSpPr>
            <a:spLocks noGrp="1" noChangeArrowheads="1"/>
          </p:cNvSpPr>
          <p:nvPr>
            <p:ph idx="1"/>
          </p:nvPr>
        </p:nvSpPr>
        <p:spPr bwMode="auto">
          <a:xfrm>
            <a:off x="989944" y="2326206"/>
            <a:ext cx="12218056"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3600" b="1" i="0" u="none" strike="noStrike" cap="none" normalizeH="0" baseline="0" dirty="0">
                <a:ln>
                  <a:noFill/>
                </a:ln>
                <a:solidFill>
                  <a:schemeClr val="tx1"/>
                </a:solidFill>
                <a:effectLst>
                  <a:outerShdw blurRad="38100" dist="38100" dir="2700000" algn="tl">
                    <a:srgbClr val="000000">
                      <a:alpha val="43137"/>
                    </a:srgbClr>
                  </a:outerShdw>
                </a:effectLst>
              </a:rPr>
              <a:t>Approach</a:t>
            </a:r>
            <a:r>
              <a:rPr kumimoji="0" lang="en-US" altLang="en-US" sz="3600" b="0" i="0" u="none" strike="noStrike" cap="none" normalizeH="0" baseline="0" dirty="0">
                <a:ln>
                  <a:noFill/>
                </a:ln>
                <a:solidFill>
                  <a:schemeClr val="tx1"/>
                </a:solidFill>
                <a:effectLst>
                  <a:outerShdw blurRad="38100" dist="38100" dir="2700000" algn="tl">
                    <a:srgbClr val="000000">
                      <a:alpha val="43137"/>
                    </a:srgbClr>
                  </a:outerShdw>
                </a:effectLst>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600" b="0" i="0" u="none" strike="noStrike" cap="none" normalizeH="0" baseline="0" dirty="0">
                <a:ln>
                  <a:noFill/>
                </a:ln>
                <a:solidFill>
                  <a:schemeClr val="tx1"/>
                </a:solidFill>
                <a:effectLst>
                  <a:outerShdw blurRad="38100" dist="38100" dir="2700000" algn="tl">
                    <a:srgbClr val="000000">
                      <a:alpha val="43137"/>
                    </a:srgbClr>
                  </a:outerShdw>
                </a:effectLst>
              </a:rPr>
              <a:t>Focus on prevention, not punishment.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600" b="0" i="0" u="none" strike="noStrike" cap="none" normalizeH="0" baseline="0" dirty="0">
                <a:ln>
                  <a:noFill/>
                </a:ln>
                <a:solidFill>
                  <a:schemeClr val="tx1"/>
                </a:solidFill>
                <a:effectLst>
                  <a:outerShdw blurRad="38100" dist="38100" dir="2700000" algn="tl">
                    <a:srgbClr val="000000">
                      <a:alpha val="43137"/>
                    </a:srgbClr>
                  </a:outerShdw>
                </a:effectLst>
              </a:rPr>
              <a:t>Use findings to design targeted education programs for at-risk youth.</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3600" b="0" i="0" u="none" strike="noStrike" cap="none" normalizeH="0" baseline="0" dirty="0">
              <a:ln>
                <a:noFill/>
              </a:ln>
              <a:solidFill>
                <a:schemeClr val="tx1"/>
              </a:solidFill>
              <a:effectLst>
                <a:outerShdw blurRad="38100" dist="38100" dir="2700000" algn="tl">
                  <a:srgbClr val="000000">
                    <a:alpha val="43137"/>
                  </a:srgbClr>
                </a:outerShdw>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600" b="1" i="0" u="none" strike="noStrike" cap="none" normalizeH="0" baseline="0" dirty="0">
                <a:ln>
                  <a:noFill/>
                </a:ln>
                <a:solidFill>
                  <a:schemeClr val="tx1"/>
                </a:solidFill>
                <a:effectLst>
                  <a:outerShdw blurRad="38100" dist="38100" dir="2700000" algn="tl">
                    <a:srgbClr val="000000">
                      <a:alpha val="43137"/>
                    </a:srgbClr>
                  </a:outerShdw>
                </a:effectLst>
              </a:rPr>
              <a:t>Cautions</a:t>
            </a:r>
            <a:r>
              <a:rPr kumimoji="0" lang="en-US" altLang="en-US" sz="3600" b="0" i="0" u="none" strike="noStrike" cap="none" normalizeH="0" baseline="0" dirty="0">
                <a:ln>
                  <a:noFill/>
                </a:ln>
                <a:solidFill>
                  <a:schemeClr val="tx1"/>
                </a:solidFill>
                <a:effectLst>
                  <a:outerShdw blurRad="38100" dist="38100" dir="2700000" algn="tl">
                    <a:srgbClr val="000000">
                      <a:alpha val="43137"/>
                    </a:srgbClr>
                  </a:outerShdw>
                </a:effectLst>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600" b="0" i="0" u="none" strike="noStrike" cap="none" normalizeH="0" baseline="0" dirty="0">
                <a:ln>
                  <a:noFill/>
                </a:ln>
                <a:solidFill>
                  <a:schemeClr val="tx1"/>
                </a:solidFill>
                <a:effectLst>
                  <a:outerShdw blurRad="38100" dist="38100" dir="2700000" algn="tl">
                    <a:srgbClr val="000000">
                      <a:alpha val="43137"/>
                    </a:srgbClr>
                  </a:outerShdw>
                </a:effectLst>
              </a:rPr>
              <a:t>Avoid implying causation (peer influence doesn’t </a:t>
            </a:r>
            <a:r>
              <a:rPr kumimoji="0" lang="en-US" altLang="en-US" sz="3600" b="0" i="0" u="none" strike="noStrike" cap="none" normalizeH="0" baseline="0" dirty="0" err="1">
                <a:ln>
                  <a:noFill/>
                </a:ln>
                <a:solidFill>
                  <a:schemeClr val="tx1"/>
                </a:solidFill>
                <a:effectLst>
                  <a:outerShdw blurRad="38100" dist="38100" dir="2700000" algn="tl">
                    <a:srgbClr val="000000">
                      <a:alpha val="43137"/>
                    </a:srgbClr>
                  </a:outerShdw>
                </a:effectLst>
              </a:rPr>
              <a:t>‘cause</a:t>
            </a:r>
            <a:r>
              <a:rPr kumimoji="0" lang="en-US" altLang="en-US" sz="3600" b="0" i="0" u="none" strike="noStrike" cap="none" normalizeH="0" baseline="0" dirty="0">
                <a:ln>
                  <a:noFill/>
                </a:ln>
                <a:solidFill>
                  <a:schemeClr val="tx1"/>
                </a:solidFill>
                <a:effectLst>
                  <a:outerShdw blurRad="38100" dist="38100" dir="2700000" algn="tl">
                    <a:srgbClr val="000000">
                      <a:alpha val="43137"/>
                    </a:srgbClr>
                  </a:outerShdw>
                </a:effectLst>
              </a:rPr>
              <a:t>’ use).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600" b="0" i="0" u="none" strike="noStrike" cap="none" normalizeH="0" baseline="0" dirty="0">
                <a:ln>
                  <a:noFill/>
                </a:ln>
                <a:solidFill>
                  <a:schemeClr val="tx1"/>
                </a:solidFill>
                <a:effectLst>
                  <a:outerShdw blurRad="38100" dist="38100" dir="2700000" algn="tl">
                    <a:srgbClr val="000000">
                      <a:alpha val="43137"/>
                    </a:srgbClr>
                  </a:outerShdw>
                </a:effectLst>
              </a:rPr>
              <a:t>Address data biases (e.g., NSDUH may underrepresent certain groups).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600" b="1" i="0" u="none" strike="noStrike" cap="none" normalizeH="0" baseline="0" dirty="0">
                <a:ln>
                  <a:noFill/>
                </a:ln>
                <a:solidFill>
                  <a:schemeClr val="tx1"/>
                </a:solidFill>
                <a:effectLst>
                  <a:outerShdw blurRad="38100" dist="38100" dir="2700000" algn="tl">
                    <a:srgbClr val="000000">
                      <a:alpha val="43137"/>
                    </a:srgbClr>
                  </a:outerShdw>
                </a:effectLst>
              </a:rPr>
              <a:t>Commitment</a:t>
            </a:r>
            <a:r>
              <a:rPr kumimoji="0" lang="en-US" altLang="en-US" sz="3600" b="0" i="0" u="none" strike="noStrike" cap="none" normalizeH="0" baseline="0" dirty="0">
                <a:ln>
                  <a:noFill/>
                </a:ln>
                <a:solidFill>
                  <a:schemeClr val="tx1"/>
                </a:solidFill>
                <a:effectLst>
                  <a:outerShdw blurRad="38100" dist="38100" dir="2700000" algn="tl">
                    <a:srgbClr val="000000">
                      <a:alpha val="43137"/>
                    </a:srgbClr>
                  </a:outerShdw>
                </a:effectLst>
              </a:rPr>
              <a:t>: Ensure findings are used to support youth, not stigmatize them.</a:t>
            </a:r>
          </a:p>
        </p:txBody>
      </p:sp>
    </p:spTree>
    <p:extLst>
      <p:ext uri="{BB962C8B-B14F-4D97-AF65-F5344CB8AC3E}">
        <p14:creationId xmlns:p14="http://schemas.microsoft.com/office/powerpoint/2010/main" val="3269050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C5FD7-FDBE-A533-1CFD-D495B0433D45}"/>
              </a:ext>
            </a:extLst>
          </p:cNvPr>
          <p:cNvSpPr>
            <a:spLocks noGrp="1"/>
          </p:cNvSpPr>
          <p:nvPr>
            <p:ph type="title"/>
          </p:nvPr>
        </p:nvSpPr>
        <p:spPr/>
        <p:txBody>
          <a:bodyPr/>
          <a:lstStyle/>
          <a:p>
            <a:r>
              <a:rPr lang="en-US" dirty="0"/>
              <a:t>Key Findings and Next Steps</a:t>
            </a:r>
            <a:br>
              <a:rPr lang="en-US" dirty="0"/>
            </a:br>
            <a:endParaRPr lang="en-US" dirty="0"/>
          </a:p>
        </p:txBody>
      </p:sp>
      <p:sp>
        <p:nvSpPr>
          <p:cNvPr id="4" name="Rectangle 1">
            <a:extLst>
              <a:ext uri="{FF2B5EF4-FFF2-40B4-BE49-F238E27FC236}">
                <a16:creationId xmlns:a16="http://schemas.microsoft.com/office/drawing/2014/main" id="{FDC257D3-A31B-68DC-850B-D123318B02CD}"/>
              </a:ext>
            </a:extLst>
          </p:cNvPr>
          <p:cNvSpPr>
            <a:spLocks noGrp="1" noChangeArrowheads="1"/>
          </p:cNvSpPr>
          <p:nvPr>
            <p:ph idx="1"/>
          </p:nvPr>
        </p:nvSpPr>
        <p:spPr bwMode="auto">
          <a:xfrm>
            <a:off x="525780" y="2941759"/>
            <a:ext cx="1227582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1" i="0" u="none" strike="noStrike" cap="none" normalizeH="0" baseline="0" dirty="0">
                <a:ln>
                  <a:noFill/>
                </a:ln>
                <a:solidFill>
                  <a:schemeClr val="tx1"/>
                </a:solidFill>
                <a:effectLst/>
              </a:rPr>
              <a:t>Summary</a:t>
            </a:r>
            <a:r>
              <a:rPr kumimoji="0" lang="en-US" altLang="en-US" sz="32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rPr>
              <a:t>Social factors like peer influence (FRDMDN) and state norms (STDSMJ) are the strongest predictors of youth marijuana use.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rPr>
              <a:t>Random Forest excelled in classification (90% accuracy), showing the power of ensemble methods.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1" i="0" u="none" strike="noStrike" cap="none" normalizeH="0" baseline="0" dirty="0">
                <a:ln>
                  <a:noFill/>
                </a:ln>
                <a:solidFill>
                  <a:schemeClr val="tx1"/>
                </a:solidFill>
                <a:effectLst/>
              </a:rPr>
              <a:t>Future Work</a:t>
            </a:r>
            <a:r>
              <a:rPr kumimoji="0" lang="en-US" altLang="en-US" sz="32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rPr>
              <a:t>Explore additional variables, such as mental health or family dynamics.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chemeClr val="tx1"/>
                </a:solidFill>
                <a:effectLst/>
              </a:rPr>
              <a:t>Test deeper trees or other models like neural networks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122485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TM04033921[[fn=Damask]]</Template>
  <TotalTime>541</TotalTime>
  <Words>1651</Words>
  <Application>Microsoft Macintosh PowerPoint</Application>
  <PresentationFormat>Custom</PresentationFormat>
  <Paragraphs>101</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Bookman Old Style</vt:lpstr>
      <vt:lpstr>Rockwell</vt:lpstr>
      <vt:lpstr>Damask</vt:lpstr>
      <vt:lpstr>Predicting Youth Marijuana Use: A Machine Learning Approach </vt:lpstr>
      <vt:lpstr>content</vt:lpstr>
      <vt:lpstr>Data and Methodology: Setting the Stage </vt:lpstr>
      <vt:lpstr>Decision Tree: A Visual Insight into Predictions </vt:lpstr>
      <vt:lpstr>Model Performance: How Well Did We Predict? </vt:lpstr>
      <vt:lpstr>Key Predictors: What Drives Marijuana Use? </vt:lpstr>
      <vt:lpstr>Data Representation: How It Shapes Predictions </vt:lpstr>
      <vt:lpstr>Ethical Considerations: Using Data Responsibly </vt:lpstr>
      <vt:lpstr>Key Findings and Next Steps </vt:lpstr>
      <vt:lpstr>Thank you for watching!   Questions or feedback are welcome.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osborn owino</dc:creator>
  <cp:lastModifiedBy>Naveen Pasupula</cp:lastModifiedBy>
  <cp:revision>20</cp:revision>
  <dcterms:created xsi:type="dcterms:W3CDTF">2025-04-08T13:54:40Z</dcterms:created>
  <dcterms:modified xsi:type="dcterms:W3CDTF">2025-04-15T18:07:54Z</dcterms:modified>
</cp:coreProperties>
</file>