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Dancing Scrip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ancingScript-regular.fntdata"/><Relationship Id="rId8" Type="http://schemas.openxmlformats.org/officeDocument/2006/relationships/font" Target="fonts/DancingScrip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94c8d87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94c8d87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88825" y="389400"/>
            <a:ext cx="2939100" cy="592500"/>
          </a:xfrm>
          <a:prstGeom prst="rect">
            <a:avLst/>
          </a:prstGeom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AI</a:t>
            </a:r>
            <a:r>
              <a:rPr b="1" lang="en" sz="1800"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r>
              <a:rPr b="1" lang="en" sz="1800">
                <a:solidFill>
                  <a:srgbClr val="E69138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Pe</a:t>
            </a:r>
            <a:r>
              <a:rPr b="1" lang="en" sz="1800">
                <a:solidFill>
                  <a:srgbClr val="F1C232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</a:t>
            </a:r>
            <a:r>
              <a:rPr b="1" lang="en" sz="1800"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r>
              <a:rPr b="1" lang="en" sz="1800">
                <a:solidFill>
                  <a:srgbClr val="6AA84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Comp</a:t>
            </a:r>
            <a:r>
              <a:rPr b="1" lang="en" sz="1800">
                <a:solidFill>
                  <a:srgbClr val="3C78D8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anion</a:t>
            </a:r>
            <a:r>
              <a:rPr b="1" lang="en" sz="1800">
                <a:latin typeface="Dancing Script"/>
                <a:ea typeface="Dancing Script"/>
                <a:cs typeface="Dancing Script"/>
                <a:sym typeface="Dancing Script"/>
              </a:rPr>
              <a:t> </a:t>
            </a:r>
            <a:r>
              <a:rPr b="1" lang="en" sz="1800">
                <a:solidFill>
                  <a:srgbClr val="674EA7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Sys</a:t>
            </a:r>
            <a:r>
              <a:rPr b="1" lang="en" sz="1800">
                <a:solidFill>
                  <a:srgbClr val="A64D79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tem</a:t>
            </a:r>
            <a:endParaRPr b="1" sz="1800">
              <a:solidFill>
                <a:srgbClr val="A64D79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descr="Free Images : network, people, business, icon, social, friend ...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50" y="1753249"/>
            <a:ext cx="809191" cy="8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1074675" y="1863700"/>
            <a:ext cx="34536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Team: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Shanaya Malik, Matthew Streib, Trinity Wu, Luan Ta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74675" y="981888"/>
            <a:ext cx="3453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30712"/>
                </a:solidFill>
                <a:latin typeface="Calibri"/>
                <a:ea typeface="Calibri"/>
                <a:cs typeface="Calibri"/>
                <a:sym typeface="Calibri"/>
              </a:rPr>
              <a:t>An adaptive AI-driven virtual pet companion system where creatures evolve unique personalities and behaviors based on player interaction and care patterns. </a:t>
            </a:r>
            <a:endParaRPr b="1" sz="1000">
              <a:solidFill>
                <a:srgbClr val="03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aw Print | Free SV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99997">
            <a:off x="369225" y="424700"/>
            <a:ext cx="809200" cy="80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238125">
              <a:schemeClr val="dk2">
                <a:alpha val="51000"/>
              </a:schemeClr>
            </a:outerShdw>
          </a:effectLst>
        </p:spPr>
      </p:pic>
      <p:pic>
        <p:nvPicPr>
          <p:cNvPr descr="File:Kawaii robot power clipart.svg - Wikipedia"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76" y="2820366"/>
            <a:ext cx="560751" cy="6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title"/>
          </p:nvPr>
        </p:nvSpPr>
        <p:spPr>
          <a:xfrm>
            <a:off x="1074675" y="2689088"/>
            <a:ext cx="3453600" cy="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Themes: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  <a:p>
            <a:pPr indent="-292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1"/>
              <a:buFont typeface="Calibri"/>
              <a:buChar char="-"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AI as an Adaptive Companion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  <a:p>
            <a:pPr indent="-292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1"/>
              <a:buFont typeface="Calibri"/>
              <a:buChar char="-"/>
            </a:pPr>
            <a:r>
              <a:rPr b="1" lang="en" sz="1011">
                <a:latin typeface="Calibri"/>
                <a:ea typeface="Calibri"/>
                <a:cs typeface="Calibri"/>
                <a:sym typeface="Calibri"/>
              </a:rPr>
              <a:t>AI as a Dynamic Pet</a:t>
            </a:r>
            <a:endParaRPr b="1" sz="101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596375" y="1347875"/>
            <a:ext cx="34536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Technology: 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LLM integration for creature generation and traits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Behavior Trees for complex pet decision-making and actions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Heuristic evaluation for mood and needs assessment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Unity for game development and creature animation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5633250" y="3115700"/>
            <a:ext cx="3323400" cy="18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Plan: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Shanaya: Algorithm implementation for creature generation &amp; trait inheritance; behavior modeling system design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Trinity: LLM integration for personality generation; implementation of mood &amp; growth tracking 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-"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 &amp; Luan: Core game mechanics, shop interface, behavior tree implementation, and resource management systems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rgbClr val="F9FAF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OOjs UI icon laptop.svg - Wikimedia Commons"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612" y="1836663"/>
            <a:ext cx="643574" cy="6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1074675" y="3679929"/>
            <a:ext cx="3453600" cy="10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Novelty: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Multi-layered AI combining genetic evolution with learned behaviors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Customizable creatures that develop distinct traits and responses based on player interactions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Dynamic personality adaptation with meaningful consequences if needs are not met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StarIconGold.png - Wikipedia"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564075" y="4151585"/>
            <a:ext cx="353033" cy="33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tarIconGold.png - Wikipedia"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379463" y="3889135"/>
            <a:ext cx="353033" cy="338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 | Free SVG" id="67" name="Google Shape;6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0398" y="3590825"/>
            <a:ext cx="560750" cy="5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5596375" y="390900"/>
            <a:ext cx="3453600" cy="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Value: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Players wanting virtual animal companions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Game developers looking to create engaging and personalized pet systems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-"/>
            </a:pPr>
            <a:r>
              <a:rPr b="1" lang="en" sz="1000">
                <a:latin typeface="Calibri"/>
                <a:ea typeface="Calibri"/>
                <a:cs typeface="Calibri"/>
                <a:sym typeface="Calibri"/>
              </a:rPr>
              <a:t>Educate player on pet care and responsibility</a:t>
            </a:r>
            <a:endParaRPr b="1"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le:USVA headstone emb-69 (Heart).svg - Wikipedia" id="69" name="Google Shape;6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9025" y="543756"/>
            <a:ext cx="560750" cy="50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