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D9E0-99E2-4B04-A876-C6FDDBB4D48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F2FA-0DB8-4087-8BD9-4C858127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04CB3E-1F6D-48A2-85DC-88E12A2A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r="2564"/>
          <a:stretch/>
        </p:blipFill>
        <p:spPr>
          <a:xfrm>
            <a:off x="20" y="10"/>
            <a:ext cx="12191980" cy="16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228C87-BC40-4A84-85BE-8809A2617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/>
          <a:stretch/>
        </p:blipFill>
        <p:spPr>
          <a:xfrm>
            <a:off x="20" y="10"/>
            <a:ext cx="12191980" cy="16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4B05C7-6C7A-4F63-BD3C-C19A94B18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8"/>
          <a:stretch/>
        </p:blipFill>
        <p:spPr>
          <a:xfrm>
            <a:off x="20" y="10"/>
            <a:ext cx="12191980" cy="16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6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29E068-0DA9-464E-A304-2C04E5A75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/>
          <a:stretch/>
        </p:blipFill>
        <p:spPr>
          <a:xfrm>
            <a:off x="20" y="10"/>
            <a:ext cx="12191980" cy="16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8EA857-56E9-4827-9086-E3AF0408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1522"/>
          <a:stretch/>
        </p:blipFill>
        <p:spPr>
          <a:xfrm>
            <a:off x="20" y="10"/>
            <a:ext cx="12191980" cy="16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7EC95B-2C7F-4204-AFAF-33E018E5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/>
          <a:stretch/>
        </p:blipFill>
        <p:spPr>
          <a:xfrm>
            <a:off x="20" y="10"/>
            <a:ext cx="12191980" cy="16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7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CAC832AEA0D46B9E1FD656A1A86B9" ma:contentTypeVersion="13" ma:contentTypeDescription="Create a new document." ma:contentTypeScope="" ma:versionID="d0866af126e175b25419c7ed83a52861">
  <xsd:schema xmlns:xsd="http://www.w3.org/2001/XMLSchema" xmlns:xs="http://www.w3.org/2001/XMLSchema" xmlns:p="http://schemas.microsoft.com/office/2006/metadata/properties" xmlns:ns3="268d2911-dbd2-4621-ba29-3b8e35f56a32" xmlns:ns4="fde52db3-e066-494b-9eec-41b4825574e9" targetNamespace="http://schemas.microsoft.com/office/2006/metadata/properties" ma:root="true" ma:fieldsID="a77b93b36b0d1901302b3e67d2809ad0" ns3:_="" ns4:_="">
    <xsd:import namespace="268d2911-dbd2-4621-ba29-3b8e35f56a32"/>
    <xsd:import namespace="fde52db3-e066-494b-9eec-41b4825574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2911-dbd2-4621-ba29-3b8e35f56a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52db3-e066-494b-9eec-41b4825574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3A13CF-1A32-402A-8204-F2B046438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8d2911-dbd2-4621-ba29-3b8e35f56a32"/>
    <ds:schemaRef ds:uri="fde52db3-e066-494b-9eec-41b4825574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2E26C7-C117-4F45-AFB5-6D04617BA4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8985CE-EDFC-4C65-8167-3562162B1BD9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268d2911-dbd2-4621-ba29-3b8e35f56a32"/>
    <ds:schemaRef ds:uri="http://www.w3.org/XML/1998/namespace"/>
    <ds:schemaRef ds:uri="fde52db3-e066-494b-9eec-41b4825574e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Shanay Patel</dc:creator>
  <cp:lastModifiedBy>Shanay Patel</cp:lastModifiedBy>
  <cp:revision>1</cp:revision>
  <dcterms:created xsi:type="dcterms:W3CDTF">2020-04-29T08:50:51Z</dcterms:created>
  <dcterms:modified xsi:type="dcterms:W3CDTF">2020-04-29T08:51:46Z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0x010100C17CAC832AEA0D46B9E1FD656A1A86B9</vt:lpwstr>
  </property>
</Properties>
</file>