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notesMasterIdLst>
    <p:notesMasterId r:id="rId25"/>
  </p:notesMasterIdLst>
  <p:sldIdLst>
    <p:sldId id="256" r:id="rId5"/>
    <p:sldId id="257" r:id="rId6"/>
    <p:sldId id="258" r:id="rId7"/>
    <p:sldId id="270" r:id="rId8"/>
    <p:sldId id="259" r:id="rId9"/>
    <p:sldId id="278" r:id="rId10"/>
    <p:sldId id="264" r:id="rId11"/>
    <p:sldId id="274" r:id="rId12"/>
    <p:sldId id="265" r:id="rId13"/>
    <p:sldId id="266" r:id="rId14"/>
    <p:sldId id="268" r:id="rId15"/>
    <p:sldId id="267" r:id="rId16"/>
    <p:sldId id="260" r:id="rId17"/>
    <p:sldId id="262" r:id="rId18"/>
    <p:sldId id="261" r:id="rId19"/>
    <p:sldId id="275" r:id="rId20"/>
    <p:sldId id="271" r:id="rId21"/>
    <p:sldId id="272" r:id="rId22"/>
    <p:sldId id="277"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27B471-1A2A-560B-8C24-9ED9C9B5E8DC}" v="53" dt="2024-04-25T04:30:39.591"/>
    <p1510:client id="{214ECA01-863B-C672-03B4-D18A2EC4216A}" v="311" dt="2024-04-25T04:26:29.889"/>
    <p1510:client id="{38455C37-ED96-415E-CF89-5BEDD5F84AB6}" v="3" dt="2024-04-24T18:15:46.701"/>
    <p1510:client id="{3FB5EE73-FF75-1963-A813-AFB633C6B372}" v="332" dt="2024-04-24T20:26:56.635"/>
    <p1510:client id="{94979730-6361-4CD3-9D5D-270D776DF130}" v="1779" dt="2024-04-25T04:44:39.045"/>
    <p1510:client id="{E1A67386-9384-2183-7EFD-CC6E171AD98F}" v="53" dt="2024-04-25T14:57:29.1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shpande, Pranav Dattatreya" userId="2f5ef258-523b-4c37-b852-1e849578bad5" providerId="ADAL" clId="{94979730-6361-4CD3-9D5D-270D776DF130}"/>
    <pc:docChg chg="undo redo custSel addSld delSld modSld sldOrd">
      <pc:chgData name="Deshpande, Pranav Dattatreya" userId="2f5ef258-523b-4c37-b852-1e849578bad5" providerId="ADAL" clId="{94979730-6361-4CD3-9D5D-270D776DF130}" dt="2024-04-25T04:44:39.045" v="3122" actId="26606"/>
      <pc:docMkLst>
        <pc:docMk/>
      </pc:docMkLst>
      <pc:sldChg chg="addSp delSp modSp mod">
        <pc:chgData name="Deshpande, Pranav Dattatreya" userId="2f5ef258-523b-4c37-b852-1e849578bad5" providerId="ADAL" clId="{94979730-6361-4CD3-9D5D-270D776DF130}" dt="2024-04-25T04:35:07.795" v="3059" actId="20577"/>
        <pc:sldMkLst>
          <pc:docMk/>
          <pc:sldMk cId="3490175811" sldId="256"/>
        </pc:sldMkLst>
        <pc:spChg chg="mod">
          <ac:chgData name="Deshpande, Pranav Dattatreya" userId="2f5ef258-523b-4c37-b852-1e849578bad5" providerId="ADAL" clId="{94979730-6361-4CD3-9D5D-270D776DF130}" dt="2024-04-25T00:41:42.119" v="2551" actId="1076"/>
          <ac:spMkLst>
            <pc:docMk/>
            <pc:sldMk cId="3490175811" sldId="256"/>
            <ac:spMk id="2" creationId="{80A273C7-58A3-5BC3-57AF-64B4E81BD06D}"/>
          </ac:spMkLst>
        </pc:spChg>
        <pc:spChg chg="mod">
          <ac:chgData name="Deshpande, Pranav Dattatreya" userId="2f5ef258-523b-4c37-b852-1e849578bad5" providerId="ADAL" clId="{94979730-6361-4CD3-9D5D-270D776DF130}" dt="2024-04-25T04:35:07.795" v="3059" actId="20577"/>
          <ac:spMkLst>
            <pc:docMk/>
            <pc:sldMk cId="3490175811" sldId="256"/>
            <ac:spMk id="3" creationId="{73458518-E125-68EF-C4AA-9F0F078D190D}"/>
          </ac:spMkLst>
        </pc:spChg>
        <pc:spChg chg="add del">
          <ac:chgData name="Deshpande, Pranav Dattatreya" userId="2f5ef258-523b-4c37-b852-1e849578bad5" providerId="ADAL" clId="{94979730-6361-4CD3-9D5D-270D776DF130}" dt="2024-04-24T18:14:13.343" v="80" actId="26606"/>
          <ac:spMkLst>
            <pc:docMk/>
            <pc:sldMk cId="3490175811" sldId="256"/>
            <ac:spMk id="139" creationId="{489B7BFD-8F45-4093-AD9C-91B15B0503D9}"/>
          </ac:spMkLst>
        </pc:spChg>
        <pc:spChg chg="add del">
          <ac:chgData name="Deshpande, Pranav Dattatreya" userId="2f5ef258-523b-4c37-b852-1e849578bad5" providerId="ADAL" clId="{94979730-6361-4CD3-9D5D-270D776DF130}" dt="2024-04-24T18:14:13.343" v="80" actId="26606"/>
          <ac:spMkLst>
            <pc:docMk/>
            <pc:sldMk cId="3490175811" sldId="256"/>
            <ac:spMk id="141" creationId="{BDEB5F14-5014-49D1-B590-9E2B7721C079}"/>
          </ac:spMkLst>
        </pc:spChg>
        <pc:spChg chg="add del">
          <ac:chgData name="Deshpande, Pranav Dattatreya" userId="2f5ef258-523b-4c37-b852-1e849578bad5" providerId="ADAL" clId="{94979730-6361-4CD3-9D5D-270D776DF130}" dt="2024-04-24T18:14:13.343" v="80" actId="26606"/>
          <ac:spMkLst>
            <pc:docMk/>
            <pc:sldMk cId="3490175811" sldId="256"/>
            <ac:spMk id="143" creationId="{3D2B953D-3D65-4BA7-80E6-139390790639}"/>
          </ac:spMkLst>
        </pc:spChg>
        <pc:spChg chg="add del">
          <ac:chgData name="Deshpande, Pranav Dattatreya" userId="2f5ef258-523b-4c37-b852-1e849578bad5" providerId="ADAL" clId="{94979730-6361-4CD3-9D5D-270D776DF130}" dt="2024-04-24T18:14:13.343" v="80" actId="26606"/>
          <ac:spMkLst>
            <pc:docMk/>
            <pc:sldMk cId="3490175811" sldId="256"/>
            <ac:spMk id="145" creationId="{4CA0A0B8-0ABD-4C1D-8BDE-4D94C94FDA4E}"/>
          </ac:spMkLst>
        </pc:spChg>
        <pc:spChg chg="add del">
          <ac:chgData name="Deshpande, Pranav Dattatreya" userId="2f5ef258-523b-4c37-b852-1e849578bad5" providerId="ADAL" clId="{94979730-6361-4CD3-9D5D-270D776DF130}" dt="2024-04-24T18:14:13.343" v="80" actId="26606"/>
          <ac:spMkLst>
            <pc:docMk/>
            <pc:sldMk cId="3490175811" sldId="256"/>
            <ac:spMk id="147" creationId="{FF2923AC-40BC-4610-B6BD-AECABAF6DF68}"/>
          </ac:spMkLst>
        </pc:spChg>
        <pc:spChg chg="add del">
          <ac:chgData name="Deshpande, Pranav Dattatreya" userId="2f5ef258-523b-4c37-b852-1e849578bad5" providerId="ADAL" clId="{94979730-6361-4CD3-9D5D-270D776DF130}" dt="2024-04-24T18:14:13.343" v="80" actId="26606"/>
          <ac:spMkLst>
            <pc:docMk/>
            <pc:sldMk cId="3490175811" sldId="256"/>
            <ac:spMk id="153" creationId="{F47059C0-3CD3-44C5-9FBC-C5CEA6D94E73}"/>
          </ac:spMkLst>
        </pc:spChg>
        <pc:spChg chg="add del">
          <ac:chgData name="Deshpande, Pranav Dattatreya" userId="2f5ef258-523b-4c37-b852-1e849578bad5" providerId="ADAL" clId="{94979730-6361-4CD3-9D5D-270D776DF130}" dt="2024-04-24T18:14:13.343" v="80" actId="26606"/>
          <ac:spMkLst>
            <pc:docMk/>
            <pc:sldMk cId="3490175811" sldId="256"/>
            <ac:spMk id="166" creationId="{D245B05D-DA60-40E2-8A0A-B078C91D7037}"/>
          </ac:spMkLst>
        </pc:spChg>
        <pc:spChg chg="add del">
          <ac:chgData name="Deshpande, Pranav Dattatreya" userId="2f5ef258-523b-4c37-b852-1e849578bad5" providerId="ADAL" clId="{94979730-6361-4CD3-9D5D-270D776DF130}" dt="2024-04-24T18:14:13.343" v="80" actId="26606"/>
          <ac:spMkLst>
            <pc:docMk/>
            <pc:sldMk cId="3490175811" sldId="256"/>
            <ac:spMk id="168" creationId="{401FD61C-FC3A-43C0-9641-28B0C1A54201}"/>
          </ac:spMkLst>
        </pc:spChg>
        <pc:spChg chg="add del">
          <ac:chgData name="Deshpande, Pranav Dattatreya" userId="2f5ef258-523b-4c37-b852-1e849578bad5" providerId="ADAL" clId="{94979730-6361-4CD3-9D5D-270D776DF130}" dt="2024-04-24T18:10:49.944" v="47" actId="26606"/>
          <ac:spMkLst>
            <pc:docMk/>
            <pc:sldMk cId="3490175811" sldId="256"/>
            <ac:spMk id="170" creationId="{489B7BFD-8F45-4093-AD9C-91B15B0503D9}"/>
          </ac:spMkLst>
        </pc:spChg>
        <pc:spChg chg="add del">
          <ac:chgData name="Deshpande, Pranav Dattatreya" userId="2f5ef258-523b-4c37-b852-1e849578bad5" providerId="ADAL" clId="{94979730-6361-4CD3-9D5D-270D776DF130}" dt="2024-04-24T18:10:49.944" v="47" actId="26606"/>
          <ac:spMkLst>
            <pc:docMk/>
            <pc:sldMk cId="3490175811" sldId="256"/>
            <ac:spMk id="171" creationId="{4D4C00DC-4DC6-4CD2-9E31-F17E6CEBC5A6}"/>
          </ac:spMkLst>
        </pc:spChg>
        <pc:spChg chg="add del">
          <ac:chgData name="Deshpande, Pranav Dattatreya" userId="2f5ef258-523b-4c37-b852-1e849578bad5" providerId="ADAL" clId="{94979730-6361-4CD3-9D5D-270D776DF130}" dt="2024-04-24T18:10:49.944" v="47" actId="26606"/>
          <ac:spMkLst>
            <pc:docMk/>
            <pc:sldMk cId="3490175811" sldId="256"/>
            <ac:spMk id="172" creationId="{A499C65A-9B02-4D7F-BD68-CD38D880551F}"/>
          </ac:spMkLst>
        </pc:spChg>
        <pc:spChg chg="add del">
          <ac:chgData name="Deshpande, Pranav Dattatreya" userId="2f5ef258-523b-4c37-b852-1e849578bad5" providerId="ADAL" clId="{94979730-6361-4CD3-9D5D-270D776DF130}" dt="2024-04-24T18:06:40.444" v="33" actId="26606"/>
          <ac:spMkLst>
            <pc:docMk/>
            <pc:sldMk cId="3490175811" sldId="256"/>
            <ac:spMk id="173" creationId="{489B7BFD-8F45-4093-AD9C-91B15B0503D9}"/>
          </ac:spMkLst>
        </pc:spChg>
        <pc:spChg chg="add del">
          <ac:chgData name="Deshpande, Pranav Dattatreya" userId="2f5ef258-523b-4c37-b852-1e849578bad5" providerId="ADAL" clId="{94979730-6361-4CD3-9D5D-270D776DF130}" dt="2024-04-24T18:06:40.444" v="33" actId="26606"/>
          <ac:spMkLst>
            <pc:docMk/>
            <pc:sldMk cId="3490175811" sldId="256"/>
            <ac:spMk id="175" creationId="{55E902CB-1D4C-4599-B01D-A1CD4D2D9F8F}"/>
          </ac:spMkLst>
        </pc:spChg>
        <pc:spChg chg="add">
          <ac:chgData name="Deshpande, Pranav Dattatreya" userId="2f5ef258-523b-4c37-b852-1e849578bad5" providerId="ADAL" clId="{94979730-6361-4CD3-9D5D-270D776DF130}" dt="2024-04-24T18:14:13.343" v="80" actId="26606"/>
          <ac:spMkLst>
            <pc:docMk/>
            <pc:sldMk cId="3490175811" sldId="256"/>
            <ac:spMk id="176" creationId="{489B7BFD-8F45-4093-AD9C-91B15B0503D9}"/>
          </ac:spMkLst>
        </pc:spChg>
        <pc:spChg chg="add del">
          <ac:chgData name="Deshpande, Pranav Dattatreya" userId="2f5ef258-523b-4c37-b852-1e849578bad5" providerId="ADAL" clId="{94979730-6361-4CD3-9D5D-270D776DF130}" dt="2024-04-24T18:12:43.254" v="68" actId="26606"/>
          <ac:spMkLst>
            <pc:docMk/>
            <pc:sldMk cId="3490175811" sldId="256"/>
            <ac:spMk id="178" creationId="{3A397E3E-B90C-4D82-BAAA-36F7AC6A4565}"/>
          </ac:spMkLst>
        </pc:spChg>
        <pc:spChg chg="add del">
          <ac:chgData name="Deshpande, Pranav Dattatreya" userId="2f5ef258-523b-4c37-b852-1e849578bad5" providerId="ADAL" clId="{94979730-6361-4CD3-9D5D-270D776DF130}" dt="2024-04-24T18:12:43.254" v="68" actId="26606"/>
          <ac:spMkLst>
            <pc:docMk/>
            <pc:sldMk cId="3490175811" sldId="256"/>
            <ac:spMk id="179" creationId="{8DE96824-E506-4448-8704-5EC7BF7BC51B}"/>
          </ac:spMkLst>
        </pc:spChg>
        <pc:spChg chg="add">
          <ac:chgData name="Deshpande, Pranav Dattatreya" userId="2f5ef258-523b-4c37-b852-1e849578bad5" providerId="ADAL" clId="{94979730-6361-4CD3-9D5D-270D776DF130}" dt="2024-04-24T18:14:13.343" v="80" actId="26606"/>
          <ac:spMkLst>
            <pc:docMk/>
            <pc:sldMk cId="3490175811" sldId="256"/>
            <ac:spMk id="182" creationId="{D9DFE8A5-DCEC-4A43-B613-D62AC8C5734F}"/>
          </ac:spMkLst>
        </pc:spChg>
        <pc:spChg chg="add">
          <ac:chgData name="Deshpande, Pranav Dattatreya" userId="2f5ef258-523b-4c37-b852-1e849578bad5" providerId="ADAL" clId="{94979730-6361-4CD3-9D5D-270D776DF130}" dt="2024-04-24T18:14:13.343" v="80" actId="26606"/>
          <ac:spMkLst>
            <pc:docMk/>
            <pc:sldMk cId="3490175811" sldId="256"/>
            <ac:spMk id="183" creationId="{B3D7D008-0B6D-4161-BEDA-6AF6A03BCB67}"/>
          </ac:spMkLst>
        </pc:spChg>
        <pc:spChg chg="add">
          <ac:chgData name="Deshpande, Pranav Dattatreya" userId="2f5ef258-523b-4c37-b852-1e849578bad5" providerId="ADAL" clId="{94979730-6361-4CD3-9D5D-270D776DF130}" dt="2024-04-24T18:14:13.343" v="80" actId="26606"/>
          <ac:spMkLst>
            <pc:docMk/>
            <pc:sldMk cId="3490175811" sldId="256"/>
            <ac:spMk id="184" creationId="{2B369A2E-99B1-4A2B-9343-957A6C165FD9}"/>
          </ac:spMkLst>
        </pc:spChg>
        <pc:spChg chg="add del">
          <ac:chgData name="Deshpande, Pranav Dattatreya" userId="2f5ef258-523b-4c37-b852-1e849578bad5" providerId="ADAL" clId="{94979730-6361-4CD3-9D5D-270D776DF130}" dt="2024-04-24T18:06:40.444" v="33" actId="26606"/>
          <ac:spMkLst>
            <pc:docMk/>
            <pc:sldMk cId="3490175811" sldId="256"/>
            <ac:spMk id="186" creationId="{19A55484-B97B-45ED-A47D-EBECAC290DBE}"/>
          </ac:spMkLst>
        </pc:spChg>
        <pc:spChg chg="add del">
          <ac:chgData name="Deshpande, Pranav Dattatreya" userId="2f5ef258-523b-4c37-b852-1e849578bad5" providerId="ADAL" clId="{94979730-6361-4CD3-9D5D-270D776DF130}" dt="2024-04-24T18:12:42.882" v="67" actId="26606"/>
          <ac:spMkLst>
            <pc:docMk/>
            <pc:sldMk cId="3490175811" sldId="256"/>
            <ac:spMk id="187" creationId="{8B646C36-EEEC-4D52-8E8E-206F4CD8A3DA}"/>
          </ac:spMkLst>
        </pc:spChg>
        <pc:spChg chg="add del">
          <ac:chgData name="Deshpande, Pranav Dattatreya" userId="2f5ef258-523b-4c37-b852-1e849578bad5" providerId="ADAL" clId="{94979730-6361-4CD3-9D5D-270D776DF130}" dt="2024-04-24T18:06:40.444" v="33" actId="26606"/>
          <ac:spMkLst>
            <pc:docMk/>
            <pc:sldMk cId="3490175811" sldId="256"/>
            <ac:spMk id="188" creationId="{B31CB7B9-2B8F-4AD6-9FFE-5DAE8E132289}"/>
          </ac:spMkLst>
        </pc:spChg>
        <pc:spChg chg="add">
          <ac:chgData name="Deshpande, Pranav Dattatreya" userId="2f5ef258-523b-4c37-b852-1e849578bad5" providerId="ADAL" clId="{94979730-6361-4CD3-9D5D-270D776DF130}" dt="2024-04-24T18:14:13.343" v="80" actId="26606"/>
          <ac:spMkLst>
            <pc:docMk/>
            <pc:sldMk cId="3490175811" sldId="256"/>
            <ac:spMk id="192" creationId="{26B7664A-BE61-4A65-B937-A31E08B8B9AD}"/>
          </ac:spMkLst>
        </pc:spChg>
        <pc:spChg chg="add del">
          <ac:chgData name="Deshpande, Pranav Dattatreya" userId="2f5ef258-523b-4c37-b852-1e849578bad5" providerId="ADAL" clId="{94979730-6361-4CD3-9D5D-270D776DF130}" dt="2024-04-24T18:12:42.882" v="67" actId="26606"/>
          <ac:spMkLst>
            <pc:docMk/>
            <pc:sldMk cId="3490175811" sldId="256"/>
            <ac:spMk id="193" creationId="{D6CA2F4C-8E9E-4BCD-B6E8-A68A311CA651}"/>
          </ac:spMkLst>
        </pc:spChg>
        <pc:spChg chg="add">
          <ac:chgData name="Deshpande, Pranav Dattatreya" userId="2f5ef258-523b-4c37-b852-1e849578bad5" providerId="ADAL" clId="{94979730-6361-4CD3-9D5D-270D776DF130}" dt="2024-04-24T18:14:13.343" v="80" actId="26606"/>
          <ac:spMkLst>
            <pc:docMk/>
            <pc:sldMk cId="3490175811" sldId="256"/>
            <ac:spMk id="199" creationId="{279CAF82-0ECF-42BE-8F37-F71941E5D410}"/>
          </ac:spMkLst>
        </pc:spChg>
        <pc:spChg chg="add">
          <ac:chgData name="Deshpande, Pranav Dattatreya" userId="2f5ef258-523b-4c37-b852-1e849578bad5" providerId="ADAL" clId="{94979730-6361-4CD3-9D5D-270D776DF130}" dt="2024-04-24T18:14:13.343" v="80" actId="26606"/>
          <ac:spMkLst>
            <pc:docMk/>
            <pc:sldMk cId="3490175811" sldId="256"/>
            <ac:spMk id="200" creationId="{033BC44A-0661-43B4-9C14-FD5963C226AE}"/>
          </ac:spMkLst>
        </pc:spChg>
        <pc:spChg chg="add">
          <ac:chgData name="Deshpande, Pranav Dattatreya" userId="2f5ef258-523b-4c37-b852-1e849578bad5" providerId="ADAL" clId="{94979730-6361-4CD3-9D5D-270D776DF130}" dt="2024-04-24T18:14:13.343" v="80" actId="26606"/>
          <ac:spMkLst>
            <pc:docMk/>
            <pc:sldMk cId="3490175811" sldId="256"/>
            <ac:spMk id="202" creationId="{6AA707BA-98B0-47C5-B34A-63D60A0108EF}"/>
          </ac:spMkLst>
        </pc:spChg>
        <pc:spChg chg="add del">
          <ac:chgData name="Deshpande, Pranav Dattatreya" userId="2f5ef258-523b-4c37-b852-1e849578bad5" providerId="ADAL" clId="{94979730-6361-4CD3-9D5D-270D776DF130}" dt="2024-04-24T18:08:19.225" v="39" actId="26606"/>
          <ac:spMkLst>
            <pc:docMk/>
            <pc:sldMk cId="3490175811" sldId="256"/>
            <ac:spMk id="361" creationId="{489B7BFD-8F45-4093-AD9C-91B15B0503D9}"/>
          </ac:spMkLst>
        </pc:spChg>
        <pc:spChg chg="add del">
          <ac:chgData name="Deshpande, Pranav Dattatreya" userId="2f5ef258-523b-4c37-b852-1e849578bad5" providerId="ADAL" clId="{94979730-6361-4CD3-9D5D-270D776DF130}" dt="2024-04-24T18:08:19.225" v="39" actId="26606"/>
          <ac:spMkLst>
            <pc:docMk/>
            <pc:sldMk cId="3490175811" sldId="256"/>
            <ac:spMk id="363" creationId="{55E902CB-1D4C-4599-B01D-A1CD4D2D9F8F}"/>
          </ac:spMkLst>
        </pc:spChg>
        <pc:spChg chg="add del">
          <ac:chgData name="Deshpande, Pranav Dattatreya" userId="2f5ef258-523b-4c37-b852-1e849578bad5" providerId="ADAL" clId="{94979730-6361-4CD3-9D5D-270D776DF130}" dt="2024-04-24T18:08:19.225" v="39" actId="26606"/>
          <ac:spMkLst>
            <pc:docMk/>
            <pc:sldMk cId="3490175811" sldId="256"/>
            <ac:spMk id="374" creationId="{19A55484-B97B-45ED-A47D-EBECAC290DBE}"/>
          </ac:spMkLst>
        </pc:spChg>
        <pc:spChg chg="add del">
          <ac:chgData name="Deshpande, Pranav Dattatreya" userId="2f5ef258-523b-4c37-b852-1e849578bad5" providerId="ADAL" clId="{94979730-6361-4CD3-9D5D-270D776DF130}" dt="2024-04-24T18:08:19.225" v="39" actId="26606"/>
          <ac:spMkLst>
            <pc:docMk/>
            <pc:sldMk cId="3490175811" sldId="256"/>
            <ac:spMk id="376" creationId="{B31CB7B9-2B8F-4AD6-9FFE-5DAE8E132289}"/>
          </ac:spMkLst>
        </pc:spChg>
        <pc:spChg chg="add del">
          <ac:chgData name="Deshpande, Pranav Dattatreya" userId="2f5ef258-523b-4c37-b852-1e849578bad5" providerId="ADAL" clId="{94979730-6361-4CD3-9D5D-270D776DF130}" dt="2024-04-24T18:10:47.705" v="43" actId="26606"/>
          <ac:spMkLst>
            <pc:docMk/>
            <pc:sldMk cId="3490175811" sldId="256"/>
            <ac:spMk id="380" creationId="{489B7BFD-8F45-4093-AD9C-91B15B0503D9}"/>
          </ac:spMkLst>
        </pc:spChg>
        <pc:spChg chg="add del">
          <ac:chgData name="Deshpande, Pranav Dattatreya" userId="2f5ef258-523b-4c37-b852-1e849578bad5" providerId="ADAL" clId="{94979730-6361-4CD3-9D5D-270D776DF130}" dt="2024-04-24T18:10:47.705" v="43" actId="26606"/>
          <ac:spMkLst>
            <pc:docMk/>
            <pc:sldMk cId="3490175811" sldId="256"/>
            <ac:spMk id="387" creationId="{D9DFE8A5-DCEC-4A43-B613-D62AC8C5734F}"/>
          </ac:spMkLst>
        </pc:spChg>
        <pc:spChg chg="add del">
          <ac:chgData name="Deshpande, Pranav Dattatreya" userId="2f5ef258-523b-4c37-b852-1e849578bad5" providerId="ADAL" clId="{94979730-6361-4CD3-9D5D-270D776DF130}" dt="2024-04-24T18:10:47.705" v="43" actId="26606"/>
          <ac:spMkLst>
            <pc:docMk/>
            <pc:sldMk cId="3490175811" sldId="256"/>
            <ac:spMk id="388" creationId="{033BC44A-0661-43B4-9C14-FD5963C226AE}"/>
          </ac:spMkLst>
        </pc:spChg>
        <pc:spChg chg="add del">
          <ac:chgData name="Deshpande, Pranav Dattatreya" userId="2f5ef258-523b-4c37-b852-1e849578bad5" providerId="ADAL" clId="{94979730-6361-4CD3-9D5D-270D776DF130}" dt="2024-04-24T18:10:47.705" v="43" actId="26606"/>
          <ac:spMkLst>
            <pc:docMk/>
            <pc:sldMk cId="3490175811" sldId="256"/>
            <ac:spMk id="389" creationId="{2B369A2E-99B1-4A2B-9343-957A6C165FD9}"/>
          </ac:spMkLst>
        </pc:spChg>
        <pc:spChg chg="add del">
          <ac:chgData name="Deshpande, Pranav Dattatreya" userId="2f5ef258-523b-4c37-b852-1e849578bad5" providerId="ADAL" clId="{94979730-6361-4CD3-9D5D-270D776DF130}" dt="2024-04-24T18:10:47.705" v="43" actId="26606"/>
          <ac:spMkLst>
            <pc:docMk/>
            <pc:sldMk cId="3490175811" sldId="256"/>
            <ac:spMk id="390" creationId="{6AA707BA-98B0-47C5-B34A-63D60A0108EF}"/>
          </ac:spMkLst>
        </pc:spChg>
        <pc:spChg chg="add del">
          <ac:chgData name="Deshpande, Pranav Dattatreya" userId="2f5ef258-523b-4c37-b852-1e849578bad5" providerId="ADAL" clId="{94979730-6361-4CD3-9D5D-270D776DF130}" dt="2024-04-24T18:10:47.705" v="43" actId="26606"/>
          <ac:spMkLst>
            <pc:docMk/>
            <pc:sldMk cId="3490175811" sldId="256"/>
            <ac:spMk id="391" creationId="{26B7664A-BE61-4A65-B937-A31E08B8B9AD}"/>
          </ac:spMkLst>
        </pc:spChg>
        <pc:spChg chg="add del">
          <ac:chgData name="Deshpande, Pranav Dattatreya" userId="2f5ef258-523b-4c37-b852-1e849578bad5" providerId="ADAL" clId="{94979730-6361-4CD3-9D5D-270D776DF130}" dt="2024-04-24T18:10:47.705" v="43" actId="26606"/>
          <ac:spMkLst>
            <pc:docMk/>
            <pc:sldMk cId="3490175811" sldId="256"/>
            <ac:spMk id="392" creationId="{279CAF82-0ECF-42BE-8F37-F71941E5D410}"/>
          </ac:spMkLst>
        </pc:spChg>
        <pc:spChg chg="add del">
          <ac:chgData name="Deshpande, Pranav Dattatreya" userId="2f5ef258-523b-4c37-b852-1e849578bad5" providerId="ADAL" clId="{94979730-6361-4CD3-9D5D-270D776DF130}" dt="2024-04-24T18:10:47.705" v="43" actId="26606"/>
          <ac:spMkLst>
            <pc:docMk/>
            <pc:sldMk cId="3490175811" sldId="256"/>
            <ac:spMk id="393" creationId="{B3D7D008-0B6D-4161-BEDA-6AF6A03BCB67}"/>
          </ac:spMkLst>
        </pc:spChg>
        <pc:grpChg chg="add del">
          <ac:chgData name="Deshpande, Pranav Dattatreya" userId="2f5ef258-523b-4c37-b852-1e849578bad5" providerId="ADAL" clId="{94979730-6361-4CD3-9D5D-270D776DF130}" dt="2024-04-24T18:14:13.343" v="80" actId="26606"/>
          <ac:grpSpMkLst>
            <pc:docMk/>
            <pc:sldMk cId="3490175811" sldId="256"/>
            <ac:grpSpMk id="149" creationId="{18A188E6-9899-40AA-9648-7B9BEAF52634}"/>
          </ac:grpSpMkLst>
        </pc:grpChg>
        <pc:grpChg chg="add del">
          <ac:chgData name="Deshpande, Pranav Dattatreya" userId="2f5ef258-523b-4c37-b852-1e849578bad5" providerId="ADAL" clId="{94979730-6361-4CD3-9D5D-270D776DF130}" dt="2024-04-24T18:14:13.343" v="80" actId="26606"/>
          <ac:grpSpMkLst>
            <pc:docMk/>
            <pc:sldMk cId="3490175811" sldId="256"/>
            <ac:grpSpMk id="155" creationId="{78A6A50F-EF16-474F-9BD1-2D663EBEA2FF}"/>
          </ac:grpSpMkLst>
        </pc:grpChg>
        <pc:grpChg chg="add del">
          <ac:chgData name="Deshpande, Pranav Dattatreya" userId="2f5ef258-523b-4c37-b852-1e849578bad5" providerId="ADAL" clId="{94979730-6361-4CD3-9D5D-270D776DF130}" dt="2024-04-24T18:14:13.343" v="80" actId="26606"/>
          <ac:grpSpMkLst>
            <pc:docMk/>
            <pc:sldMk cId="3490175811" sldId="256"/>
            <ac:grpSpMk id="159" creationId="{4717BE92-F93B-41D0-A644-64F6E524C7D1}"/>
          </ac:grpSpMkLst>
        </pc:grpChg>
        <pc:grpChg chg="add del">
          <ac:chgData name="Deshpande, Pranav Dattatreya" userId="2f5ef258-523b-4c37-b852-1e849578bad5" providerId="ADAL" clId="{94979730-6361-4CD3-9D5D-270D776DF130}" dt="2024-04-24T18:10:49.944" v="47" actId="26606"/>
          <ac:grpSpMkLst>
            <pc:docMk/>
            <pc:sldMk cId="3490175811" sldId="256"/>
            <ac:grpSpMk id="174" creationId="{66FB5A75-BDE2-4F12-A95B-C48788A7685C}"/>
          </ac:grpSpMkLst>
        </pc:grpChg>
        <pc:grpChg chg="add del">
          <ac:chgData name="Deshpande, Pranav Dattatreya" userId="2f5ef258-523b-4c37-b852-1e849578bad5" providerId="ADAL" clId="{94979730-6361-4CD3-9D5D-270D776DF130}" dt="2024-04-24T18:06:40.444" v="33" actId="26606"/>
          <ac:grpSpMkLst>
            <pc:docMk/>
            <pc:sldMk cId="3490175811" sldId="256"/>
            <ac:grpSpMk id="177" creationId="{F3F5D407-83EF-4D7F-9DAF-4C3CEB778FD2}"/>
          </ac:grpSpMkLst>
        </pc:grpChg>
        <pc:grpChg chg="add del">
          <ac:chgData name="Deshpande, Pranav Dattatreya" userId="2f5ef258-523b-4c37-b852-1e849578bad5" providerId="ADAL" clId="{94979730-6361-4CD3-9D5D-270D776DF130}" dt="2024-04-24T18:12:43.254" v="68" actId="26606"/>
          <ac:grpSpMkLst>
            <pc:docMk/>
            <pc:sldMk cId="3490175811" sldId="256"/>
            <ac:grpSpMk id="180" creationId="{33F35CE5-6CA7-4309-88BC-D7436FD3AB56}"/>
          </ac:grpSpMkLst>
        </pc:grpChg>
        <pc:grpChg chg="add del">
          <ac:chgData name="Deshpande, Pranav Dattatreya" userId="2f5ef258-523b-4c37-b852-1e849578bad5" providerId="ADAL" clId="{94979730-6361-4CD3-9D5D-270D776DF130}" dt="2024-04-24T18:06:40.444" v="33" actId="26606"/>
          <ac:grpSpMkLst>
            <pc:docMk/>
            <pc:sldMk cId="3490175811" sldId="256"/>
            <ac:grpSpMk id="181" creationId="{D2539C73-C848-4608-957A-D6C016913919}"/>
          </ac:grpSpMkLst>
        </pc:grpChg>
        <pc:grpChg chg="add">
          <ac:chgData name="Deshpande, Pranav Dattatreya" userId="2f5ef258-523b-4c37-b852-1e849578bad5" providerId="ADAL" clId="{94979730-6361-4CD3-9D5D-270D776DF130}" dt="2024-04-24T18:14:13.343" v="80" actId="26606"/>
          <ac:grpSpMkLst>
            <pc:docMk/>
            <pc:sldMk cId="3490175811" sldId="256"/>
            <ac:grpSpMk id="185" creationId="{E0339FE9-6931-4B68-8E22-6539BB60873F}"/>
          </ac:grpSpMkLst>
        </pc:grpChg>
        <pc:grpChg chg="add del">
          <ac:chgData name="Deshpande, Pranav Dattatreya" userId="2f5ef258-523b-4c37-b852-1e849578bad5" providerId="ADAL" clId="{94979730-6361-4CD3-9D5D-270D776DF130}" dt="2024-04-24T18:12:42.882" v="67" actId="26606"/>
          <ac:grpSpMkLst>
            <pc:docMk/>
            <pc:sldMk cId="3490175811" sldId="256"/>
            <ac:grpSpMk id="189" creationId="{308C40F4-6A24-4867-B726-B552DB0807B5}"/>
          </ac:grpSpMkLst>
        </pc:grpChg>
        <pc:grpChg chg="add">
          <ac:chgData name="Deshpande, Pranav Dattatreya" userId="2f5ef258-523b-4c37-b852-1e849578bad5" providerId="ADAL" clId="{94979730-6361-4CD3-9D5D-270D776DF130}" dt="2024-04-24T18:14:13.343" v="80" actId="26606"/>
          <ac:grpSpMkLst>
            <pc:docMk/>
            <pc:sldMk cId="3490175811" sldId="256"/>
            <ac:grpSpMk id="204" creationId="{D0218489-E03B-4E4F-9ADA-EC579122A1A1}"/>
          </ac:grpSpMkLst>
        </pc:grpChg>
        <pc:grpChg chg="add">
          <ac:chgData name="Deshpande, Pranav Dattatreya" userId="2f5ef258-523b-4c37-b852-1e849578bad5" providerId="ADAL" clId="{94979730-6361-4CD3-9D5D-270D776DF130}" dt="2024-04-24T18:14:13.343" v="80" actId="26606"/>
          <ac:grpSpMkLst>
            <pc:docMk/>
            <pc:sldMk cId="3490175811" sldId="256"/>
            <ac:grpSpMk id="205" creationId="{FB9739EB-7F66-433D-841F-AB3CD18700B7}"/>
          </ac:grpSpMkLst>
        </pc:grpChg>
        <pc:grpChg chg="add del">
          <ac:chgData name="Deshpande, Pranav Dattatreya" userId="2f5ef258-523b-4c37-b852-1e849578bad5" providerId="ADAL" clId="{94979730-6361-4CD3-9D5D-270D776DF130}" dt="2024-04-24T18:10:49.944" v="47" actId="26606"/>
          <ac:grpSpMkLst>
            <pc:docMk/>
            <pc:sldMk cId="3490175811" sldId="256"/>
            <ac:grpSpMk id="353" creationId="{1F4896D7-5AD0-4505-BCCD-82262CFEE2E1}"/>
          </ac:grpSpMkLst>
        </pc:grpChg>
        <pc:grpChg chg="add del">
          <ac:chgData name="Deshpande, Pranav Dattatreya" userId="2f5ef258-523b-4c37-b852-1e849578bad5" providerId="ADAL" clId="{94979730-6361-4CD3-9D5D-270D776DF130}" dt="2024-04-24T18:08:19.225" v="39" actId="26606"/>
          <ac:grpSpMkLst>
            <pc:docMk/>
            <pc:sldMk cId="3490175811" sldId="256"/>
            <ac:grpSpMk id="365" creationId="{F3F5D407-83EF-4D7F-9DAF-4C3CEB778FD2}"/>
          </ac:grpSpMkLst>
        </pc:grpChg>
        <pc:grpChg chg="add del">
          <ac:chgData name="Deshpande, Pranav Dattatreya" userId="2f5ef258-523b-4c37-b852-1e849578bad5" providerId="ADAL" clId="{94979730-6361-4CD3-9D5D-270D776DF130}" dt="2024-04-24T18:08:19.225" v="39" actId="26606"/>
          <ac:grpSpMkLst>
            <pc:docMk/>
            <pc:sldMk cId="3490175811" sldId="256"/>
            <ac:grpSpMk id="369" creationId="{D2539C73-C848-4608-957A-D6C016913919}"/>
          </ac:grpSpMkLst>
        </pc:grpChg>
        <pc:grpChg chg="add del">
          <ac:chgData name="Deshpande, Pranav Dattatreya" userId="2f5ef258-523b-4c37-b852-1e849578bad5" providerId="ADAL" clId="{94979730-6361-4CD3-9D5D-270D776DF130}" dt="2024-04-24T18:10:47.705" v="43" actId="26606"/>
          <ac:grpSpMkLst>
            <pc:docMk/>
            <pc:sldMk cId="3490175811" sldId="256"/>
            <ac:grpSpMk id="373" creationId="{E0339FE9-6931-4B68-8E22-6539BB60873F}"/>
          </ac:grpSpMkLst>
        </pc:grpChg>
        <pc:grpChg chg="add del">
          <ac:chgData name="Deshpande, Pranav Dattatreya" userId="2f5ef258-523b-4c37-b852-1e849578bad5" providerId="ADAL" clId="{94979730-6361-4CD3-9D5D-270D776DF130}" dt="2024-04-24T18:10:47.705" v="43" actId="26606"/>
          <ac:grpSpMkLst>
            <pc:docMk/>
            <pc:sldMk cId="3490175811" sldId="256"/>
            <ac:grpSpMk id="377" creationId="{D0218489-E03B-4E4F-9ADA-EC579122A1A1}"/>
          </ac:grpSpMkLst>
        </pc:grpChg>
        <pc:grpChg chg="add del">
          <ac:chgData name="Deshpande, Pranav Dattatreya" userId="2f5ef258-523b-4c37-b852-1e849578bad5" providerId="ADAL" clId="{94979730-6361-4CD3-9D5D-270D776DF130}" dt="2024-04-24T18:10:47.705" v="43" actId="26606"/>
          <ac:grpSpMkLst>
            <pc:docMk/>
            <pc:sldMk cId="3490175811" sldId="256"/>
            <ac:grpSpMk id="381" creationId="{FB9739EB-7F66-433D-841F-AB3CD18700B7}"/>
          </ac:grpSpMkLst>
        </pc:grpChg>
        <pc:picChg chg="add mod ord modCrop">
          <ac:chgData name="Deshpande, Pranav Dattatreya" userId="2f5ef258-523b-4c37-b852-1e849578bad5" providerId="ADAL" clId="{94979730-6361-4CD3-9D5D-270D776DF130}" dt="2024-04-24T18:14:31.485" v="81" actId="1076"/>
          <ac:picMkLst>
            <pc:docMk/>
            <pc:sldMk cId="3490175811" sldId="256"/>
            <ac:picMk id="7" creationId="{3288030E-D1A0-3BF5-CAE5-A12D72020EC5}"/>
          </ac:picMkLst>
        </pc:picChg>
        <pc:picChg chg="add del mod">
          <ac:chgData name="Deshpande, Pranav Dattatreya" userId="2f5ef258-523b-4c37-b852-1e849578bad5" providerId="ADAL" clId="{94979730-6361-4CD3-9D5D-270D776DF130}" dt="2024-04-24T18:12:51.674" v="77" actId="478"/>
          <ac:picMkLst>
            <pc:docMk/>
            <pc:sldMk cId="3490175811" sldId="256"/>
            <ac:picMk id="46" creationId="{831C1A80-EF71-E626-DABE-FA8E5F28C29B}"/>
          </ac:picMkLst>
        </pc:picChg>
        <pc:cxnChg chg="add mod">
          <ac:chgData name="Deshpande, Pranav Dattatreya" userId="2f5ef258-523b-4c37-b852-1e849578bad5" providerId="ADAL" clId="{94979730-6361-4CD3-9D5D-270D776DF130}" dt="2024-04-25T04:34:45.971" v="3048" actId="14100"/>
          <ac:cxnSpMkLst>
            <pc:docMk/>
            <pc:sldMk cId="3490175811" sldId="256"/>
            <ac:cxnSpMk id="5" creationId="{B51F35FB-5253-D522-7244-761F2146A6C0}"/>
          </ac:cxnSpMkLst>
        </pc:cxnChg>
      </pc:sldChg>
      <pc:sldChg chg="addSp delSp modSp mod setBg">
        <pc:chgData name="Deshpande, Pranav Dattatreya" userId="2f5ef258-523b-4c37-b852-1e849578bad5" providerId="ADAL" clId="{94979730-6361-4CD3-9D5D-270D776DF130}" dt="2024-04-25T00:34:02.919" v="2378" actId="20577"/>
        <pc:sldMkLst>
          <pc:docMk/>
          <pc:sldMk cId="637528677" sldId="257"/>
        </pc:sldMkLst>
        <pc:spChg chg="mod">
          <ac:chgData name="Deshpande, Pranav Dattatreya" userId="2f5ef258-523b-4c37-b852-1e849578bad5" providerId="ADAL" clId="{94979730-6361-4CD3-9D5D-270D776DF130}" dt="2024-04-24T18:15:03.624" v="107" actId="122"/>
          <ac:spMkLst>
            <pc:docMk/>
            <pc:sldMk cId="637528677" sldId="257"/>
            <ac:spMk id="2" creationId="{3C7A8F03-DACD-BD24-28C0-248C943605AC}"/>
          </ac:spMkLst>
        </pc:spChg>
        <pc:spChg chg="add del mod">
          <ac:chgData name="Deshpande, Pranav Dattatreya" userId="2f5ef258-523b-4c37-b852-1e849578bad5" providerId="ADAL" clId="{94979730-6361-4CD3-9D5D-270D776DF130}" dt="2024-04-25T00:34:02.919" v="2378" actId="20577"/>
          <ac:spMkLst>
            <pc:docMk/>
            <pc:sldMk cId="637528677" sldId="257"/>
            <ac:spMk id="3" creationId="{E0BBF66B-D44D-E7D6-3717-8392F3ED0940}"/>
          </ac:spMkLst>
        </pc:spChg>
        <pc:spChg chg="add del">
          <ac:chgData name="Deshpande, Pranav Dattatreya" userId="2f5ef258-523b-4c37-b852-1e849578bad5" providerId="ADAL" clId="{94979730-6361-4CD3-9D5D-270D776DF130}" dt="2024-04-24T18:12:42.177" v="65" actId="26606"/>
          <ac:spMkLst>
            <pc:docMk/>
            <pc:sldMk cId="637528677" sldId="257"/>
            <ac:spMk id="5" creationId="{5A0118C5-4F8D-4CF4-BADD-53FEACC6C42A}"/>
          </ac:spMkLst>
        </pc:spChg>
        <pc:spChg chg="add del">
          <ac:chgData name="Deshpande, Pranav Dattatreya" userId="2f5ef258-523b-4c37-b852-1e849578bad5" providerId="ADAL" clId="{94979730-6361-4CD3-9D5D-270D776DF130}" dt="2024-04-24T18:12:42.177" v="65" actId="26606"/>
          <ac:spMkLst>
            <pc:docMk/>
            <pc:sldMk cId="637528677" sldId="257"/>
            <ac:spMk id="10" creationId="{4E0A5C5C-2A95-428E-9F6A-0D29EBD57C9F}"/>
          </ac:spMkLst>
        </pc:spChg>
        <pc:spChg chg="add del">
          <ac:chgData name="Deshpande, Pranav Dattatreya" userId="2f5ef258-523b-4c37-b852-1e849578bad5" providerId="ADAL" clId="{94979730-6361-4CD3-9D5D-270D776DF130}" dt="2024-04-24T18:12:42.177" v="65" actId="26606"/>
          <ac:spMkLst>
            <pc:docMk/>
            <pc:sldMk cId="637528677" sldId="257"/>
            <ac:spMk id="12" creationId="{1056F38F-7C4E-461D-8709-7D0024AE1F79}"/>
          </ac:spMkLst>
        </pc:spChg>
        <pc:spChg chg="add del">
          <ac:chgData name="Deshpande, Pranav Dattatreya" userId="2f5ef258-523b-4c37-b852-1e849578bad5" providerId="ADAL" clId="{94979730-6361-4CD3-9D5D-270D776DF130}" dt="2024-04-24T18:12:42.177" v="65" actId="26606"/>
          <ac:spMkLst>
            <pc:docMk/>
            <pc:sldMk cId="637528677" sldId="257"/>
            <ac:spMk id="14" creationId="{C7278469-3C3C-49CE-AEEE-E176A4900B78}"/>
          </ac:spMkLst>
        </pc:spChg>
        <pc:spChg chg="add del">
          <ac:chgData name="Deshpande, Pranav Dattatreya" userId="2f5ef258-523b-4c37-b852-1e849578bad5" providerId="ADAL" clId="{94979730-6361-4CD3-9D5D-270D776DF130}" dt="2024-04-24T18:06:38.193" v="30" actId="26606"/>
          <ac:spMkLst>
            <pc:docMk/>
            <pc:sldMk cId="637528677" sldId="257"/>
            <ac:spMk id="15" creationId="{7D6BF779-0B8C-4CC2-9268-9506AD0C5331}"/>
          </ac:spMkLst>
        </pc:spChg>
        <pc:spChg chg="add del">
          <ac:chgData name="Deshpande, Pranav Dattatreya" userId="2f5ef258-523b-4c37-b852-1e849578bad5" providerId="ADAL" clId="{94979730-6361-4CD3-9D5D-270D776DF130}" dt="2024-04-24T18:06:38.193" v="30" actId="26606"/>
          <ac:spMkLst>
            <pc:docMk/>
            <pc:sldMk cId="637528677" sldId="257"/>
            <ac:spMk id="17" creationId="{3A397E3E-B90C-4D82-BAAA-36F7AC6A4565}"/>
          </ac:spMkLst>
        </pc:spChg>
        <pc:spChg chg="add del">
          <ac:chgData name="Deshpande, Pranav Dattatreya" userId="2f5ef258-523b-4c37-b852-1e849578bad5" providerId="ADAL" clId="{94979730-6361-4CD3-9D5D-270D776DF130}" dt="2024-04-24T18:06:38.193" v="30" actId="26606"/>
          <ac:spMkLst>
            <pc:docMk/>
            <pc:sldMk cId="637528677" sldId="257"/>
            <ac:spMk id="19" creationId="{E16C8D8F-10E9-4498-ABDB-0F923F8B6837}"/>
          </ac:spMkLst>
        </pc:spChg>
        <pc:spChg chg="add del">
          <ac:chgData name="Deshpande, Pranav Dattatreya" userId="2f5ef258-523b-4c37-b852-1e849578bad5" providerId="ADAL" clId="{94979730-6361-4CD3-9D5D-270D776DF130}" dt="2024-04-24T18:12:42.177" v="65" actId="26606"/>
          <ac:spMkLst>
            <pc:docMk/>
            <pc:sldMk cId="637528677" sldId="257"/>
            <ac:spMk id="20" creationId="{4C6598AB-1C17-4D54-951C-A082D94ACB7A}"/>
          </ac:spMkLst>
        </pc:spChg>
        <pc:spChg chg="add del">
          <ac:chgData name="Deshpande, Pranav Dattatreya" userId="2f5ef258-523b-4c37-b852-1e849578bad5" providerId="ADAL" clId="{94979730-6361-4CD3-9D5D-270D776DF130}" dt="2024-04-24T18:06:38.193" v="30" actId="26606"/>
          <ac:spMkLst>
            <pc:docMk/>
            <pc:sldMk cId="637528677" sldId="257"/>
            <ac:spMk id="21" creationId="{2DA1274F-9232-42BF-B9FE-B95EA14CF41B}"/>
          </ac:spMkLst>
        </pc:spChg>
        <pc:spChg chg="add del">
          <ac:chgData name="Deshpande, Pranav Dattatreya" userId="2f5ef258-523b-4c37-b852-1e849578bad5" providerId="ADAL" clId="{94979730-6361-4CD3-9D5D-270D776DF130}" dt="2024-04-24T18:12:42.177" v="65" actId="26606"/>
          <ac:spMkLst>
            <pc:docMk/>
            <pc:sldMk cId="637528677" sldId="257"/>
            <ac:spMk id="22" creationId="{C83B66D7-137D-4AC1-B172-53D60F08BEB5}"/>
          </ac:spMkLst>
        </pc:spChg>
        <pc:spChg chg="add del">
          <ac:chgData name="Deshpande, Pranav Dattatreya" userId="2f5ef258-523b-4c37-b852-1e849578bad5" providerId="ADAL" clId="{94979730-6361-4CD3-9D5D-270D776DF130}" dt="2024-04-24T18:06:38.193" v="30" actId="26606"/>
          <ac:spMkLst>
            <pc:docMk/>
            <pc:sldMk cId="637528677" sldId="257"/>
            <ac:spMk id="23" creationId="{1E5A83E3-8A11-4492-BB6E-F5F2240316FB}"/>
          </ac:spMkLst>
        </pc:spChg>
        <pc:spChg chg="add del">
          <ac:chgData name="Deshpande, Pranav Dattatreya" userId="2f5ef258-523b-4c37-b852-1e849578bad5" providerId="ADAL" clId="{94979730-6361-4CD3-9D5D-270D776DF130}" dt="2024-04-24T18:12:42.177" v="65" actId="26606"/>
          <ac:spMkLst>
            <pc:docMk/>
            <pc:sldMk cId="637528677" sldId="257"/>
            <ac:spMk id="24" creationId="{F6B92503-6984-4D15-8B98-8718709B785D}"/>
          </ac:spMkLst>
        </pc:spChg>
        <pc:spChg chg="add del">
          <ac:chgData name="Deshpande, Pranav Dattatreya" userId="2f5ef258-523b-4c37-b852-1e849578bad5" providerId="ADAL" clId="{94979730-6361-4CD3-9D5D-270D776DF130}" dt="2024-04-24T18:06:38.193" v="30" actId="26606"/>
          <ac:spMkLst>
            <pc:docMk/>
            <pc:sldMk cId="637528677" sldId="257"/>
            <ac:spMk id="25" creationId="{BE5AF1D6-62CC-4988-9174-993F112DC2A2}"/>
          </ac:spMkLst>
        </pc:spChg>
        <pc:spChg chg="add del">
          <ac:chgData name="Deshpande, Pranav Dattatreya" userId="2f5ef258-523b-4c37-b852-1e849578bad5" providerId="ADAL" clId="{94979730-6361-4CD3-9D5D-270D776DF130}" dt="2024-04-24T18:12:42.177" v="65" actId="26606"/>
          <ac:spMkLst>
            <pc:docMk/>
            <pc:sldMk cId="637528677" sldId="257"/>
            <ac:spMk id="26" creationId="{08DDF938-524E-4C18-A47D-C00627832366}"/>
          </ac:spMkLst>
        </pc:spChg>
        <pc:spChg chg="add del">
          <ac:chgData name="Deshpande, Pranav Dattatreya" userId="2f5ef258-523b-4c37-b852-1e849578bad5" providerId="ADAL" clId="{94979730-6361-4CD3-9D5D-270D776DF130}" dt="2024-04-24T18:06:38.193" v="30" actId="26606"/>
          <ac:spMkLst>
            <pc:docMk/>
            <pc:sldMk cId="637528677" sldId="257"/>
            <ac:spMk id="27" creationId="{8CF5E676-CA04-4CED-9F1E-5026ED66E66D}"/>
          </ac:spMkLst>
        </pc:spChg>
        <pc:spChg chg="add del">
          <ac:chgData name="Deshpande, Pranav Dattatreya" userId="2f5ef258-523b-4c37-b852-1e849578bad5" providerId="ADAL" clId="{94979730-6361-4CD3-9D5D-270D776DF130}" dt="2024-04-24T18:06:38.193" v="30" actId="26606"/>
          <ac:spMkLst>
            <pc:docMk/>
            <pc:sldMk cId="637528677" sldId="257"/>
            <ac:spMk id="29" creationId="{6BA9E676-A8FC-4C2F-8D78-C13ED8ABDBA8}"/>
          </ac:spMkLst>
        </pc:spChg>
        <pc:spChg chg="add del">
          <ac:chgData name="Deshpande, Pranav Dattatreya" userId="2f5ef258-523b-4c37-b852-1e849578bad5" providerId="ADAL" clId="{94979730-6361-4CD3-9D5D-270D776DF130}" dt="2024-04-24T18:06:38.193" v="30" actId="26606"/>
          <ac:spMkLst>
            <pc:docMk/>
            <pc:sldMk cId="637528677" sldId="257"/>
            <ac:spMk id="31" creationId="{A2B5CBEA-F125-49B6-8335-227C325B112B}"/>
          </ac:spMkLst>
        </pc:spChg>
        <pc:spChg chg="add del">
          <ac:chgData name="Deshpande, Pranav Dattatreya" userId="2f5ef258-523b-4c37-b852-1e849578bad5" providerId="ADAL" clId="{94979730-6361-4CD3-9D5D-270D776DF130}" dt="2024-04-24T18:06:38.193" v="30" actId="26606"/>
          <ac:spMkLst>
            <pc:docMk/>
            <pc:sldMk cId="637528677" sldId="257"/>
            <ac:spMk id="33" creationId="{EECD79B5-5FC5-495F-BFD6-346C16E787A7}"/>
          </ac:spMkLst>
        </pc:spChg>
        <pc:spChg chg="add del">
          <ac:chgData name="Deshpande, Pranav Dattatreya" userId="2f5ef258-523b-4c37-b852-1e849578bad5" providerId="ADAL" clId="{94979730-6361-4CD3-9D5D-270D776DF130}" dt="2024-04-24T18:06:38.193" v="30" actId="26606"/>
          <ac:spMkLst>
            <pc:docMk/>
            <pc:sldMk cId="637528677" sldId="257"/>
            <ac:spMk id="35" creationId="{2C1D3151-5F97-4860-B56C-C98BD62CC255}"/>
          </ac:spMkLst>
        </pc:spChg>
        <pc:spChg chg="add del">
          <ac:chgData name="Deshpande, Pranav Dattatreya" userId="2f5ef258-523b-4c37-b852-1e849578bad5" providerId="ADAL" clId="{94979730-6361-4CD3-9D5D-270D776DF130}" dt="2024-04-24T18:06:38.193" v="30" actId="26606"/>
          <ac:spMkLst>
            <pc:docMk/>
            <pc:sldMk cId="637528677" sldId="257"/>
            <ac:spMk id="37" creationId="{32D9D048-3063-435A-8C23-26C1907E9619}"/>
          </ac:spMkLst>
        </pc:spChg>
        <pc:spChg chg="add del">
          <ac:chgData name="Deshpande, Pranav Dattatreya" userId="2f5ef258-523b-4c37-b852-1e849578bad5" providerId="ADAL" clId="{94979730-6361-4CD3-9D5D-270D776DF130}" dt="2024-04-24T18:06:38.193" v="30" actId="26606"/>
          <ac:spMkLst>
            <pc:docMk/>
            <pc:sldMk cId="637528677" sldId="257"/>
            <ac:spMk id="39" creationId="{8DE96824-E506-4448-8704-5EC7BF7BC51B}"/>
          </ac:spMkLst>
        </pc:spChg>
        <pc:spChg chg="add del">
          <ac:chgData name="Deshpande, Pranav Dattatreya" userId="2f5ef258-523b-4c37-b852-1e849578bad5" providerId="ADAL" clId="{94979730-6361-4CD3-9D5D-270D776DF130}" dt="2024-04-24T18:06:38.193" v="30" actId="26606"/>
          <ac:spMkLst>
            <pc:docMk/>
            <pc:sldMk cId="637528677" sldId="257"/>
            <ac:spMk id="41" creationId="{4D1A5E71-B6B6-486A-8CDC-C7ABD9B903F6}"/>
          </ac:spMkLst>
        </pc:spChg>
        <pc:spChg chg="add del">
          <ac:chgData name="Deshpande, Pranav Dattatreya" userId="2f5ef258-523b-4c37-b852-1e849578bad5" providerId="ADAL" clId="{94979730-6361-4CD3-9D5D-270D776DF130}" dt="2024-04-24T18:06:38.193" v="30" actId="26606"/>
          <ac:spMkLst>
            <pc:docMk/>
            <pc:sldMk cId="637528677" sldId="257"/>
            <ac:spMk id="43" creationId="{B6C541AE-9B02-44C0-B8C6-B2DEA7ED3813}"/>
          </ac:spMkLst>
        </pc:spChg>
        <pc:grpChg chg="add del">
          <ac:chgData name="Deshpande, Pranav Dattatreya" userId="2f5ef258-523b-4c37-b852-1e849578bad5" providerId="ADAL" clId="{94979730-6361-4CD3-9D5D-270D776DF130}" dt="2024-04-24T18:06:38.193" v="30" actId="26606"/>
          <ac:grpSpMkLst>
            <pc:docMk/>
            <pc:sldMk cId="637528677" sldId="257"/>
            <ac:grpSpMk id="8" creationId="{8A351602-3772-4279-B0D3-A523F6F6EAB3}"/>
          </ac:grpSpMkLst>
        </pc:grpChg>
        <pc:grpChg chg="add del">
          <ac:chgData name="Deshpande, Pranav Dattatreya" userId="2f5ef258-523b-4c37-b852-1e849578bad5" providerId="ADAL" clId="{94979730-6361-4CD3-9D5D-270D776DF130}" dt="2024-04-24T18:12:42.177" v="65" actId="26606"/>
          <ac:grpSpMkLst>
            <pc:docMk/>
            <pc:sldMk cId="637528677" sldId="257"/>
            <ac:grpSpMk id="16" creationId="{93DC754C-7E09-422D-A8BB-AF632E90DFA2}"/>
          </ac:grpSpMkLst>
        </pc:grpChg>
        <pc:grpChg chg="add del">
          <ac:chgData name="Deshpande, Pranav Dattatreya" userId="2f5ef258-523b-4c37-b852-1e849578bad5" providerId="ADAL" clId="{94979730-6361-4CD3-9D5D-270D776DF130}" dt="2024-04-24T18:12:42.177" v="65" actId="26606"/>
          <ac:grpSpMkLst>
            <pc:docMk/>
            <pc:sldMk cId="637528677" sldId="257"/>
            <ac:grpSpMk id="28" creationId="{3773FAF5-C452-4455-9411-D6AF5EBD4CA9}"/>
          </ac:grpSpMkLst>
        </pc:grpChg>
      </pc:sldChg>
      <pc:sldChg chg="addSp delSp modSp mod">
        <pc:chgData name="Deshpande, Pranav Dattatreya" userId="2f5ef258-523b-4c37-b852-1e849578bad5" providerId="ADAL" clId="{94979730-6361-4CD3-9D5D-270D776DF130}" dt="2024-04-25T04:40:12.637" v="3094" actId="404"/>
        <pc:sldMkLst>
          <pc:docMk/>
          <pc:sldMk cId="549615419" sldId="258"/>
        </pc:sldMkLst>
        <pc:spChg chg="mod">
          <ac:chgData name="Deshpande, Pranav Dattatreya" userId="2f5ef258-523b-4c37-b852-1e849578bad5" providerId="ADAL" clId="{94979730-6361-4CD3-9D5D-270D776DF130}" dt="2024-04-25T04:36:26.748" v="3071" actId="1076"/>
          <ac:spMkLst>
            <pc:docMk/>
            <pc:sldMk cId="549615419" sldId="258"/>
            <ac:spMk id="2" creationId="{EC4C44AD-A37B-69FD-5309-C4644FDE6279}"/>
          </ac:spMkLst>
        </pc:spChg>
        <pc:spChg chg="del mod">
          <ac:chgData name="Deshpande, Pranav Dattatreya" userId="2f5ef258-523b-4c37-b852-1e849578bad5" providerId="ADAL" clId="{94979730-6361-4CD3-9D5D-270D776DF130}" dt="2024-04-25T04:35:47.098" v="3060" actId="26606"/>
          <ac:spMkLst>
            <pc:docMk/>
            <pc:sldMk cId="549615419" sldId="258"/>
            <ac:spMk id="3" creationId="{2558873C-55E1-9E4A-91FF-EAFC238264ED}"/>
          </ac:spMkLst>
        </pc:spChg>
        <pc:graphicFrameChg chg="add mod modGraphic">
          <ac:chgData name="Deshpande, Pranav Dattatreya" userId="2f5ef258-523b-4c37-b852-1e849578bad5" providerId="ADAL" clId="{94979730-6361-4CD3-9D5D-270D776DF130}" dt="2024-04-25T04:40:12.637" v="3094" actId="404"/>
          <ac:graphicFrameMkLst>
            <pc:docMk/>
            <pc:sldMk cId="549615419" sldId="258"/>
            <ac:graphicFrameMk id="5" creationId="{5FA4707E-45A8-A06F-7DF7-938684A09A09}"/>
          </ac:graphicFrameMkLst>
        </pc:graphicFrameChg>
      </pc:sldChg>
      <pc:sldChg chg="modSp new mod">
        <pc:chgData name="Deshpande, Pranav Dattatreya" userId="2f5ef258-523b-4c37-b852-1e849578bad5" providerId="ADAL" clId="{94979730-6361-4CD3-9D5D-270D776DF130}" dt="2024-04-24T18:23:15.985" v="138" actId="122"/>
        <pc:sldMkLst>
          <pc:docMk/>
          <pc:sldMk cId="3078562769" sldId="259"/>
        </pc:sldMkLst>
        <pc:spChg chg="mod">
          <ac:chgData name="Deshpande, Pranav Dattatreya" userId="2f5ef258-523b-4c37-b852-1e849578bad5" providerId="ADAL" clId="{94979730-6361-4CD3-9D5D-270D776DF130}" dt="2024-04-24T18:23:15.985" v="138" actId="122"/>
          <ac:spMkLst>
            <pc:docMk/>
            <pc:sldMk cId="3078562769" sldId="259"/>
            <ac:spMk id="2" creationId="{EC569169-0EF2-56F5-10CD-E375B3ABEE17}"/>
          </ac:spMkLst>
        </pc:spChg>
      </pc:sldChg>
      <pc:sldChg chg="addSp delSp modSp new mod">
        <pc:chgData name="Deshpande, Pranav Dattatreya" userId="2f5ef258-523b-4c37-b852-1e849578bad5" providerId="ADAL" clId="{94979730-6361-4CD3-9D5D-270D776DF130}" dt="2024-04-25T00:06:00.398" v="2050" actId="1076"/>
        <pc:sldMkLst>
          <pc:docMk/>
          <pc:sldMk cId="3442371951" sldId="260"/>
        </pc:sldMkLst>
        <pc:spChg chg="mod">
          <ac:chgData name="Deshpande, Pranav Dattatreya" userId="2f5ef258-523b-4c37-b852-1e849578bad5" providerId="ADAL" clId="{94979730-6361-4CD3-9D5D-270D776DF130}" dt="2024-04-24T18:26:17.754" v="158" actId="20577"/>
          <ac:spMkLst>
            <pc:docMk/>
            <pc:sldMk cId="3442371951" sldId="260"/>
            <ac:spMk id="2" creationId="{8A95DB72-62DE-320F-204D-88A9A77FFBA3}"/>
          </ac:spMkLst>
        </pc:spChg>
        <pc:spChg chg="add mod">
          <ac:chgData name="Deshpande, Pranav Dattatreya" userId="2f5ef258-523b-4c37-b852-1e849578bad5" providerId="ADAL" clId="{94979730-6361-4CD3-9D5D-270D776DF130}" dt="2024-04-25T00:06:00.398" v="2050" actId="1076"/>
          <ac:spMkLst>
            <pc:docMk/>
            <pc:sldMk cId="3442371951" sldId="260"/>
            <ac:spMk id="3" creationId="{0663A864-C058-5739-DB6D-6A96447F7345}"/>
          </ac:spMkLst>
        </pc:spChg>
        <pc:spChg chg="del">
          <ac:chgData name="Deshpande, Pranav Dattatreya" userId="2f5ef258-523b-4c37-b852-1e849578bad5" providerId="ADAL" clId="{94979730-6361-4CD3-9D5D-270D776DF130}" dt="2024-04-24T18:25:46.794" v="144"/>
          <ac:spMkLst>
            <pc:docMk/>
            <pc:sldMk cId="3442371951" sldId="260"/>
            <ac:spMk id="3" creationId="{18D3C80C-FC2F-B56E-CE27-A049D588FC39}"/>
          </ac:spMkLst>
        </pc:spChg>
        <pc:spChg chg="add del mod">
          <ac:chgData name="Deshpande, Pranav Dattatreya" userId="2f5ef258-523b-4c37-b852-1e849578bad5" providerId="ADAL" clId="{94979730-6361-4CD3-9D5D-270D776DF130}" dt="2024-04-24T18:25:58.400" v="153"/>
          <ac:spMkLst>
            <pc:docMk/>
            <pc:sldMk cId="3442371951" sldId="260"/>
            <ac:spMk id="4" creationId="{C4DE34C8-074D-7D92-3DB0-359E341E6535}"/>
          </ac:spMkLst>
        </pc:spChg>
        <pc:spChg chg="add mod">
          <ac:chgData name="Deshpande, Pranav Dattatreya" userId="2f5ef258-523b-4c37-b852-1e849578bad5" providerId="ADAL" clId="{94979730-6361-4CD3-9D5D-270D776DF130}" dt="2024-04-24T18:25:52.101" v="146"/>
          <ac:spMkLst>
            <pc:docMk/>
            <pc:sldMk cId="3442371951" sldId="260"/>
            <ac:spMk id="5" creationId="{D4C1778C-CFD0-F6A0-2634-3EA86E440253}"/>
          </ac:spMkLst>
        </pc:spChg>
        <pc:spChg chg="add mod">
          <ac:chgData name="Deshpande, Pranav Dattatreya" userId="2f5ef258-523b-4c37-b852-1e849578bad5" providerId="ADAL" clId="{94979730-6361-4CD3-9D5D-270D776DF130}" dt="2024-04-24T18:25:56.088" v="150"/>
          <ac:spMkLst>
            <pc:docMk/>
            <pc:sldMk cId="3442371951" sldId="260"/>
            <ac:spMk id="6" creationId="{C872BB17-3281-6899-2B96-1294D893D6DB}"/>
          </ac:spMkLst>
        </pc:spChg>
        <pc:spChg chg="add mod">
          <ac:chgData name="Deshpande, Pranav Dattatreya" userId="2f5ef258-523b-4c37-b852-1e849578bad5" providerId="ADAL" clId="{94979730-6361-4CD3-9D5D-270D776DF130}" dt="2024-04-24T18:25:58.389" v="152"/>
          <ac:spMkLst>
            <pc:docMk/>
            <pc:sldMk cId="3442371951" sldId="260"/>
            <ac:spMk id="7" creationId="{2E1B16FB-676D-72C2-D3EB-8D942FE87715}"/>
          </ac:spMkLst>
        </pc:spChg>
        <pc:picChg chg="add mod">
          <ac:chgData name="Deshpande, Pranav Dattatreya" userId="2f5ef258-523b-4c37-b852-1e849578bad5" providerId="ADAL" clId="{94979730-6361-4CD3-9D5D-270D776DF130}" dt="2024-04-25T00:05:48.254" v="2048" actId="1076"/>
          <ac:picMkLst>
            <pc:docMk/>
            <pc:sldMk cId="3442371951" sldId="260"/>
            <ac:picMk id="8" creationId="{0DC9E920-C0EA-B0A6-4CFE-475274049AAE}"/>
          </ac:picMkLst>
        </pc:picChg>
        <pc:picChg chg="add del mod">
          <ac:chgData name="Deshpande, Pranav Dattatreya" userId="2f5ef258-523b-4c37-b852-1e849578bad5" providerId="ADAL" clId="{94979730-6361-4CD3-9D5D-270D776DF130}" dt="2024-04-25T00:01:02.781" v="1650" actId="478"/>
          <ac:picMkLst>
            <pc:docMk/>
            <pc:sldMk cId="3442371951" sldId="260"/>
            <ac:picMk id="9" creationId="{C62DAD00-0030-1BE2-269D-5C23D68B0F63}"/>
          </ac:picMkLst>
        </pc:picChg>
      </pc:sldChg>
      <pc:sldChg chg="addSp delSp modSp new mod ord">
        <pc:chgData name="Deshpande, Pranav Dattatreya" userId="2f5ef258-523b-4c37-b852-1e849578bad5" providerId="ADAL" clId="{94979730-6361-4CD3-9D5D-270D776DF130}" dt="2024-04-25T03:53:37.104" v="2986" actId="20577"/>
        <pc:sldMkLst>
          <pc:docMk/>
          <pc:sldMk cId="3246567699" sldId="261"/>
        </pc:sldMkLst>
        <pc:spChg chg="mod">
          <ac:chgData name="Deshpande, Pranav Dattatreya" userId="2f5ef258-523b-4c37-b852-1e849578bad5" providerId="ADAL" clId="{94979730-6361-4CD3-9D5D-270D776DF130}" dt="2024-04-24T18:28:29.678" v="172" actId="122"/>
          <ac:spMkLst>
            <pc:docMk/>
            <pc:sldMk cId="3246567699" sldId="261"/>
            <ac:spMk id="2" creationId="{C350C185-970A-6B1C-FC52-292503D79302}"/>
          </ac:spMkLst>
        </pc:spChg>
        <pc:spChg chg="del">
          <ac:chgData name="Deshpande, Pranav Dattatreya" userId="2f5ef258-523b-4c37-b852-1e849578bad5" providerId="ADAL" clId="{94979730-6361-4CD3-9D5D-270D776DF130}" dt="2024-04-24T18:28:44.340" v="173"/>
          <ac:spMkLst>
            <pc:docMk/>
            <pc:sldMk cId="3246567699" sldId="261"/>
            <ac:spMk id="3" creationId="{46C6E23A-737E-75F4-C246-FB1BAFA86D0C}"/>
          </ac:spMkLst>
        </pc:spChg>
        <pc:spChg chg="add mod">
          <ac:chgData name="Deshpande, Pranav Dattatreya" userId="2f5ef258-523b-4c37-b852-1e849578bad5" providerId="ADAL" clId="{94979730-6361-4CD3-9D5D-270D776DF130}" dt="2024-04-25T03:53:37.104" v="2986" actId="20577"/>
          <ac:spMkLst>
            <pc:docMk/>
            <pc:sldMk cId="3246567699" sldId="261"/>
            <ac:spMk id="5" creationId="{6024E5C4-864F-80FF-124E-AEBC2C3C6F4D}"/>
          </ac:spMkLst>
        </pc:spChg>
        <pc:picChg chg="add mod">
          <ac:chgData name="Deshpande, Pranav Dattatreya" userId="2f5ef258-523b-4c37-b852-1e849578bad5" providerId="ADAL" clId="{94979730-6361-4CD3-9D5D-270D776DF130}" dt="2024-04-24T18:45:19.545" v="1367" actId="1076"/>
          <ac:picMkLst>
            <pc:docMk/>
            <pc:sldMk cId="3246567699" sldId="261"/>
            <ac:picMk id="4" creationId="{BE06CCD0-F5D4-C56A-34D1-8E468C8635BE}"/>
          </ac:picMkLst>
        </pc:picChg>
      </pc:sldChg>
      <pc:sldChg chg="addSp delSp modSp new mod">
        <pc:chgData name="Deshpande, Pranav Dattatreya" userId="2f5ef258-523b-4c37-b852-1e849578bad5" providerId="ADAL" clId="{94979730-6361-4CD3-9D5D-270D776DF130}" dt="2024-04-24T18:53:08.643" v="1580" actId="14100"/>
        <pc:sldMkLst>
          <pc:docMk/>
          <pc:sldMk cId="2405797321" sldId="262"/>
        </pc:sldMkLst>
        <pc:spChg chg="mod">
          <ac:chgData name="Deshpande, Pranav Dattatreya" userId="2f5ef258-523b-4c37-b852-1e849578bad5" providerId="ADAL" clId="{94979730-6361-4CD3-9D5D-270D776DF130}" dt="2024-04-24T18:33:44.176" v="526" actId="122"/>
          <ac:spMkLst>
            <pc:docMk/>
            <pc:sldMk cId="2405797321" sldId="262"/>
            <ac:spMk id="2" creationId="{B91D8173-7635-EB85-7CF5-4FAC5F36E9EC}"/>
          </ac:spMkLst>
        </pc:spChg>
        <pc:spChg chg="del">
          <ac:chgData name="Deshpande, Pranav Dattatreya" userId="2f5ef258-523b-4c37-b852-1e849578bad5" providerId="ADAL" clId="{94979730-6361-4CD3-9D5D-270D776DF130}" dt="2024-04-24T18:33:33.102" v="521"/>
          <ac:spMkLst>
            <pc:docMk/>
            <pc:sldMk cId="2405797321" sldId="262"/>
            <ac:spMk id="3" creationId="{412298B7-F5A4-9351-D868-0D97DAD1EE35}"/>
          </ac:spMkLst>
        </pc:spChg>
        <pc:spChg chg="add mod">
          <ac:chgData name="Deshpande, Pranav Dattatreya" userId="2f5ef258-523b-4c37-b852-1e849578bad5" providerId="ADAL" clId="{94979730-6361-4CD3-9D5D-270D776DF130}" dt="2024-04-24T18:53:08.643" v="1580" actId="14100"/>
          <ac:spMkLst>
            <pc:docMk/>
            <pc:sldMk cId="2405797321" sldId="262"/>
            <ac:spMk id="5" creationId="{A6D49405-90BC-3C20-E06D-F9CF0768330F}"/>
          </ac:spMkLst>
        </pc:spChg>
        <pc:picChg chg="add mod modCrop">
          <ac:chgData name="Deshpande, Pranav Dattatreya" userId="2f5ef258-523b-4c37-b852-1e849578bad5" providerId="ADAL" clId="{94979730-6361-4CD3-9D5D-270D776DF130}" dt="2024-04-24T18:52:16.283" v="1549" actId="732"/>
          <ac:picMkLst>
            <pc:docMk/>
            <pc:sldMk cId="2405797321" sldId="262"/>
            <ac:picMk id="4" creationId="{A3005221-173E-B8FE-7EF7-F577EE340944}"/>
          </ac:picMkLst>
        </pc:picChg>
      </pc:sldChg>
      <pc:sldChg chg="addSp delSp modSp new mod">
        <pc:chgData name="Deshpande, Pranav Dattatreya" userId="2f5ef258-523b-4c37-b852-1e849578bad5" providerId="ADAL" clId="{94979730-6361-4CD3-9D5D-270D776DF130}" dt="2024-04-24T18:50:36.741" v="1546"/>
        <pc:sldMkLst>
          <pc:docMk/>
          <pc:sldMk cId="884365609" sldId="263"/>
        </pc:sldMkLst>
        <pc:spChg chg="mod">
          <ac:chgData name="Deshpande, Pranav Dattatreya" userId="2f5ef258-523b-4c37-b852-1e849578bad5" providerId="ADAL" clId="{94979730-6361-4CD3-9D5D-270D776DF130}" dt="2024-04-24T18:45:55.389" v="1425" actId="122"/>
          <ac:spMkLst>
            <pc:docMk/>
            <pc:sldMk cId="884365609" sldId="263"/>
            <ac:spMk id="2" creationId="{746D1CEE-0854-A4FB-C8D5-A7BB1D537231}"/>
          </ac:spMkLst>
        </pc:spChg>
        <pc:spChg chg="del">
          <ac:chgData name="Deshpande, Pranav Dattatreya" userId="2f5ef258-523b-4c37-b852-1e849578bad5" providerId="ADAL" clId="{94979730-6361-4CD3-9D5D-270D776DF130}" dt="2024-04-24T18:46:13.831" v="1426" actId="3680"/>
          <ac:spMkLst>
            <pc:docMk/>
            <pc:sldMk cId="884365609" sldId="263"/>
            <ac:spMk id="3" creationId="{39A7A1D2-4CD7-C567-5CF7-C91EE074C9CA}"/>
          </ac:spMkLst>
        </pc:spChg>
        <pc:graphicFrameChg chg="add mod ord modGraphic">
          <ac:chgData name="Deshpande, Pranav Dattatreya" userId="2f5ef258-523b-4c37-b852-1e849578bad5" providerId="ADAL" clId="{94979730-6361-4CD3-9D5D-270D776DF130}" dt="2024-04-24T18:50:36.741" v="1546"/>
          <ac:graphicFrameMkLst>
            <pc:docMk/>
            <pc:sldMk cId="884365609" sldId="263"/>
            <ac:graphicFrameMk id="4" creationId="{19583866-5BD1-4C83-5CF0-39DF8712EC72}"/>
          </ac:graphicFrameMkLst>
        </pc:graphicFrameChg>
        <pc:graphicFrameChg chg="add mod">
          <ac:chgData name="Deshpande, Pranav Dattatreya" userId="2f5ef258-523b-4c37-b852-1e849578bad5" providerId="ADAL" clId="{94979730-6361-4CD3-9D5D-270D776DF130}" dt="2024-04-24T18:49:42.230" v="1531"/>
          <ac:graphicFrameMkLst>
            <pc:docMk/>
            <pc:sldMk cId="884365609" sldId="263"/>
            <ac:graphicFrameMk id="5" creationId="{F3B5C4F9-2966-19F1-4A1B-6AF5F3324AC3}"/>
          </ac:graphicFrameMkLst>
        </pc:graphicFrameChg>
      </pc:sldChg>
      <pc:sldChg chg="addSp delSp modSp mod setBg">
        <pc:chgData name="Deshpande, Pranav Dattatreya" userId="2f5ef258-523b-4c37-b852-1e849578bad5" providerId="ADAL" clId="{94979730-6361-4CD3-9D5D-270D776DF130}" dt="2024-04-25T03:48:38.567" v="2921" actId="1076"/>
        <pc:sldMkLst>
          <pc:docMk/>
          <pc:sldMk cId="3086876664" sldId="264"/>
        </pc:sldMkLst>
        <pc:spChg chg="mod">
          <ac:chgData name="Deshpande, Pranav Dattatreya" userId="2f5ef258-523b-4c37-b852-1e849578bad5" providerId="ADAL" clId="{94979730-6361-4CD3-9D5D-270D776DF130}" dt="2024-04-25T00:19:23.896" v="2250" actId="26606"/>
          <ac:spMkLst>
            <pc:docMk/>
            <pc:sldMk cId="3086876664" sldId="264"/>
            <ac:spMk id="2" creationId="{9102C953-3B93-77C6-C3FC-057B607F9E2D}"/>
          </ac:spMkLst>
        </pc:spChg>
        <pc:spChg chg="mod">
          <ac:chgData name="Deshpande, Pranav Dattatreya" userId="2f5ef258-523b-4c37-b852-1e849578bad5" providerId="ADAL" clId="{94979730-6361-4CD3-9D5D-270D776DF130}" dt="2024-04-25T03:48:31.335" v="2920" actId="20577"/>
          <ac:spMkLst>
            <pc:docMk/>
            <pc:sldMk cId="3086876664" sldId="264"/>
            <ac:spMk id="9" creationId="{B290642B-8130-1450-A12B-E7D6803C1259}"/>
          </ac:spMkLst>
        </pc:spChg>
        <pc:spChg chg="add del">
          <ac:chgData name="Deshpande, Pranav Dattatreya" userId="2f5ef258-523b-4c37-b852-1e849578bad5" providerId="ADAL" clId="{94979730-6361-4CD3-9D5D-270D776DF130}" dt="2024-04-25T00:19:23.896" v="2250" actId="26606"/>
          <ac:spMkLst>
            <pc:docMk/>
            <pc:sldMk cId="3086876664" sldId="264"/>
            <ac:spMk id="14" creationId="{5A0118C5-4F8D-4CF4-BADD-53FEACC6C42A}"/>
          </ac:spMkLst>
        </pc:spChg>
        <pc:spChg chg="add del">
          <ac:chgData name="Deshpande, Pranav Dattatreya" userId="2f5ef258-523b-4c37-b852-1e849578bad5" providerId="ADAL" clId="{94979730-6361-4CD3-9D5D-270D776DF130}" dt="2024-04-25T00:19:23.896" v="2250" actId="26606"/>
          <ac:spMkLst>
            <pc:docMk/>
            <pc:sldMk cId="3086876664" sldId="264"/>
            <ac:spMk id="24" creationId="{EAED1919-54A1-41C9-B30B-A3FF3F58E38B}"/>
          </ac:spMkLst>
        </pc:spChg>
        <pc:spChg chg="add del">
          <ac:chgData name="Deshpande, Pranav Dattatreya" userId="2f5ef258-523b-4c37-b852-1e849578bad5" providerId="ADAL" clId="{94979730-6361-4CD3-9D5D-270D776DF130}" dt="2024-04-25T00:19:23.896" v="2250" actId="26606"/>
          <ac:spMkLst>
            <pc:docMk/>
            <pc:sldMk cId="3086876664" sldId="264"/>
            <ac:spMk id="30" creationId="{FFFEB18F-F81F-4CED-BE64-EB888A77C3B8}"/>
          </ac:spMkLst>
        </pc:spChg>
        <pc:grpChg chg="add del">
          <ac:chgData name="Deshpande, Pranav Dattatreya" userId="2f5ef258-523b-4c37-b852-1e849578bad5" providerId="ADAL" clId="{94979730-6361-4CD3-9D5D-270D776DF130}" dt="2024-04-25T00:19:23.896" v="2250" actId="26606"/>
          <ac:grpSpMkLst>
            <pc:docMk/>
            <pc:sldMk cId="3086876664" sldId="264"/>
            <ac:grpSpMk id="16" creationId="{00C7DD97-49DC-4BFD-951D-CFF51B976DE9}"/>
          </ac:grpSpMkLst>
        </pc:grpChg>
        <pc:grpChg chg="add del">
          <ac:chgData name="Deshpande, Pranav Dattatreya" userId="2f5ef258-523b-4c37-b852-1e849578bad5" providerId="ADAL" clId="{94979730-6361-4CD3-9D5D-270D776DF130}" dt="2024-04-25T00:19:23.896" v="2250" actId="26606"/>
          <ac:grpSpMkLst>
            <pc:docMk/>
            <pc:sldMk cId="3086876664" sldId="264"/>
            <ac:grpSpMk id="20" creationId="{176786CF-68E6-476D-909E-8522718B7BE0}"/>
          </ac:grpSpMkLst>
        </pc:grpChg>
        <pc:grpChg chg="add del">
          <ac:chgData name="Deshpande, Pranav Dattatreya" userId="2f5ef258-523b-4c37-b852-1e849578bad5" providerId="ADAL" clId="{94979730-6361-4CD3-9D5D-270D776DF130}" dt="2024-04-25T00:19:23.896" v="2250" actId="26606"/>
          <ac:grpSpMkLst>
            <pc:docMk/>
            <pc:sldMk cId="3086876664" sldId="264"/>
            <ac:grpSpMk id="26" creationId="{00E015F5-1A99-4E40-BC3D-7707802996B5}"/>
          </ac:grpSpMkLst>
        </pc:grpChg>
        <pc:grpChg chg="add del">
          <ac:chgData name="Deshpande, Pranav Dattatreya" userId="2f5ef258-523b-4c37-b852-1e849578bad5" providerId="ADAL" clId="{94979730-6361-4CD3-9D5D-270D776DF130}" dt="2024-04-25T00:19:23.896" v="2250" actId="26606"/>
          <ac:grpSpMkLst>
            <pc:docMk/>
            <pc:sldMk cId="3086876664" sldId="264"/>
            <ac:grpSpMk id="32" creationId="{A04977CB-3825-471A-A590-C57F8C350306}"/>
          </ac:grpSpMkLst>
        </pc:grpChg>
        <pc:picChg chg="mod ord">
          <ac:chgData name="Deshpande, Pranav Dattatreya" userId="2f5ef258-523b-4c37-b852-1e849578bad5" providerId="ADAL" clId="{94979730-6361-4CD3-9D5D-270D776DF130}" dt="2024-04-25T00:19:23.896" v="2250" actId="26606"/>
          <ac:picMkLst>
            <pc:docMk/>
            <pc:sldMk cId="3086876664" sldId="264"/>
            <ac:picMk id="5" creationId="{1512219F-AB67-5889-5AB7-33DAC3E1121C}"/>
          </ac:picMkLst>
        </pc:picChg>
        <pc:picChg chg="mod">
          <ac:chgData name="Deshpande, Pranav Dattatreya" userId="2f5ef258-523b-4c37-b852-1e849578bad5" providerId="ADAL" clId="{94979730-6361-4CD3-9D5D-270D776DF130}" dt="2024-04-25T03:48:38.567" v="2921" actId="1076"/>
          <ac:picMkLst>
            <pc:docMk/>
            <pc:sldMk cId="3086876664" sldId="264"/>
            <ac:picMk id="6" creationId="{9D3CFA4F-6B26-C919-0CD9-18EF1AD237AC}"/>
          </ac:picMkLst>
        </pc:picChg>
      </pc:sldChg>
      <pc:sldChg chg="modSp mod">
        <pc:chgData name="Deshpande, Pranav Dattatreya" userId="2f5ef258-523b-4c37-b852-1e849578bad5" providerId="ADAL" clId="{94979730-6361-4CD3-9D5D-270D776DF130}" dt="2024-04-24T21:07:57.142" v="1591" actId="1076"/>
        <pc:sldMkLst>
          <pc:docMk/>
          <pc:sldMk cId="3478793841" sldId="267"/>
        </pc:sldMkLst>
        <pc:picChg chg="mod">
          <ac:chgData name="Deshpande, Pranav Dattatreya" userId="2f5ef258-523b-4c37-b852-1e849578bad5" providerId="ADAL" clId="{94979730-6361-4CD3-9D5D-270D776DF130}" dt="2024-04-24T21:07:57.142" v="1591" actId="1076"/>
          <ac:picMkLst>
            <pc:docMk/>
            <pc:sldMk cId="3478793841" sldId="267"/>
            <ac:picMk id="4" creationId="{BA69A5B1-7992-E2E8-B340-F4697D5DB11D}"/>
          </ac:picMkLst>
        </pc:picChg>
      </pc:sldChg>
      <pc:sldChg chg="modSp mod">
        <pc:chgData name="Deshpande, Pranav Dattatreya" userId="2f5ef258-523b-4c37-b852-1e849578bad5" providerId="ADAL" clId="{94979730-6361-4CD3-9D5D-270D776DF130}" dt="2024-04-25T04:01:14.582" v="2990" actId="1076"/>
        <pc:sldMkLst>
          <pc:docMk/>
          <pc:sldMk cId="2300871005" sldId="268"/>
        </pc:sldMkLst>
        <pc:picChg chg="mod">
          <ac:chgData name="Deshpande, Pranav Dattatreya" userId="2f5ef258-523b-4c37-b852-1e849578bad5" providerId="ADAL" clId="{94979730-6361-4CD3-9D5D-270D776DF130}" dt="2024-04-25T04:01:14.582" v="2990" actId="1076"/>
          <ac:picMkLst>
            <pc:docMk/>
            <pc:sldMk cId="2300871005" sldId="268"/>
            <ac:picMk id="4" creationId="{DE940991-49F4-41EB-B39A-C0E2784F812D}"/>
          </ac:picMkLst>
        </pc:picChg>
      </pc:sldChg>
      <pc:sldChg chg="addSp delSp modSp del mod ord">
        <pc:chgData name="Deshpande, Pranav Dattatreya" userId="2f5ef258-523b-4c37-b852-1e849578bad5" providerId="ADAL" clId="{94979730-6361-4CD3-9D5D-270D776DF130}" dt="2024-04-25T00:18:15.824" v="2243" actId="47"/>
        <pc:sldMkLst>
          <pc:docMk/>
          <pc:sldMk cId="1736072881" sldId="269"/>
        </pc:sldMkLst>
        <pc:spChg chg="add del">
          <ac:chgData name="Deshpande, Pranav Dattatreya" userId="2f5ef258-523b-4c37-b852-1e849578bad5" providerId="ADAL" clId="{94979730-6361-4CD3-9D5D-270D776DF130}" dt="2024-04-25T00:08:11.681" v="2052" actId="22"/>
          <ac:spMkLst>
            <pc:docMk/>
            <pc:sldMk cId="1736072881" sldId="269"/>
            <ac:spMk id="5" creationId="{DD52D161-D621-7F7F-4375-CA7301B44461}"/>
          </ac:spMkLst>
        </pc:spChg>
        <pc:picChg chg="mod ord modCrop">
          <ac:chgData name="Deshpande, Pranav Dattatreya" userId="2f5ef258-523b-4c37-b852-1e849578bad5" providerId="ADAL" clId="{94979730-6361-4CD3-9D5D-270D776DF130}" dt="2024-04-24T21:07:19.141" v="1590" actId="1076"/>
          <ac:picMkLst>
            <pc:docMk/>
            <pc:sldMk cId="1736072881" sldId="269"/>
            <ac:picMk id="4" creationId="{CDAA656F-29BC-2578-681A-285FF6D34EB0}"/>
          </ac:picMkLst>
        </pc:picChg>
      </pc:sldChg>
      <pc:sldChg chg="modSp mod ord">
        <pc:chgData name="Deshpande, Pranav Dattatreya" userId="2f5ef258-523b-4c37-b852-1e849578bad5" providerId="ADAL" clId="{94979730-6361-4CD3-9D5D-270D776DF130}" dt="2024-04-25T00:39:31.240" v="2549"/>
        <pc:sldMkLst>
          <pc:docMk/>
          <pc:sldMk cId="2761407124" sldId="270"/>
        </pc:sldMkLst>
        <pc:picChg chg="mod">
          <ac:chgData name="Deshpande, Pranav Dattatreya" userId="2f5ef258-523b-4c37-b852-1e849578bad5" providerId="ADAL" clId="{94979730-6361-4CD3-9D5D-270D776DF130}" dt="2024-04-24T23:55:13.615" v="1646" actId="1076"/>
          <ac:picMkLst>
            <pc:docMk/>
            <pc:sldMk cId="2761407124" sldId="270"/>
            <ac:picMk id="4" creationId="{D4DDB205-418B-E3A7-83BD-85FD025DB1D3}"/>
          </ac:picMkLst>
        </pc:picChg>
      </pc:sldChg>
      <pc:sldChg chg="addSp delSp modSp new mod">
        <pc:chgData name="Deshpande, Pranav Dattatreya" userId="2f5ef258-523b-4c37-b852-1e849578bad5" providerId="ADAL" clId="{94979730-6361-4CD3-9D5D-270D776DF130}" dt="2024-04-25T04:43:08.586" v="3108"/>
        <pc:sldMkLst>
          <pc:docMk/>
          <pc:sldMk cId="55412118" sldId="271"/>
        </pc:sldMkLst>
        <pc:spChg chg="mod">
          <ac:chgData name="Deshpande, Pranav Dattatreya" userId="2f5ef258-523b-4c37-b852-1e849578bad5" providerId="ADAL" clId="{94979730-6361-4CD3-9D5D-270D776DF130}" dt="2024-04-24T21:11:28.418" v="1644" actId="122"/>
          <ac:spMkLst>
            <pc:docMk/>
            <pc:sldMk cId="55412118" sldId="271"/>
            <ac:spMk id="2" creationId="{52721AE4-BC6B-4C4D-8E7A-C539B4F654AB}"/>
          </ac:spMkLst>
        </pc:spChg>
        <pc:spChg chg="del mod">
          <ac:chgData name="Deshpande, Pranav Dattatreya" userId="2f5ef258-523b-4c37-b852-1e849578bad5" providerId="ADAL" clId="{94979730-6361-4CD3-9D5D-270D776DF130}" dt="2024-04-25T04:42:33.178" v="3100" actId="26606"/>
          <ac:spMkLst>
            <pc:docMk/>
            <pc:sldMk cId="55412118" sldId="271"/>
            <ac:spMk id="3" creationId="{4070CD77-5999-EFE5-0545-2BBA448EAD73}"/>
          </ac:spMkLst>
        </pc:spChg>
        <pc:graphicFrameChg chg="add mod modGraphic">
          <ac:chgData name="Deshpande, Pranav Dattatreya" userId="2f5ef258-523b-4c37-b852-1e849578bad5" providerId="ADAL" clId="{94979730-6361-4CD3-9D5D-270D776DF130}" dt="2024-04-25T04:43:08.586" v="3108"/>
          <ac:graphicFrameMkLst>
            <pc:docMk/>
            <pc:sldMk cId="55412118" sldId="271"/>
            <ac:graphicFrameMk id="5" creationId="{7E1A2D3E-3A1C-3811-1C6C-FA76E434D28E}"/>
          </ac:graphicFrameMkLst>
        </pc:graphicFrameChg>
      </pc:sldChg>
      <pc:sldChg chg="addSp modSp new mod setBg">
        <pc:chgData name="Deshpande, Pranav Dattatreya" userId="2f5ef258-523b-4c37-b852-1e849578bad5" providerId="ADAL" clId="{94979730-6361-4CD3-9D5D-270D776DF130}" dt="2024-04-25T04:43:53.326" v="3114" actId="403"/>
        <pc:sldMkLst>
          <pc:docMk/>
          <pc:sldMk cId="1857925045" sldId="272"/>
        </pc:sldMkLst>
        <pc:spChg chg="mod">
          <ac:chgData name="Deshpande, Pranav Dattatreya" userId="2f5ef258-523b-4c37-b852-1e849578bad5" providerId="ADAL" clId="{94979730-6361-4CD3-9D5D-270D776DF130}" dt="2024-04-25T04:43:30.195" v="3109" actId="26606"/>
          <ac:spMkLst>
            <pc:docMk/>
            <pc:sldMk cId="1857925045" sldId="272"/>
            <ac:spMk id="2" creationId="{8FAE4EAF-7899-BCDD-BC85-7BC4DFF1ACB7}"/>
          </ac:spMkLst>
        </pc:spChg>
        <pc:spChg chg="mod">
          <ac:chgData name="Deshpande, Pranav Dattatreya" userId="2f5ef258-523b-4c37-b852-1e849578bad5" providerId="ADAL" clId="{94979730-6361-4CD3-9D5D-270D776DF130}" dt="2024-04-25T04:43:53.326" v="3114" actId="403"/>
          <ac:spMkLst>
            <pc:docMk/>
            <pc:sldMk cId="1857925045" sldId="272"/>
            <ac:spMk id="3" creationId="{E192B0A8-6F55-5808-8F17-ED563F752553}"/>
          </ac:spMkLst>
        </pc:spChg>
        <pc:spChg chg="add">
          <ac:chgData name="Deshpande, Pranav Dattatreya" userId="2f5ef258-523b-4c37-b852-1e849578bad5" providerId="ADAL" clId="{94979730-6361-4CD3-9D5D-270D776DF130}" dt="2024-04-25T04:43:30.195" v="3109" actId="26606"/>
          <ac:spMkLst>
            <pc:docMk/>
            <pc:sldMk cId="1857925045" sldId="272"/>
            <ac:spMk id="9" creationId="{5A0118C5-4F8D-4CF4-BADD-53FEACC6C42A}"/>
          </ac:spMkLst>
        </pc:spChg>
        <pc:spChg chg="add">
          <ac:chgData name="Deshpande, Pranav Dattatreya" userId="2f5ef258-523b-4c37-b852-1e849578bad5" providerId="ADAL" clId="{94979730-6361-4CD3-9D5D-270D776DF130}" dt="2024-04-25T04:43:30.195" v="3109" actId="26606"/>
          <ac:spMkLst>
            <pc:docMk/>
            <pc:sldMk cId="1857925045" sldId="272"/>
            <ac:spMk id="11" creationId="{F98F79A4-A6C7-4101-B1E9-27E05CB7CFA0}"/>
          </ac:spMkLst>
        </pc:spChg>
        <pc:spChg chg="add">
          <ac:chgData name="Deshpande, Pranav Dattatreya" userId="2f5ef258-523b-4c37-b852-1e849578bad5" providerId="ADAL" clId="{94979730-6361-4CD3-9D5D-270D776DF130}" dt="2024-04-25T04:43:30.195" v="3109" actId="26606"/>
          <ac:spMkLst>
            <pc:docMk/>
            <pc:sldMk cId="1857925045" sldId="272"/>
            <ac:spMk id="13" creationId="{79AFCB35-9C04-4524-A0B1-57FF6865D013}"/>
          </ac:spMkLst>
        </pc:spChg>
        <pc:spChg chg="add">
          <ac:chgData name="Deshpande, Pranav Dattatreya" userId="2f5ef258-523b-4c37-b852-1e849578bad5" providerId="ADAL" clId="{94979730-6361-4CD3-9D5D-270D776DF130}" dt="2024-04-25T04:43:30.195" v="3109" actId="26606"/>
          <ac:spMkLst>
            <pc:docMk/>
            <pc:sldMk cId="1857925045" sldId="272"/>
            <ac:spMk id="15" creationId="{D11AD2AD-0BA0-4DD3-8EEA-84686A0E718C}"/>
          </ac:spMkLst>
        </pc:spChg>
        <pc:spChg chg="add">
          <ac:chgData name="Deshpande, Pranav Dattatreya" userId="2f5ef258-523b-4c37-b852-1e849578bad5" providerId="ADAL" clId="{94979730-6361-4CD3-9D5D-270D776DF130}" dt="2024-04-25T04:43:30.195" v="3109" actId="26606"/>
          <ac:spMkLst>
            <pc:docMk/>
            <pc:sldMk cId="1857925045" sldId="272"/>
            <ac:spMk id="17" creationId="{83C8019B-3985-409B-9B87-494B974EE9A2}"/>
          </ac:spMkLst>
        </pc:spChg>
        <pc:spChg chg="add">
          <ac:chgData name="Deshpande, Pranav Dattatreya" userId="2f5ef258-523b-4c37-b852-1e849578bad5" providerId="ADAL" clId="{94979730-6361-4CD3-9D5D-270D776DF130}" dt="2024-04-25T04:43:30.195" v="3109" actId="26606"/>
          <ac:spMkLst>
            <pc:docMk/>
            <pc:sldMk cId="1857925045" sldId="272"/>
            <ac:spMk id="19" creationId="{9E5C5460-229E-46C8-A712-CC317985420F}"/>
          </ac:spMkLst>
        </pc:spChg>
        <pc:spChg chg="add">
          <ac:chgData name="Deshpande, Pranav Dattatreya" userId="2f5ef258-523b-4c37-b852-1e849578bad5" providerId="ADAL" clId="{94979730-6361-4CD3-9D5D-270D776DF130}" dt="2024-04-25T04:43:30.195" v="3109" actId="26606"/>
          <ac:spMkLst>
            <pc:docMk/>
            <pc:sldMk cId="1857925045" sldId="272"/>
            <ac:spMk id="21" creationId="{B85A4DB3-61AA-49A1-85A9-B3397CD519AB}"/>
          </ac:spMkLst>
        </pc:spChg>
        <pc:grpChg chg="add">
          <ac:chgData name="Deshpande, Pranav Dattatreya" userId="2f5ef258-523b-4c37-b852-1e849578bad5" providerId="ADAL" clId="{94979730-6361-4CD3-9D5D-270D776DF130}" dt="2024-04-25T04:43:30.195" v="3109" actId="26606"/>
          <ac:grpSpMkLst>
            <pc:docMk/>
            <pc:sldMk cId="1857925045" sldId="272"/>
            <ac:grpSpMk id="23" creationId="{0C156BF8-7FF7-440F-BE2B-417DFFE8BFA5}"/>
          </ac:grpSpMkLst>
        </pc:grpChg>
        <pc:picChg chg="add">
          <ac:chgData name="Deshpande, Pranav Dattatreya" userId="2f5ef258-523b-4c37-b852-1e849578bad5" providerId="ADAL" clId="{94979730-6361-4CD3-9D5D-270D776DF130}" dt="2024-04-25T04:43:30.195" v="3109" actId="26606"/>
          <ac:picMkLst>
            <pc:docMk/>
            <pc:sldMk cId="1857925045" sldId="272"/>
            <ac:picMk id="5" creationId="{71638701-415F-BA8D-A279-56CE5E95063B}"/>
          </ac:picMkLst>
        </pc:picChg>
      </pc:sldChg>
      <pc:sldChg chg="addSp delSp modSp new del mod">
        <pc:chgData name="Deshpande, Pranav Dattatreya" userId="2f5ef258-523b-4c37-b852-1e849578bad5" providerId="ADAL" clId="{94979730-6361-4CD3-9D5D-270D776DF130}" dt="2024-04-25T00:14:15.016" v="2180" actId="47"/>
        <pc:sldMkLst>
          <pc:docMk/>
          <pc:sldMk cId="1730832434" sldId="273"/>
        </pc:sldMkLst>
        <pc:spChg chg="mod">
          <ac:chgData name="Deshpande, Pranav Dattatreya" userId="2f5ef258-523b-4c37-b852-1e849578bad5" providerId="ADAL" clId="{94979730-6361-4CD3-9D5D-270D776DF130}" dt="2024-04-25T00:08:27.111" v="2070" actId="122"/>
          <ac:spMkLst>
            <pc:docMk/>
            <pc:sldMk cId="1730832434" sldId="273"/>
            <ac:spMk id="2" creationId="{9511EF1C-558B-BB51-2E4B-3F19BA4AA1F7}"/>
          </ac:spMkLst>
        </pc:spChg>
        <pc:spChg chg="del">
          <ac:chgData name="Deshpande, Pranav Dattatreya" userId="2f5ef258-523b-4c37-b852-1e849578bad5" providerId="ADAL" clId="{94979730-6361-4CD3-9D5D-270D776DF130}" dt="2024-04-25T00:08:48.183" v="2071" actId="3680"/>
          <ac:spMkLst>
            <pc:docMk/>
            <pc:sldMk cId="1730832434" sldId="273"/>
            <ac:spMk id="3" creationId="{7F1B6B6C-B292-480E-04BF-3BB007D30320}"/>
          </ac:spMkLst>
        </pc:spChg>
        <pc:graphicFrameChg chg="add mod ord modGraphic">
          <ac:chgData name="Deshpande, Pranav Dattatreya" userId="2f5ef258-523b-4c37-b852-1e849578bad5" providerId="ADAL" clId="{94979730-6361-4CD3-9D5D-270D776DF130}" dt="2024-04-25T00:10:40.676" v="2173" actId="20577"/>
          <ac:graphicFrameMkLst>
            <pc:docMk/>
            <pc:sldMk cId="1730832434" sldId="273"/>
            <ac:graphicFrameMk id="4" creationId="{306EA50C-7F40-1737-05AA-9C5B6FA95424}"/>
          </ac:graphicFrameMkLst>
        </pc:graphicFrameChg>
      </pc:sldChg>
      <pc:sldChg chg="addSp delSp modSp add mod setBg">
        <pc:chgData name="Deshpande, Pranav Dattatreya" userId="2f5ef258-523b-4c37-b852-1e849578bad5" providerId="ADAL" clId="{94979730-6361-4CD3-9D5D-270D776DF130}" dt="2024-04-25T04:40:44.712" v="3097" actId="26606"/>
        <pc:sldMkLst>
          <pc:docMk/>
          <pc:sldMk cId="628363162" sldId="274"/>
        </pc:sldMkLst>
        <pc:spChg chg="mod">
          <ac:chgData name="Deshpande, Pranav Dattatreya" userId="2f5ef258-523b-4c37-b852-1e849578bad5" providerId="ADAL" clId="{94979730-6361-4CD3-9D5D-270D776DF130}" dt="2024-04-25T04:40:44.712" v="3097" actId="26606"/>
          <ac:spMkLst>
            <pc:docMk/>
            <pc:sldMk cId="628363162" sldId="274"/>
            <ac:spMk id="2" creationId="{9511EF1C-558B-BB51-2E4B-3F19BA4AA1F7}"/>
          </ac:spMkLst>
        </pc:spChg>
        <pc:spChg chg="add del">
          <ac:chgData name="Deshpande, Pranav Dattatreya" userId="2f5ef258-523b-4c37-b852-1e849578bad5" providerId="ADAL" clId="{94979730-6361-4CD3-9D5D-270D776DF130}" dt="2024-04-25T00:18:41.966" v="2245" actId="26606"/>
          <ac:spMkLst>
            <pc:docMk/>
            <pc:sldMk cId="628363162" sldId="274"/>
            <ac:spMk id="9" creationId="{E5F17139-31EE-46AC-B04F-DBBD852DD6CB}"/>
          </ac:spMkLst>
        </pc:spChg>
        <pc:spChg chg="add del">
          <ac:chgData name="Deshpande, Pranav Dattatreya" userId="2f5ef258-523b-4c37-b852-1e849578bad5" providerId="ADAL" clId="{94979730-6361-4CD3-9D5D-270D776DF130}" dt="2024-04-25T00:18:41.966" v="2245" actId="26606"/>
          <ac:spMkLst>
            <pc:docMk/>
            <pc:sldMk cId="628363162" sldId="274"/>
            <ac:spMk id="11" creationId="{AAD42DD4-86F6-4FD2-869F-32D35E310CF6}"/>
          </ac:spMkLst>
        </pc:spChg>
        <pc:spChg chg="add del">
          <ac:chgData name="Deshpande, Pranav Dattatreya" userId="2f5ef258-523b-4c37-b852-1e849578bad5" providerId="ADAL" clId="{94979730-6361-4CD3-9D5D-270D776DF130}" dt="2024-04-25T00:18:41.966" v="2245" actId="26606"/>
          <ac:spMkLst>
            <pc:docMk/>
            <pc:sldMk cId="628363162" sldId="274"/>
            <ac:spMk id="13" creationId="{4C36B8C5-0DEB-41B5-911D-572E2E835E3C}"/>
          </ac:spMkLst>
        </pc:spChg>
        <pc:spChg chg="add del">
          <ac:chgData name="Deshpande, Pranav Dattatreya" userId="2f5ef258-523b-4c37-b852-1e849578bad5" providerId="ADAL" clId="{94979730-6361-4CD3-9D5D-270D776DF130}" dt="2024-04-25T00:18:41.966" v="2245" actId="26606"/>
          <ac:spMkLst>
            <pc:docMk/>
            <pc:sldMk cId="628363162" sldId="274"/>
            <ac:spMk id="15" creationId="{5D1FF148-6725-4278-A9A8-A9A6A3F261CC}"/>
          </ac:spMkLst>
        </pc:spChg>
        <pc:spChg chg="add del">
          <ac:chgData name="Deshpande, Pranav Dattatreya" userId="2f5ef258-523b-4c37-b852-1e849578bad5" providerId="ADAL" clId="{94979730-6361-4CD3-9D5D-270D776DF130}" dt="2024-04-25T00:18:41.966" v="2245" actId="26606"/>
          <ac:spMkLst>
            <pc:docMk/>
            <pc:sldMk cId="628363162" sldId="274"/>
            <ac:spMk id="17" creationId="{B247507B-4D21-4FF7-B49C-239309CF2A0B}"/>
          </ac:spMkLst>
        </pc:spChg>
        <pc:spChg chg="add del">
          <ac:chgData name="Deshpande, Pranav Dattatreya" userId="2f5ef258-523b-4c37-b852-1e849578bad5" providerId="ADAL" clId="{94979730-6361-4CD3-9D5D-270D776DF130}" dt="2024-04-25T04:40:44.712" v="3097" actId="26606"/>
          <ac:spMkLst>
            <pc:docMk/>
            <pc:sldMk cId="628363162" sldId="274"/>
            <ac:spMk id="19" creationId="{E5F17139-31EE-46AC-B04F-DBBD852DD6CB}"/>
          </ac:spMkLst>
        </pc:spChg>
        <pc:spChg chg="add del">
          <ac:chgData name="Deshpande, Pranav Dattatreya" userId="2f5ef258-523b-4c37-b852-1e849578bad5" providerId="ADAL" clId="{94979730-6361-4CD3-9D5D-270D776DF130}" dt="2024-04-25T04:40:44.712" v="3097" actId="26606"/>
          <ac:spMkLst>
            <pc:docMk/>
            <pc:sldMk cId="628363162" sldId="274"/>
            <ac:spMk id="22" creationId="{DBBB6517-AFD0-4A58-8B37-F17AB812D2B6}"/>
          </ac:spMkLst>
        </pc:spChg>
        <pc:spChg chg="add del">
          <ac:chgData name="Deshpande, Pranav Dattatreya" userId="2f5ef258-523b-4c37-b852-1e849578bad5" providerId="ADAL" clId="{94979730-6361-4CD3-9D5D-270D776DF130}" dt="2024-04-25T04:40:44.712" v="3097" actId="26606"/>
          <ac:spMkLst>
            <pc:docMk/>
            <pc:sldMk cId="628363162" sldId="274"/>
            <ac:spMk id="23" creationId="{3E39FCFD-033D-4043-95D9-7FAAAA8E0566}"/>
          </ac:spMkLst>
        </pc:spChg>
        <pc:spChg chg="add">
          <ac:chgData name="Deshpande, Pranav Dattatreya" userId="2f5ef258-523b-4c37-b852-1e849578bad5" providerId="ADAL" clId="{94979730-6361-4CD3-9D5D-270D776DF130}" dt="2024-04-25T04:40:44.712" v="3097" actId="26606"/>
          <ac:spMkLst>
            <pc:docMk/>
            <pc:sldMk cId="628363162" sldId="274"/>
            <ac:spMk id="25" creationId="{E5F17139-31EE-46AC-B04F-DBBD852DD6CB}"/>
          </ac:spMkLst>
        </pc:spChg>
        <pc:spChg chg="add del">
          <ac:chgData name="Deshpande, Pranav Dattatreya" userId="2f5ef258-523b-4c37-b852-1e849578bad5" providerId="ADAL" clId="{94979730-6361-4CD3-9D5D-270D776DF130}" dt="2024-04-25T04:40:28.617" v="3096" actId="26606"/>
          <ac:spMkLst>
            <pc:docMk/>
            <pc:sldMk cId="628363162" sldId="274"/>
            <ac:spMk id="35" creationId="{7D6BF779-0B8C-4CC2-9268-9506AD0C5331}"/>
          </ac:spMkLst>
        </pc:spChg>
        <pc:spChg chg="add del">
          <ac:chgData name="Deshpande, Pranav Dattatreya" userId="2f5ef258-523b-4c37-b852-1e849578bad5" providerId="ADAL" clId="{94979730-6361-4CD3-9D5D-270D776DF130}" dt="2024-04-25T04:40:28.617" v="3096" actId="26606"/>
          <ac:spMkLst>
            <pc:docMk/>
            <pc:sldMk cId="628363162" sldId="274"/>
            <ac:spMk id="37" creationId="{8B646C36-EEEC-4D52-8E8E-206F4CD8A3DA}"/>
          </ac:spMkLst>
        </pc:spChg>
        <pc:spChg chg="add">
          <ac:chgData name="Deshpande, Pranav Dattatreya" userId="2f5ef258-523b-4c37-b852-1e849578bad5" providerId="ADAL" clId="{94979730-6361-4CD3-9D5D-270D776DF130}" dt="2024-04-25T04:40:44.712" v="3097" actId="26606"/>
          <ac:spMkLst>
            <pc:docMk/>
            <pc:sldMk cId="628363162" sldId="274"/>
            <ac:spMk id="38" creationId="{89D16701-DA76-4F72-BB63-E2C3FFBDFE0F}"/>
          </ac:spMkLst>
        </pc:spChg>
        <pc:spChg chg="add del">
          <ac:chgData name="Deshpande, Pranav Dattatreya" userId="2f5ef258-523b-4c37-b852-1e849578bad5" providerId="ADAL" clId="{94979730-6361-4CD3-9D5D-270D776DF130}" dt="2024-04-25T04:40:28.617" v="3096" actId="26606"/>
          <ac:spMkLst>
            <pc:docMk/>
            <pc:sldMk cId="628363162" sldId="274"/>
            <ac:spMk id="43" creationId="{8258443E-B333-44F4-8D49-1EAB1C1A4613}"/>
          </ac:spMkLst>
        </pc:spChg>
        <pc:spChg chg="add del">
          <ac:chgData name="Deshpande, Pranav Dattatreya" userId="2f5ef258-523b-4c37-b852-1e849578bad5" providerId="ADAL" clId="{94979730-6361-4CD3-9D5D-270D776DF130}" dt="2024-04-25T04:40:28.617" v="3096" actId="26606"/>
          <ac:spMkLst>
            <pc:docMk/>
            <pc:sldMk cId="628363162" sldId="274"/>
            <ac:spMk id="52" creationId="{4FB204DF-284E-45F6-A017-79A4DF57BCCB}"/>
          </ac:spMkLst>
        </pc:spChg>
        <pc:spChg chg="add del">
          <ac:chgData name="Deshpande, Pranav Dattatreya" userId="2f5ef258-523b-4c37-b852-1e849578bad5" providerId="ADAL" clId="{94979730-6361-4CD3-9D5D-270D776DF130}" dt="2024-04-25T04:40:28.617" v="3096" actId="26606"/>
          <ac:spMkLst>
            <pc:docMk/>
            <pc:sldMk cId="628363162" sldId="274"/>
            <ac:spMk id="54" creationId="{EB8560A9-B281-46EB-A304-1E4A5A00D6A9}"/>
          </ac:spMkLst>
        </pc:spChg>
        <pc:spChg chg="add del">
          <ac:chgData name="Deshpande, Pranav Dattatreya" userId="2f5ef258-523b-4c37-b852-1e849578bad5" providerId="ADAL" clId="{94979730-6361-4CD3-9D5D-270D776DF130}" dt="2024-04-25T04:40:28.617" v="3096" actId="26606"/>
          <ac:spMkLst>
            <pc:docMk/>
            <pc:sldMk cId="628363162" sldId="274"/>
            <ac:spMk id="56" creationId="{4D1A5E71-B6B6-486A-8CDC-C7ABD9B903F6}"/>
          </ac:spMkLst>
        </pc:spChg>
        <pc:spChg chg="add del">
          <ac:chgData name="Deshpande, Pranav Dattatreya" userId="2f5ef258-523b-4c37-b852-1e849578bad5" providerId="ADAL" clId="{94979730-6361-4CD3-9D5D-270D776DF130}" dt="2024-04-25T04:40:28.617" v="3096" actId="26606"/>
          <ac:spMkLst>
            <pc:docMk/>
            <pc:sldMk cId="628363162" sldId="274"/>
            <ac:spMk id="58" creationId="{667882DD-56E8-460E-99D5-86E71982D5AB}"/>
          </ac:spMkLst>
        </pc:spChg>
        <pc:spChg chg="add">
          <ac:chgData name="Deshpande, Pranav Dattatreya" userId="2f5ef258-523b-4c37-b852-1e849578bad5" providerId="ADAL" clId="{94979730-6361-4CD3-9D5D-270D776DF130}" dt="2024-04-25T04:40:44.712" v="3097" actId="26606"/>
          <ac:spMkLst>
            <pc:docMk/>
            <pc:sldMk cId="628363162" sldId="274"/>
            <ac:spMk id="60" creationId="{1CC28BE1-9DC6-43FE-9582-39F091098D77}"/>
          </ac:spMkLst>
        </pc:spChg>
        <pc:grpChg chg="add del">
          <ac:chgData name="Deshpande, Pranav Dattatreya" userId="2f5ef258-523b-4c37-b852-1e849578bad5" providerId="ADAL" clId="{94979730-6361-4CD3-9D5D-270D776DF130}" dt="2024-04-25T04:40:44.712" v="3097" actId="26606"/>
          <ac:grpSpMkLst>
            <pc:docMk/>
            <pc:sldMk cId="628363162" sldId="274"/>
            <ac:grpSpMk id="20" creationId="{53883AA7-7F86-41F8-A1D8-06E9886E7632}"/>
          </ac:grpSpMkLst>
        </pc:grpChg>
        <pc:grpChg chg="add">
          <ac:chgData name="Deshpande, Pranav Dattatreya" userId="2f5ef258-523b-4c37-b852-1e849578bad5" providerId="ADAL" clId="{94979730-6361-4CD3-9D5D-270D776DF130}" dt="2024-04-25T04:40:44.712" v="3097" actId="26606"/>
          <ac:grpSpMkLst>
            <pc:docMk/>
            <pc:sldMk cId="628363162" sldId="274"/>
            <ac:grpSpMk id="26" creationId="{7CF625D3-71A3-4F30-A096-8EF334E959D0}"/>
          </ac:grpSpMkLst>
        </pc:grpChg>
        <pc:grpChg chg="add del">
          <ac:chgData name="Deshpande, Pranav Dattatreya" userId="2f5ef258-523b-4c37-b852-1e849578bad5" providerId="ADAL" clId="{94979730-6361-4CD3-9D5D-270D776DF130}" dt="2024-04-25T04:40:28.617" v="3096" actId="26606"/>
          <ac:grpSpMkLst>
            <pc:docMk/>
            <pc:sldMk cId="628363162" sldId="274"/>
            <ac:grpSpMk id="28" creationId="{8A351602-3772-4279-B0D3-A523F6F6EAB3}"/>
          </ac:grpSpMkLst>
        </pc:grpChg>
        <pc:grpChg chg="add">
          <ac:chgData name="Deshpande, Pranav Dattatreya" userId="2f5ef258-523b-4c37-b852-1e849578bad5" providerId="ADAL" clId="{94979730-6361-4CD3-9D5D-270D776DF130}" dt="2024-04-25T04:40:44.712" v="3097" actId="26606"/>
          <ac:grpSpMkLst>
            <pc:docMk/>
            <pc:sldMk cId="628363162" sldId="274"/>
            <ac:grpSpMk id="34" creationId="{A8630B61-2CB6-4E0C-90A1-05A307F9CD6E}"/>
          </ac:grpSpMkLst>
        </pc:grpChg>
        <pc:grpChg chg="add del">
          <ac:chgData name="Deshpande, Pranav Dattatreya" userId="2f5ef258-523b-4c37-b852-1e849578bad5" providerId="ADAL" clId="{94979730-6361-4CD3-9D5D-270D776DF130}" dt="2024-04-25T04:40:28.617" v="3096" actId="26606"/>
          <ac:grpSpMkLst>
            <pc:docMk/>
            <pc:sldMk cId="628363162" sldId="274"/>
            <ac:grpSpMk id="39" creationId="{B2EBBF56-923D-48A7-9F8F-86E33CFA3EF9}"/>
          </ac:grpSpMkLst>
        </pc:grpChg>
        <pc:grpChg chg="add">
          <ac:chgData name="Deshpande, Pranav Dattatreya" userId="2f5ef258-523b-4c37-b852-1e849578bad5" providerId="ADAL" clId="{94979730-6361-4CD3-9D5D-270D776DF130}" dt="2024-04-25T04:40:44.712" v="3097" actId="26606"/>
          <ac:grpSpMkLst>
            <pc:docMk/>
            <pc:sldMk cId="628363162" sldId="274"/>
            <ac:grpSpMk id="42" creationId="{AF9AF3F3-CE0C-4125-BDD7-346487FA0B40}"/>
          </ac:grpSpMkLst>
        </pc:grpChg>
        <pc:grpChg chg="add del">
          <ac:chgData name="Deshpande, Pranav Dattatreya" userId="2f5ef258-523b-4c37-b852-1e849578bad5" providerId="ADAL" clId="{94979730-6361-4CD3-9D5D-270D776DF130}" dt="2024-04-25T04:40:28.617" v="3096" actId="26606"/>
          <ac:grpSpMkLst>
            <pc:docMk/>
            <pc:sldMk cId="628363162" sldId="274"/>
            <ac:grpSpMk id="45" creationId="{FB9739EB-7F66-433D-841F-AB3CD18700B7}"/>
          </ac:grpSpMkLst>
        </pc:grpChg>
        <pc:graphicFrameChg chg="add mod modGraphic">
          <ac:chgData name="Deshpande, Pranav Dattatreya" userId="2f5ef258-523b-4c37-b852-1e849578bad5" providerId="ADAL" clId="{94979730-6361-4CD3-9D5D-270D776DF130}" dt="2024-04-25T04:40:44.712" v="3097" actId="26606"/>
          <ac:graphicFrameMkLst>
            <pc:docMk/>
            <pc:sldMk cId="628363162" sldId="274"/>
            <ac:graphicFrameMk id="4" creationId="{306EA50C-7F40-1737-05AA-9C5B6FA95424}"/>
          </ac:graphicFrameMkLst>
        </pc:graphicFrameChg>
      </pc:sldChg>
      <pc:sldChg chg="addSp delSp modSp new mod setBg">
        <pc:chgData name="Deshpande, Pranav Dattatreya" userId="2f5ef258-523b-4c37-b852-1e849578bad5" providerId="ADAL" clId="{94979730-6361-4CD3-9D5D-270D776DF130}" dt="2024-04-25T04:42:14.030" v="3099" actId="13926"/>
        <pc:sldMkLst>
          <pc:docMk/>
          <pc:sldMk cId="2899591883" sldId="275"/>
        </pc:sldMkLst>
        <pc:spChg chg="mod">
          <ac:chgData name="Deshpande, Pranav Dattatreya" userId="2f5ef258-523b-4c37-b852-1e849578bad5" providerId="ADAL" clId="{94979730-6361-4CD3-9D5D-270D776DF130}" dt="2024-04-25T04:42:04.177" v="3098" actId="26606"/>
          <ac:spMkLst>
            <pc:docMk/>
            <pc:sldMk cId="2899591883" sldId="275"/>
            <ac:spMk id="2" creationId="{D32A8696-97AB-FA7B-FECC-9F4DBD2D5334}"/>
          </ac:spMkLst>
        </pc:spChg>
        <pc:spChg chg="del mod">
          <ac:chgData name="Deshpande, Pranav Dattatreya" userId="2f5ef258-523b-4c37-b852-1e849578bad5" providerId="ADAL" clId="{94979730-6361-4CD3-9D5D-270D776DF130}" dt="2024-04-25T04:42:04.177" v="3098" actId="26606"/>
          <ac:spMkLst>
            <pc:docMk/>
            <pc:sldMk cId="2899591883" sldId="275"/>
            <ac:spMk id="3" creationId="{5035A767-CCB0-161E-CF6A-4D6E84BE63A8}"/>
          </ac:spMkLst>
        </pc:spChg>
        <pc:spChg chg="add">
          <ac:chgData name="Deshpande, Pranav Dattatreya" userId="2f5ef258-523b-4c37-b852-1e849578bad5" providerId="ADAL" clId="{94979730-6361-4CD3-9D5D-270D776DF130}" dt="2024-04-25T04:42:04.177" v="3098" actId="26606"/>
          <ac:spMkLst>
            <pc:docMk/>
            <pc:sldMk cId="2899591883" sldId="275"/>
            <ac:spMk id="9" creationId="{E5F17139-31EE-46AC-B04F-DBBD852DD6CB}"/>
          </ac:spMkLst>
        </pc:spChg>
        <pc:spChg chg="add">
          <ac:chgData name="Deshpande, Pranav Dattatreya" userId="2f5ef258-523b-4c37-b852-1e849578bad5" providerId="ADAL" clId="{94979730-6361-4CD3-9D5D-270D776DF130}" dt="2024-04-25T04:42:04.177" v="3098" actId="26606"/>
          <ac:spMkLst>
            <pc:docMk/>
            <pc:sldMk cId="2899591883" sldId="275"/>
            <ac:spMk id="19" creationId="{89D16701-DA76-4F72-BB63-E2C3FFBDFE0F}"/>
          </ac:spMkLst>
        </pc:spChg>
        <pc:spChg chg="add">
          <ac:chgData name="Deshpande, Pranav Dattatreya" userId="2f5ef258-523b-4c37-b852-1e849578bad5" providerId="ADAL" clId="{94979730-6361-4CD3-9D5D-270D776DF130}" dt="2024-04-25T04:42:04.177" v="3098" actId="26606"/>
          <ac:spMkLst>
            <pc:docMk/>
            <pc:sldMk cId="2899591883" sldId="275"/>
            <ac:spMk id="21" creationId="{1CC28BE1-9DC6-43FE-9582-39F091098D77}"/>
          </ac:spMkLst>
        </pc:spChg>
        <pc:grpChg chg="add">
          <ac:chgData name="Deshpande, Pranav Dattatreya" userId="2f5ef258-523b-4c37-b852-1e849578bad5" providerId="ADAL" clId="{94979730-6361-4CD3-9D5D-270D776DF130}" dt="2024-04-25T04:42:04.177" v="3098" actId="26606"/>
          <ac:grpSpMkLst>
            <pc:docMk/>
            <pc:sldMk cId="2899591883" sldId="275"/>
            <ac:grpSpMk id="11" creationId="{7CF625D3-71A3-4F30-A096-8EF334E959D0}"/>
          </ac:grpSpMkLst>
        </pc:grpChg>
        <pc:grpChg chg="add">
          <ac:chgData name="Deshpande, Pranav Dattatreya" userId="2f5ef258-523b-4c37-b852-1e849578bad5" providerId="ADAL" clId="{94979730-6361-4CD3-9D5D-270D776DF130}" dt="2024-04-25T04:42:04.177" v="3098" actId="26606"/>
          <ac:grpSpMkLst>
            <pc:docMk/>
            <pc:sldMk cId="2899591883" sldId="275"/>
            <ac:grpSpMk id="15" creationId="{A8630B61-2CB6-4E0C-90A1-05A307F9CD6E}"/>
          </ac:grpSpMkLst>
        </pc:grpChg>
        <pc:grpChg chg="add">
          <ac:chgData name="Deshpande, Pranav Dattatreya" userId="2f5ef258-523b-4c37-b852-1e849578bad5" providerId="ADAL" clId="{94979730-6361-4CD3-9D5D-270D776DF130}" dt="2024-04-25T04:42:04.177" v="3098" actId="26606"/>
          <ac:grpSpMkLst>
            <pc:docMk/>
            <pc:sldMk cId="2899591883" sldId="275"/>
            <ac:grpSpMk id="23" creationId="{AF9AF3F3-CE0C-4125-BDD7-346487FA0B40}"/>
          </ac:grpSpMkLst>
        </pc:grpChg>
        <pc:graphicFrameChg chg="add mod">
          <ac:chgData name="Deshpande, Pranav Dattatreya" userId="2f5ef258-523b-4c37-b852-1e849578bad5" providerId="ADAL" clId="{94979730-6361-4CD3-9D5D-270D776DF130}" dt="2024-04-25T04:42:14.030" v="3099" actId="13926"/>
          <ac:graphicFrameMkLst>
            <pc:docMk/>
            <pc:sldMk cId="2899591883" sldId="275"/>
            <ac:graphicFrameMk id="5" creationId="{4321808C-FE6D-EE09-E01A-EC7392F220A7}"/>
          </ac:graphicFrameMkLst>
        </pc:graphicFrameChg>
      </pc:sldChg>
      <pc:sldChg chg="new del">
        <pc:chgData name="Deshpande, Pranav Dattatreya" userId="2f5ef258-523b-4c37-b852-1e849578bad5" providerId="ADAL" clId="{94979730-6361-4CD3-9D5D-270D776DF130}" dt="2024-04-25T01:08:09.293" v="2568" actId="47"/>
        <pc:sldMkLst>
          <pc:docMk/>
          <pc:sldMk cId="3094267471" sldId="276"/>
        </pc:sldMkLst>
      </pc:sldChg>
      <pc:sldChg chg="addSp delSp modSp add mod setBg">
        <pc:chgData name="Deshpande, Pranav Dattatreya" userId="2f5ef258-523b-4c37-b852-1e849578bad5" providerId="ADAL" clId="{94979730-6361-4CD3-9D5D-270D776DF130}" dt="2024-04-25T04:44:22.832" v="3121" actId="26606"/>
        <pc:sldMkLst>
          <pc:docMk/>
          <pc:sldMk cId="1040791947" sldId="277"/>
        </pc:sldMkLst>
        <pc:spChg chg="mod">
          <ac:chgData name="Deshpande, Pranav Dattatreya" userId="2f5ef258-523b-4c37-b852-1e849578bad5" providerId="ADAL" clId="{94979730-6361-4CD3-9D5D-270D776DF130}" dt="2024-04-25T04:44:22.832" v="3121" actId="26606"/>
          <ac:spMkLst>
            <pc:docMk/>
            <pc:sldMk cId="1040791947" sldId="277"/>
            <ac:spMk id="2" creationId="{8FAE4EAF-7899-BCDD-BC85-7BC4DFF1ACB7}"/>
          </ac:spMkLst>
        </pc:spChg>
        <pc:spChg chg="add del mod">
          <ac:chgData name="Deshpande, Pranav Dattatreya" userId="2f5ef258-523b-4c37-b852-1e849578bad5" providerId="ADAL" clId="{94979730-6361-4CD3-9D5D-270D776DF130}" dt="2024-04-25T04:44:22.832" v="3121" actId="26606"/>
          <ac:spMkLst>
            <pc:docMk/>
            <pc:sldMk cId="1040791947" sldId="277"/>
            <ac:spMk id="3" creationId="{E192B0A8-6F55-5808-8F17-ED563F752553}"/>
          </ac:spMkLst>
        </pc:spChg>
        <pc:spChg chg="add del">
          <ac:chgData name="Deshpande, Pranav Dattatreya" userId="2f5ef258-523b-4c37-b852-1e849578bad5" providerId="ADAL" clId="{94979730-6361-4CD3-9D5D-270D776DF130}" dt="2024-04-25T04:44:22.808" v="3120" actId="26606"/>
          <ac:spMkLst>
            <pc:docMk/>
            <pc:sldMk cId="1040791947" sldId="277"/>
            <ac:spMk id="9" creationId="{E5F17139-31EE-46AC-B04F-DBBD852DD6CB}"/>
          </ac:spMkLst>
        </pc:spChg>
        <pc:spChg chg="add del">
          <ac:chgData name="Deshpande, Pranav Dattatreya" userId="2f5ef258-523b-4c37-b852-1e849578bad5" providerId="ADAL" clId="{94979730-6361-4CD3-9D5D-270D776DF130}" dt="2024-04-25T04:44:22.808" v="3120" actId="26606"/>
          <ac:spMkLst>
            <pc:docMk/>
            <pc:sldMk cId="1040791947" sldId="277"/>
            <ac:spMk id="11" creationId="{AAD42DD4-86F6-4FD2-869F-32D35E310CF6}"/>
          </ac:spMkLst>
        </pc:spChg>
        <pc:spChg chg="add del">
          <ac:chgData name="Deshpande, Pranav Dattatreya" userId="2f5ef258-523b-4c37-b852-1e849578bad5" providerId="ADAL" clId="{94979730-6361-4CD3-9D5D-270D776DF130}" dt="2024-04-25T04:44:22.808" v="3120" actId="26606"/>
          <ac:spMkLst>
            <pc:docMk/>
            <pc:sldMk cId="1040791947" sldId="277"/>
            <ac:spMk id="13" creationId="{4C36B8C5-0DEB-41B5-911D-572E2E835E3C}"/>
          </ac:spMkLst>
        </pc:spChg>
        <pc:spChg chg="add del">
          <ac:chgData name="Deshpande, Pranav Dattatreya" userId="2f5ef258-523b-4c37-b852-1e849578bad5" providerId="ADAL" clId="{94979730-6361-4CD3-9D5D-270D776DF130}" dt="2024-04-25T04:44:22.808" v="3120" actId="26606"/>
          <ac:spMkLst>
            <pc:docMk/>
            <pc:sldMk cId="1040791947" sldId="277"/>
            <ac:spMk id="15" creationId="{5D1FF148-6725-4278-A9A8-A9A6A3F261CC}"/>
          </ac:spMkLst>
        </pc:spChg>
        <pc:spChg chg="add del">
          <ac:chgData name="Deshpande, Pranav Dattatreya" userId="2f5ef258-523b-4c37-b852-1e849578bad5" providerId="ADAL" clId="{94979730-6361-4CD3-9D5D-270D776DF130}" dt="2024-04-25T04:44:22.808" v="3120" actId="26606"/>
          <ac:spMkLst>
            <pc:docMk/>
            <pc:sldMk cId="1040791947" sldId="277"/>
            <ac:spMk id="17" creationId="{B247507B-4D21-4FF7-B49C-239309CF2A0B}"/>
          </ac:spMkLst>
        </pc:spChg>
        <pc:spChg chg="add">
          <ac:chgData name="Deshpande, Pranav Dattatreya" userId="2f5ef258-523b-4c37-b852-1e849578bad5" providerId="ADAL" clId="{94979730-6361-4CD3-9D5D-270D776DF130}" dt="2024-04-25T04:44:22.832" v="3121" actId="26606"/>
          <ac:spMkLst>
            <pc:docMk/>
            <pc:sldMk cId="1040791947" sldId="277"/>
            <ac:spMk id="19" creationId="{E5F17139-31EE-46AC-B04F-DBBD852DD6CB}"/>
          </ac:spMkLst>
        </pc:spChg>
        <pc:spChg chg="add">
          <ac:chgData name="Deshpande, Pranav Dattatreya" userId="2f5ef258-523b-4c37-b852-1e849578bad5" providerId="ADAL" clId="{94979730-6361-4CD3-9D5D-270D776DF130}" dt="2024-04-25T04:44:22.832" v="3121" actId="26606"/>
          <ac:spMkLst>
            <pc:docMk/>
            <pc:sldMk cId="1040791947" sldId="277"/>
            <ac:spMk id="20" creationId="{AAD42DD4-86F6-4FD2-869F-32D35E310CF6}"/>
          </ac:spMkLst>
        </pc:spChg>
        <pc:spChg chg="add">
          <ac:chgData name="Deshpande, Pranav Dattatreya" userId="2f5ef258-523b-4c37-b852-1e849578bad5" providerId="ADAL" clId="{94979730-6361-4CD3-9D5D-270D776DF130}" dt="2024-04-25T04:44:22.832" v="3121" actId="26606"/>
          <ac:spMkLst>
            <pc:docMk/>
            <pc:sldMk cId="1040791947" sldId="277"/>
            <ac:spMk id="21" creationId="{4C36B8C5-0DEB-41B5-911D-572E2E835E3C}"/>
          </ac:spMkLst>
        </pc:spChg>
        <pc:spChg chg="add">
          <ac:chgData name="Deshpande, Pranav Dattatreya" userId="2f5ef258-523b-4c37-b852-1e849578bad5" providerId="ADAL" clId="{94979730-6361-4CD3-9D5D-270D776DF130}" dt="2024-04-25T04:44:22.832" v="3121" actId="26606"/>
          <ac:spMkLst>
            <pc:docMk/>
            <pc:sldMk cId="1040791947" sldId="277"/>
            <ac:spMk id="22" creationId="{5D1FF148-6725-4278-A9A8-A9A6A3F261CC}"/>
          </ac:spMkLst>
        </pc:spChg>
        <pc:spChg chg="add">
          <ac:chgData name="Deshpande, Pranav Dattatreya" userId="2f5ef258-523b-4c37-b852-1e849578bad5" providerId="ADAL" clId="{94979730-6361-4CD3-9D5D-270D776DF130}" dt="2024-04-25T04:44:22.832" v="3121" actId="26606"/>
          <ac:spMkLst>
            <pc:docMk/>
            <pc:sldMk cId="1040791947" sldId="277"/>
            <ac:spMk id="23" creationId="{B247507B-4D21-4FF7-B49C-239309CF2A0B}"/>
          </ac:spMkLst>
        </pc:spChg>
        <pc:graphicFrameChg chg="add del">
          <ac:chgData name="Deshpande, Pranav Dattatreya" userId="2f5ef258-523b-4c37-b852-1e849578bad5" providerId="ADAL" clId="{94979730-6361-4CD3-9D5D-270D776DF130}" dt="2024-04-25T04:44:16.883" v="3116" actId="26606"/>
          <ac:graphicFrameMkLst>
            <pc:docMk/>
            <pc:sldMk cId="1040791947" sldId="277"/>
            <ac:graphicFrameMk id="5" creationId="{6180D90F-2644-F41C-C731-3EBAC01F7943}"/>
          </ac:graphicFrameMkLst>
        </pc:graphicFrameChg>
        <pc:graphicFrameChg chg="add del">
          <ac:chgData name="Deshpande, Pranav Dattatreya" userId="2f5ef258-523b-4c37-b852-1e849578bad5" providerId="ADAL" clId="{94979730-6361-4CD3-9D5D-270D776DF130}" dt="2024-04-25T04:44:21.941" v="3118" actId="26606"/>
          <ac:graphicFrameMkLst>
            <pc:docMk/>
            <pc:sldMk cId="1040791947" sldId="277"/>
            <ac:graphicFrameMk id="7" creationId="{953DD373-ACDB-BE90-8A03-07517CC33AAF}"/>
          </ac:graphicFrameMkLst>
        </pc:graphicFrameChg>
        <pc:graphicFrameChg chg="add del">
          <ac:chgData name="Deshpande, Pranav Dattatreya" userId="2f5ef258-523b-4c37-b852-1e849578bad5" providerId="ADAL" clId="{94979730-6361-4CD3-9D5D-270D776DF130}" dt="2024-04-25T04:44:22.808" v="3120" actId="26606"/>
          <ac:graphicFrameMkLst>
            <pc:docMk/>
            <pc:sldMk cId="1040791947" sldId="277"/>
            <ac:graphicFrameMk id="10" creationId="{1BBA47E3-7EE3-1286-8AF0-8A58190560ED}"/>
          </ac:graphicFrameMkLst>
        </pc:graphicFrameChg>
        <pc:graphicFrameChg chg="add">
          <ac:chgData name="Deshpande, Pranav Dattatreya" userId="2f5ef258-523b-4c37-b852-1e849578bad5" providerId="ADAL" clId="{94979730-6361-4CD3-9D5D-270D776DF130}" dt="2024-04-25T04:44:22.832" v="3121" actId="26606"/>
          <ac:graphicFrameMkLst>
            <pc:docMk/>
            <pc:sldMk cId="1040791947" sldId="277"/>
            <ac:graphicFrameMk id="24" creationId="{B7F31AEC-4661-11C5-18C8-70B33C0B6E58}"/>
          </ac:graphicFrameMkLst>
        </pc:graphicFrameChg>
      </pc:sldChg>
      <pc:sldChg chg="addSp delSp modSp new mod">
        <pc:chgData name="Deshpande, Pranav Dattatreya" userId="2f5ef258-523b-4c37-b852-1e849578bad5" providerId="ADAL" clId="{94979730-6361-4CD3-9D5D-270D776DF130}" dt="2024-04-25T04:00:15.328" v="2988" actId="1076"/>
        <pc:sldMkLst>
          <pc:docMk/>
          <pc:sldMk cId="2047699621" sldId="278"/>
        </pc:sldMkLst>
        <pc:spChg chg="mod">
          <ac:chgData name="Deshpande, Pranav Dattatreya" userId="2f5ef258-523b-4c37-b852-1e849578bad5" providerId="ADAL" clId="{94979730-6361-4CD3-9D5D-270D776DF130}" dt="2024-04-25T03:49:53.919" v="2940" actId="122"/>
          <ac:spMkLst>
            <pc:docMk/>
            <pc:sldMk cId="2047699621" sldId="278"/>
            <ac:spMk id="2" creationId="{53C9BDB7-07B1-8DAB-E835-1AC5856644B6}"/>
          </ac:spMkLst>
        </pc:spChg>
        <pc:spChg chg="del">
          <ac:chgData name="Deshpande, Pranav Dattatreya" userId="2f5ef258-523b-4c37-b852-1e849578bad5" providerId="ADAL" clId="{94979730-6361-4CD3-9D5D-270D776DF130}" dt="2024-04-25T03:46:46.312" v="2895" actId="22"/>
          <ac:spMkLst>
            <pc:docMk/>
            <pc:sldMk cId="2047699621" sldId="278"/>
            <ac:spMk id="3" creationId="{FF315CED-56A2-9664-67DD-EBA0F6CBFECF}"/>
          </ac:spMkLst>
        </pc:spChg>
        <pc:picChg chg="add mod">
          <ac:chgData name="Deshpande, Pranav Dattatreya" userId="2f5ef258-523b-4c37-b852-1e849578bad5" providerId="ADAL" clId="{94979730-6361-4CD3-9D5D-270D776DF130}" dt="2024-04-25T04:00:07.099" v="2987" actId="1076"/>
          <ac:picMkLst>
            <pc:docMk/>
            <pc:sldMk cId="2047699621" sldId="278"/>
            <ac:picMk id="5" creationId="{80F513C9-8091-60AF-5B1E-932E38C274C8}"/>
          </ac:picMkLst>
        </pc:picChg>
        <pc:picChg chg="add mod ord">
          <ac:chgData name="Deshpande, Pranav Dattatreya" userId="2f5ef258-523b-4c37-b852-1e849578bad5" providerId="ADAL" clId="{94979730-6361-4CD3-9D5D-270D776DF130}" dt="2024-04-25T04:00:15.328" v="2988" actId="1076"/>
          <ac:picMkLst>
            <pc:docMk/>
            <pc:sldMk cId="2047699621" sldId="278"/>
            <ac:picMk id="7" creationId="{B6E820F2-6521-DD06-3798-DA27B377B08A}"/>
          </ac:picMkLst>
        </pc:picChg>
      </pc:sldChg>
      <pc:sldChg chg="addSp delSp modSp new mod setBg">
        <pc:chgData name="Deshpande, Pranav Dattatreya" userId="2f5ef258-523b-4c37-b852-1e849578bad5" providerId="ADAL" clId="{94979730-6361-4CD3-9D5D-270D776DF130}" dt="2024-04-25T04:44:39.045" v="3122" actId="26606"/>
        <pc:sldMkLst>
          <pc:docMk/>
          <pc:sldMk cId="3968602012" sldId="279"/>
        </pc:sldMkLst>
        <pc:spChg chg="mod">
          <ac:chgData name="Deshpande, Pranav Dattatreya" userId="2f5ef258-523b-4c37-b852-1e849578bad5" providerId="ADAL" clId="{94979730-6361-4CD3-9D5D-270D776DF130}" dt="2024-04-25T04:44:39.045" v="3122" actId="26606"/>
          <ac:spMkLst>
            <pc:docMk/>
            <pc:sldMk cId="3968602012" sldId="279"/>
            <ac:spMk id="2" creationId="{8EA1CBD0-2FBC-3E91-928B-A48DE0FFA091}"/>
          </ac:spMkLst>
        </pc:spChg>
        <pc:spChg chg="add del">
          <ac:chgData name="Deshpande, Pranav Dattatreya" userId="2f5ef258-523b-4c37-b852-1e849578bad5" providerId="ADAL" clId="{94979730-6361-4CD3-9D5D-270D776DF130}" dt="2024-04-25T04:33:21.529" v="3033" actId="26606"/>
          <ac:spMkLst>
            <pc:docMk/>
            <pc:sldMk cId="3968602012" sldId="279"/>
            <ac:spMk id="3" creationId="{674C551F-B1A7-2031-DECE-6269125AFF53}"/>
          </ac:spMkLst>
        </pc:spChg>
        <pc:spChg chg="add del">
          <ac:chgData name="Deshpande, Pranav Dattatreya" userId="2f5ef258-523b-4c37-b852-1e849578bad5" providerId="ADAL" clId="{94979730-6361-4CD3-9D5D-270D776DF130}" dt="2024-04-25T04:32:28.957" v="3020" actId="26606"/>
          <ac:spMkLst>
            <pc:docMk/>
            <pc:sldMk cId="3968602012" sldId="279"/>
            <ac:spMk id="16" creationId="{7D6BF779-0B8C-4CC2-9268-9506AD0C5331}"/>
          </ac:spMkLst>
        </pc:spChg>
        <pc:spChg chg="add del">
          <ac:chgData name="Deshpande, Pranav Dattatreya" userId="2f5ef258-523b-4c37-b852-1e849578bad5" providerId="ADAL" clId="{94979730-6361-4CD3-9D5D-270D776DF130}" dt="2024-04-25T04:33:54.757" v="3034" actId="26606"/>
          <ac:spMkLst>
            <pc:docMk/>
            <pc:sldMk cId="3968602012" sldId="279"/>
            <ac:spMk id="17" creationId="{7D6BF779-0B8C-4CC2-9268-9506AD0C5331}"/>
          </ac:spMkLst>
        </pc:spChg>
        <pc:spChg chg="add del">
          <ac:chgData name="Deshpande, Pranav Dattatreya" userId="2f5ef258-523b-4c37-b852-1e849578bad5" providerId="ADAL" clId="{94979730-6361-4CD3-9D5D-270D776DF130}" dt="2024-04-25T04:32:28.957" v="3020" actId="26606"/>
          <ac:spMkLst>
            <pc:docMk/>
            <pc:sldMk cId="3968602012" sldId="279"/>
            <ac:spMk id="18" creationId="{489B7BFD-8F45-4093-AD9C-91B15B0503D9}"/>
          </ac:spMkLst>
        </pc:spChg>
        <pc:spChg chg="add del">
          <ac:chgData name="Deshpande, Pranav Dattatreya" userId="2f5ef258-523b-4c37-b852-1e849578bad5" providerId="ADAL" clId="{94979730-6361-4CD3-9D5D-270D776DF130}" dt="2024-04-25T04:33:54.757" v="3034" actId="26606"/>
          <ac:spMkLst>
            <pc:docMk/>
            <pc:sldMk cId="3968602012" sldId="279"/>
            <ac:spMk id="19" creationId="{8B646C36-EEEC-4D52-8E8E-206F4CD8A3DA}"/>
          </ac:spMkLst>
        </pc:spChg>
        <pc:spChg chg="add del">
          <ac:chgData name="Deshpande, Pranav Dattatreya" userId="2f5ef258-523b-4c37-b852-1e849578bad5" providerId="ADAL" clId="{94979730-6361-4CD3-9D5D-270D776DF130}" dt="2024-04-25T04:32:35.046" v="3024" actId="26606"/>
          <ac:spMkLst>
            <pc:docMk/>
            <pc:sldMk cId="3968602012" sldId="279"/>
            <ac:spMk id="22" creationId="{A11176B3-B4CD-48BB-97B8-AC0A2EC61BC1}"/>
          </ac:spMkLst>
        </pc:spChg>
        <pc:spChg chg="add del">
          <ac:chgData name="Deshpande, Pranav Dattatreya" userId="2f5ef258-523b-4c37-b852-1e849578bad5" providerId="ADAL" clId="{94979730-6361-4CD3-9D5D-270D776DF130}" dt="2024-04-25T04:32:28.957" v="3020" actId="26606"/>
          <ac:spMkLst>
            <pc:docMk/>
            <pc:sldMk cId="3968602012" sldId="279"/>
            <ac:spMk id="24" creationId="{7871DA93-90AF-40F3-A1A1-04E16697205B}"/>
          </ac:spMkLst>
        </pc:spChg>
        <pc:spChg chg="add del">
          <ac:chgData name="Deshpande, Pranav Dattatreya" userId="2f5ef258-523b-4c37-b852-1e849578bad5" providerId="ADAL" clId="{94979730-6361-4CD3-9D5D-270D776DF130}" dt="2024-04-25T04:33:54.757" v="3034" actId="26606"/>
          <ac:spMkLst>
            <pc:docMk/>
            <pc:sldMk cId="3968602012" sldId="279"/>
            <ac:spMk id="25" creationId="{8258443E-B333-44F4-8D49-1EAB1C1A4613}"/>
          </ac:spMkLst>
        </pc:spChg>
        <pc:spChg chg="add del">
          <ac:chgData name="Deshpande, Pranav Dattatreya" userId="2f5ef258-523b-4c37-b852-1e849578bad5" providerId="ADAL" clId="{94979730-6361-4CD3-9D5D-270D776DF130}" dt="2024-04-25T04:32:28.957" v="3020" actId="26606"/>
          <ac:spMkLst>
            <pc:docMk/>
            <pc:sldMk cId="3968602012" sldId="279"/>
            <ac:spMk id="26" creationId="{4FB204DF-284E-45F6-A017-79A4DF57BCCB}"/>
          </ac:spMkLst>
        </pc:spChg>
        <pc:spChg chg="add del">
          <ac:chgData name="Deshpande, Pranav Dattatreya" userId="2f5ef258-523b-4c37-b852-1e849578bad5" providerId="ADAL" clId="{94979730-6361-4CD3-9D5D-270D776DF130}" dt="2024-04-25T04:32:28.957" v="3020" actId="26606"/>
          <ac:spMkLst>
            <pc:docMk/>
            <pc:sldMk cId="3968602012" sldId="279"/>
            <ac:spMk id="28" creationId="{70616F44-B954-409D-87BC-C69465EDE168}"/>
          </ac:spMkLst>
        </pc:spChg>
        <pc:spChg chg="add del">
          <ac:chgData name="Deshpande, Pranav Dattatreya" userId="2f5ef258-523b-4c37-b852-1e849578bad5" providerId="ADAL" clId="{94979730-6361-4CD3-9D5D-270D776DF130}" dt="2024-04-25T04:32:28.957" v="3020" actId="26606"/>
          <ac:spMkLst>
            <pc:docMk/>
            <pc:sldMk cId="3968602012" sldId="279"/>
            <ac:spMk id="30" creationId="{E16C8D8F-10E9-4498-ABDB-0F923F8B6837}"/>
          </ac:spMkLst>
        </pc:spChg>
        <pc:spChg chg="add del">
          <ac:chgData name="Deshpande, Pranav Dattatreya" userId="2f5ef258-523b-4c37-b852-1e849578bad5" providerId="ADAL" clId="{94979730-6361-4CD3-9D5D-270D776DF130}" dt="2024-04-25T04:32:28.957" v="3020" actId="26606"/>
          <ac:spMkLst>
            <pc:docMk/>
            <pc:sldMk cId="3968602012" sldId="279"/>
            <ac:spMk id="32" creationId="{1E5A83E3-8A11-4492-BB6E-F5F2240316FB}"/>
          </ac:spMkLst>
        </pc:spChg>
        <pc:spChg chg="add del">
          <ac:chgData name="Deshpande, Pranav Dattatreya" userId="2f5ef258-523b-4c37-b852-1e849578bad5" providerId="ADAL" clId="{94979730-6361-4CD3-9D5D-270D776DF130}" dt="2024-04-25T04:32:28.957" v="3020" actId="26606"/>
          <ac:spMkLst>
            <pc:docMk/>
            <pc:sldMk cId="3968602012" sldId="279"/>
            <ac:spMk id="34" creationId="{4D1A5E71-B6B6-486A-8CDC-C7ABD9B903F6}"/>
          </ac:spMkLst>
        </pc:spChg>
        <pc:spChg chg="add del">
          <ac:chgData name="Deshpande, Pranav Dattatreya" userId="2f5ef258-523b-4c37-b852-1e849578bad5" providerId="ADAL" clId="{94979730-6361-4CD3-9D5D-270D776DF130}" dt="2024-04-25T04:32:28.957" v="3020" actId="26606"/>
          <ac:spMkLst>
            <pc:docMk/>
            <pc:sldMk cId="3968602012" sldId="279"/>
            <ac:spMk id="36" creationId="{5D981608-D865-4AD7-AC34-A2398EA199DE}"/>
          </ac:spMkLst>
        </pc:spChg>
        <pc:spChg chg="add del">
          <ac:chgData name="Deshpande, Pranav Dattatreya" userId="2f5ef258-523b-4c37-b852-1e849578bad5" providerId="ADAL" clId="{94979730-6361-4CD3-9D5D-270D776DF130}" dt="2024-04-25T04:32:31.256" v="3022" actId="26606"/>
          <ac:spMkLst>
            <pc:docMk/>
            <pc:sldMk cId="3968602012" sldId="279"/>
            <ac:spMk id="37" creationId="{4D1A5E71-B6B6-486A-8CDC-C7ABD9B903F6}"/>
          </ac:spMkLst>
        </pc:spChg>
        <pc:spChg chg="add del">
          <ac:chgData name="Deshpande, Pranav Dattatreya" userId="2f5ef258-523b-4c37-b852-1e849578bad5" providerId="ADAL" clId="{94979730-6361-4CD3-9D5D-270D776DF130}" dt="2024-04-25T04:33:54.757" v="3034" actId="26606"/>
          <ac:spMkLst>
            <pc:docMk/>
            <pc:sldMk cId="3968602012" sldId="279"/>
            <ac:spMk id="40" creationId="{667882DD-56E8-460E-99D5-86E71982D5AB}"/>
          </ac:spMkLst>
        </pc:spChg>
        <pc:spChg chg="add del">
          <ac:chgData name="Deshpande, Pranav Dattatreya" userId="2f5ef258-523b-4c37-b852-1e849578bad5" providerId="ADAL" clId="{94979730-6361-4CD3-9D5D-270D776DF130}" dt="2024-04-25T04:32:35.046" v="3024" actId="26606"/>
          <ac:spMkLst>
            <pc:docMk/>
            <pc:sldMk cId="3968602012" sldId="279"/>
            <ac:spMk id="43" creationId="{70F0B206-D594-4583-8B45-09E279CA2869}"/>
          </ac:spMkLst>
        </pc:spChg>
        <pc:spChg chg="add del">
          <ac:chgData name="Deshpande, Pranav Dattatreya" userId="2f5ef258-523b-4c37-b852-1e849578bad5" providerId="ADAL" clId="{94979730-6361-4CD3-9D5D-270D776DF130}" dt="2024-04-25T04:33:54.757" v="3034" actId="26606"/>
          <ac:spMkLst>
            <pc:docMk/>
            <pc:sldMk cId="3968602012" sldId="279"/>
            <ac:spMk id="46" creationId="{4FB204DF-284E-45F6-A017-79A4DF57BCCB}"/>
          </ac:spMkLst>
        </pc:spChg>
        <pc:spChg chg="add del">
          <ac:chgData name="Deshpande, Pranav Dattatreya" userId="2f5ef258-523b-4c37-b852-1e849578bad5" providerId="ADAL" clId="{94979730-6361-4CD3-9D5D-270D776DF130}" dt="2024-04-25T04:33:54.757" v="3034" actId="26606"/>
          <ac:spMkLst>
            <pc:docMk/>
            <pc:sldMk cId="3968602012" sldId="279"/>
            <ac:spMk id="47" creationId="{EB8560A9-B281-46EB-A304-1E4A5A00D6A9}"/>
          </ac:spMkLst>
        </pc:spChg>
        <pc:spChg chg="add del">
          <ac:chgData name="Deshpande, Pranav Dattatreya" userId="2f5ef258-523b-4c37-b852-1e849578bad5" providerId="ADAL" clId="{94979730-6361-4CD3-9D5D-270D776DF130}" dt="2024-04-25T04:33:54.757" v="3034" actId="26606"/>
          <ac:spMkLst>
            <pc:docMk/>
            <pc:sldMk cId="3968602012" sldId="279"/>
            <ac:spMk id="48" creationId="{4D1A5E71-B6B6-486A-8CDC-C7ABD9B903F6}"/>
          </ac:spMkLst>
        </pc:spChg>
        <pc:spChg chg="add del">
          <ac:chgData name="Deshpande, Pranav Dattatreya" userId="2f5ef258-523b-4c37-b852-1e849578bad5" providerId="ADAL" clId="{94979730-6361-4CD3-9D5D-270D776DF130}" dt="2024-04-25T04:32:31.256" v="3022" actId="26606"/>
          <ac:spMkLst>
            <pc:docMk/>
            <pc:sldMk cId="3968602012" sldId="279"/>
            <ac:spMk id="51" creationId="{7D6BF779-0B8C-4CC2-9268-9506AD0C5331}"/>
          </ac:spMkLst>
        </pc:spChg>
        <pc:spChg chg="add del">
          <ac:chgData name="Deshpande, Pranav Dattatreya" userId="2f5ef258-523b-4c37-b852-1e849578bad5" providerId="ADAL" clId="{94979730-6361-4CD3-9D5D-270D776DF130}" dt="2024-04-25T04:32:31.256" v="3022" actId="26606"/>
          <ac:spMkLst>
            <pc:docMk/>
            <pc:sldMk cId="3968602012" sldId="279"/>
            <ac:spMk id="52" creationId="{8B646C36-EEEC-4D52-8E8E-206F4CD8A3DA}"/>
          </ac:spMkLst>
        </pc:spChg>
        <pc:spChg chg="add del">
          <ac:chgData name="Deshpande, Pranav Dattatreya" userId="2f5ef258-523b-4c37-b852-1e849578bad5" providerId="ADAL" clId="{94979730-6361-4CD3-9D5D-270D776DF130}" dt="2024-04-25T04:32:31.256" v="3022" actId="26606"/>
          <ac:spMkLst>
            <pc:docMk/>
            <pc:sldMk cId="3968602012" sldId="279"/>
            <ac:spMk id="56" creationId="{D6CA2F4C-8E9E-4BCD-B6E8-A68A311CA651}"/>
          </ac:spMkLst>
        </pc:spChg>
        <pc:spChg chg="add del">
          <ac:chgData name="Deshpande, Pranav Dattatreya" userId="2f5ef258-523b-4c37-b852-1e849578bad5" providerId="ADAL" clId="{94979730-6361-4CD3-9D5D-270D776DF130}" dt="2024-04-25T04:32:31.256" v="3022" actId="26606"/>
          <ac:spMkLst>
            <pc:docMk/>
            <pc:sldMk cId="3968602012" sldId="279"/>
            <ac:spMk id="58" creationId="{4FB204DF-284E-45F6-A017-79A4DF57BCCB}"/>
          </ac:spMkLst>
        </pc:spChg>
        <pc:spChg chg="add del">
          <ac:chgData name="Deshpande, Pranav Dattatreya" userId="2f5ef258-523b-4c37-b852-1e849578bad5" providerId="ADAL" clId="{94979730-6361-4CD3-9D5D-270D776DF130}" dt="2024-04-25T04:32:31.256" v="3022" actId="26606"/>
          <ac:spMkLst>
            <pc:docMk/>
            <pc:sldMk cId="3968602012" sldId="279"/>
            <ac:spMk id="59" creationId="{96FD6442-EB7D-4992-8D41-0B7FFDCB43E1}"/>
          </ac:spMkLst>
        </pc:spChg>
        <pc:spChg chg="add del">
          <ac:chgData name="Deshpande, Pranav Dattatreya" userId="2f5ef258-523b-4c37-b852-1e849578bad5" providerId="ADAL" clId="{94979730-6361-4CD3-9D5D-270D776DF130}" dt="2024-04-25T04:44:39.045" v="3122" actId="26606"/>
          <ac:spMkLst>
            <pc:docMk/>
            <pc:sldMk cId="3968602012" sldId="279"/>
            <ac:spMk id="62" creationId="{489B7BFD-8F45-4093-AD9C-91B15B0503D9}"/>
          </ac:spMkLst>
        </pc:spChg>
        <pc:spChg chg="add del">
          <ac:chgData name="Deshpande, Pranav Dattatreya" userId="2f5ef258-523b-4c37-b852-1e849578bad5" providerId="ADAL" clId="{94979730-6361-4CD3-9D5D-270D776DF130}" dt="2024-04-25T04:32:31.256" v="3022" actId="26606"/>
          <ac:spMkLst>
            <pc:docMk/>
            <pc:sldMk cId="3968602012" sldId="279"/>
            <ac:spMk id="63" creationId="{6004781B-698F-46D5-AADD-8AE9211719D8}"/>
          </ac:spMkLst>
        </pc:spChg>
        <pc:spChg chg="add del">
          <ac:chgData name="Deshpande, Pranav Dattatreya" userId="2f5ef258-523b-4c37-b852-1e849578bad5" providerId="ADAL" clId="{94979730-6361-4CD3-9D5D-270D776DF130}" dt="2024-04-25T04:44:39.045" v="3122" actId="26606"/>
          <ac:spMkLst>
            <pc:docMk/>
            <pc:sldMk cId="3968602012" sldId="279"/>
            <ac:spMk id="64" creationId="{BDEB5F14-5014-49D1-B590-9E2B7721C079}"/>
          </ac:spMkLst>
        </pc:spChg>
        <pc:spChg chg="add del">
          <ac:chgData name="Deshpande, Pranav Dattatreya" userId="2f5ef258-523b-4c37-b852-1e849578bad5" providerId="ADAL" clId="{94979730-6361-4CD3-9D5D-270D776DF130}" dt="2024-04-25T04:32:35.046" v="3024" actId="26606"/>
          <ac:spMkLst>
            <pc:docMk/>
            <pc:sldMk cId="3968602012" sldId="279"/>
            <ac:spMk id="66" creationId="{7D6BF779-0B8C-4CC2-9268-9506AD0C5331}"/>
          </ac:spMkLst>
        </pc:spChg>
        <pc:spChg chg="add del">
          <ac:chgData name="Deshpande, Pranav Dattatreya" userId="2f5ef258-523b-4c37-b852-1e849578bad5" providerId="ADAL" clId="{94979730-6361-4CD3-9D5D-270D776DF130}" dt="2024-04-25T04:32:35.046" v="3024" actId="26606"/>
          <ac:spMkLst>
            <pc:docMk/>
            <pc:sldMk cId="3968602012" sldId="279"/>
            <ac:spMk id="67" creationId="{3A397E3E-B90C-4D82-BAAA-36F7AC6A4565}"/>
          </ac:spMkLst>
        </pc:spChg>
        <pc:spChg chg="add del">
          <ac:chgData name="Deshpande, Pranav Dattatreya" userId="2f5ef258-523b-4c37-b852-1e849578bad5" providerId="ADAL" clId="{94979730-6361-4CD3-9D5D-270D776DF130}" dt="2024-04-25T04:32:35.046" v="3024" actId="26606"/>
          <ac:spMkLst>
            <pc:docMk/>
            <pc:sldMk cId="3968602012" sldId="279"/>
            <ac:spMk id="68" creationId="{8CF5E676-CA04-4CED-9F1E-5026ED66E66D}"/>
          </ac:spMkLst>
        </pc:spChg>
        <pc:spChg chg="add del">
          <ac:chgData name="Deshpande, Pranav Dattatreya" userId="2f5ef258-523b-4c37-b852-1e849578bad5" providerId="ADAL" clId="{94979730-6361-4CD3-9D5D-270D776DF130}" dt="2024-04-25T04:44:39.045" v="3122" actId="26606"/>
          <ac:spMkLst>
            <pc:docMk/>
            <pc:sldMk cId="3968602012" sldId="279"/>
            <ac:spMk id="70" creationId="{FF2923AC-40BC-4610-B6BD-AECABAF6DF68}"/>
          </ac:spMkLst>
        </pc:spChg>
        <pc:spChg chg="add del">
          <ac:chgData name="Deshpande, Pranav Dattatreya" userId="2f5ef258-523b-4c37-b852-1e849578bad5" providerId="ADAL" clId="{94979730-6361-4CD3-9D5D-270D776DF130}" dt="2024-04-25T04:32:35.046" v="3024" actId="26606"/>
          <ac:spMkLst>
            <pc:docMk/>
            <pc:sldMk cId="3968602012" sldId="279"/>
            <ac:spMk id="71" creationId="{8DE96824-E506-4448-8704-5EC7BF7BC51B}"/>
          </ac:spMkLst>
        </pc:spChg>
        <pc:spChg chg="add del">
          <ac:chgData name="Deshpande, Pranav Dattatreya" userId="2f5ef258-523b-4c37-b852-1e849578bad5" providerId="ADAL" clId="{94979730-6361-4CD3-9D5D-270D776DF130}" dt="2024-04-25T04:32:35.046" v="3024" actId="26606"/>
          <ac:spMkLst>
            <pc:docMk/>
            <pc:sldMk cId="3968602012" sldId="279"/>
            <ac:spMk id="72" creationId="{4D1A5E71-B6B6-486A-8CDC-C7ABD9B903F6}"/>
          </ac:spMkLst>
        </pc:spChg>
        <pc:spChg chg="add del">
          <ac:chgData name="Deshpande, Pranav Dattatreya" userId="2f5ef258-523b-4c37-b852-1e849578bad5" providerId="ADAL" clId="{94979730-6361-4CD3-9D5D-270D776DF130}" dt="2024-04-25T04:32:35.046" v="3024" actId="26606"/>
          <ac:spMkLst>
            <pc:docMk/>
            <pc:sldMk cId="3968602012" sldId="279"/>
            <ac:spMk id="73" creationId="{A2B5CBEA-F125-49B6-8335-227C325B112B}"/>
          </ac:spMkLst>
        </pc:spChg>
        <pc:spChg chg="add del">
          <ac:chgData name="Deshpande, Pranav Dattatreya" userId="2f5ef258-523b-4c37-b852-1e849578bad5" providerId="ADAL" clId="{94979730-6361-4CD3-9D5D-270D776DF130}" dt="2024-04-25T04:32:35.046" v="3024" actId="26606"/>
          <ac:spMkLst>
            <pc:docMk/>
            <pc:sldMk cId="3968602012" sldId="279"/>
            <ac:spMk id="74" creationId="{775E4183-101A-4AB6-A280-4474EEF0D5A9}"/>
          </ac:spMkLst>
        </pc:spChg>
        <pc:spChg chg="add del">
          <ac:chgData name="Deshpande, Pranav Dattatreya" userId="2f5ef258-523b-4c37-b852-1e849578bad5" providerId="ADAL" clId="{94979730-6361-4CD3-9D5D-270D776DF130}" dt="2024-04-25T04:33:15.590" v="3032" actId="26606"/>
          <ac:spMkLst>
            <pc:docMk/>
            <pc:sldMk cId="3968602012" sldId="279"/>
            <ac:spMk id="86" creationId="{7D6BF779-0B8C-4CC2-9268-9506AD0C5331}"/>
          </ac:spMkLst>
        </pc:spChg>
        <pc:spChg chg="add del">
          <ac:chgData name="Deshpande, Pranav Dattatreya" userId="2f5ef258-523b-4c37-b852-1e849578bad5" providerId="ADAL" clId="{94979730-6361-4CD3-9D5D-270D776DF130}" dt="2024-04-25T04:33:15.590" v="3032" actId="26606"/>
          <ac:spMkLst>
            <pc:docMk/>
            <pc:sldMk cId="3968602012" sldId="279"/>
            <ac:spMk id="87" creationId="{8B646C36-EEEC-4D52-8E8E-206F4CD8A3DA}"/>
          </ac:spMkLst>
        </pc:spChg>
        <pc:spChg chg="add del">
          <ac:chgData name="Deshpande, Pranav Dattatreya" userId="2f5ef258-523b-4c37-b852-1e849578bad5" providerId="ADAL" clId="{94979730-6361-4CD3-9D5D-270D776DF130}" dt="2024-04-25T04:44:39.045" v="3122" actId="26606"/>
          <ac:spMkLst>
            <pc:docMk/>
            <pc:sldMk cId="3968602012" sldId="279"/>
            <ac:spMk id="89" creationId="{D245B05D-DA60-40E2-8A0A-B078C91D7037}"/>
          </ac:spMkLst>
        </pc:spChg>
        <pc:spChg chg="add del">
          <ac:chgData name="Deshpande, Pranav Dattatreya" userId="2f5ef258-523b-4c37-b852-1e849578bad5" providerId="ADAL" clId="{94979730-6361-4CD3-9D5D-270D776DF130}" dt="2024-04-25T04:33:15.590" v="3032" actId="26606"/>
          <ac:spMkLst>
            <pc:docMk/>
            <pc:sldMk cId="3968602012" sldId="279"/>
            <ac:spMk id="90" creationId="{D6CA2F4C-8E9E-4BCD-B6E8-A68A311CA651}"/>
          </ac:spMkLst>
        </pc:spChg>
        <pc:spChg chg="add del">
          <ac:chgData name="Deshpande, Pranav Dattatreya" userId="2f5ef258-523b-4c37-b852-1e849578bad5" providerId="ADAL" clId="{94979730-6361-4CD3-9D5D-270D776DF130}" dt="2024-04-25T04:33:15.590" v="3032" actId="26606"/>
          <ac:spMkLst>
            <pc:docMk/>
            <pc:sldMk cId="3968602012" sldId="279"/>
            <ac:spMk id="92" creationId="{4FB204DF-284E-45F6-A017-79A4DF57BCCB}"/>
          </ac:spMkLst>
        </pc:spChg>
        <pc:spChg chg="add del">
          <ac:chgData name="Deshpande, Pranav Dattatreya" userId="2f5ef258-523b-4c37-b852-1e849578bad5" providerId="ADAL" clId="{94979730-6361-4CD3-9D5D-270D776DF130}" dt="2024-04-25T04:33:15.590" v="3032" actId="26606"/>
          <ac:spMkLst>
            <pc:docMk/>
            <pc:sldMk cId="3968602012" sldId="279"/>
            <ac:spMk id="93" creationId="{96FD6442-EB7D-4992-8D41-0B7FFDCB43E1}"/>
          </ac:spMkLst>
        </pc:spChg>
        <pc:spChg chg="add del">
          <ac:chgData name="Deshpande, Pranav Dattatreya" userId="2f5ef258-523b-4c37-b852-1e849578bad5" providerId="ADAL" clId="{94979730-6361-4CD3-9D5D-270D776DF130}" dt="2024-04-25T04:44:39.045" v="3122" actId="26606"/>
          <ac:spMkLst>
            <pc:docMk/>
            <pc:sldMk cId="3968602012" sldId="279"/>
            <ac:spMk id="95" creationId="{7D6BF779-0B8C-4CC2-9268-9506AD0C5331}"/>
          </ac:spMkLst>
        </pc:spChg>
        <pc:spChg chg="add del">
          <ac:chgData name="Deshpande, Pranav Dattatreya" userId="2f5ef258-523b-4c37-b852-1e849578bad5" providerId="ADAL" clId="{94979730-6361-4CD3-9D5D-270D776DF130}" dt="2024-04-25T04:44:39.045" v="3122" actId="26606"/>
          <ac:spMkLst>
            <pc:docMk/>
            <pc:sldMk cId="3968602012" sldId="279"/>
            <ac:spMk id="96" creationId="{3D2B953D-3D65-4BA7-80E6-139390790639}"/>
          </ac:spMkLst>
        </pc:spChg>
        <pc:spChg chg="add del">
          <ac:chgData name="Deshpande, Pranav Dattatreya" userId="2f5ef258-523b-4c37-b852-1e849578bad5" providerId="ADAL" clId="{94979730-6361-4CD3-9D5D-270D776DF130}" dt="2024-04-25T04:33:15.590" v="3032" actId="26606"/>
          <ac:spMkLst>
            <pc:docMk/>
            <pc:sldMk cId="3968602012" sldId="279"/>
            <ac:spMk id="97" creationId="{4D1A5E71-B6B6-486A-8CDC-C7ABD9B903F6}"/>
          </ac:spMkLst>
        </pc:spChg>
        <pc:spChg chg="add del">
          <ac:chgData name="Deshpande, Pranav Dattatreya" userId="2f5ef258-523b-4c37-b852-1e849578bad5" providerId="ADAL" clId="{94979730-6361-4CD3-9D5D-270D776DF130}" dt="2024-04-25T04:33:15.590" v="3032" actId="26606"/>
          <ac:spMkLst>
            <pc:docMk/>
            <pc:sldMk cId="3968602012" sldId="279"/>
            <ac:spMk id="98" creationId="{6004781B-698F-46D5-AADD-8AE9211719D8}"/>
          </ac:spMkLst>
        </pc:spChg>
        <pc:spChg chg="add del">
          <ac:chgData name="Deshpande, Pranav Dattatreya" userId="2f5ef258-523b-4c37-b852-1e849578bad5" providerId="ADAL" clId="{94979730-6361-4CD3-9D5D-270D776DF130}" dt="2024-04-25T04:44:39.045" v="3122" actId="26606"/>
          <ac:spMkLst>
            <pc:docMk/>
            <pc:sldMk cId="3968602012" sldId="279"/>
            <ac:spMk id="99" creationId="{4CA0A0B8-0ABD-4C1D-8BDE-4D94C94FDA4E}"/>
          </ac:spMkLst>
        </pc:spChg>
        <pc:spChg chg="add del">
          <ac:chgData name="Deshpande, Pranav Dattatreya" userId="2f5ef258-523b-4c37-b852-1e849578bad5" providerId="ADAL" clId="{94979730-6361-4CD3-9D5D-270D776DF130}" dt="2024-04-25T04:44:39.045" v="3122" actId="26606"/>
          <ac:spMkLst>
            <pc:docMk/>
            <pc:sldMk cId="3968602012" sldId="279"/>
            <ac:spMk id="103" creationId="{F47059C0-3CD3-44C5-9FBC-C5CEA6D94E73}"/>
          </ac:spMkLst>
        </pc:spChg>
        <pc:spChg chg="add del">
          <ac:chgData name="Deshpande, Pranav Dattatreya" userId="2f5ef258-523b-4c37-b852-1e849578bad5" providerId="ADAL" clId="{94979730-6361-4CD3-9D5D-270D776DF130}" dt="2024-04-25T04:44:39.045" v="3122" actId="26606"/>
          <ac:spMkLst>
            <pc:docMk/>
            <pc:sldMk cId="3968602012" sldId="279"/>
            <ac:spMk id="107" creationId="{401FD61C-FC3A-43C0-9641-28B0C1A54201}"/>
          </ac:spMkLst>
        </pc:spChg>
        <pc:spChg chg="add">
          <ac:chgData name="Deshpande, Pranav Dattatreya" userId="2f5ef258-523b-4c37-b852-1e849578bad5" providerId="ADAL" clId="{94979730-6361-4CD3-9D5D-270D776DF130}" dt="2024-04-25T04:44:39.045" v="3122" actId="26606"/>
          <ac:spMkLst>
            <pc:docMk/>
            <pc:sldMk cId="3968602012" sldId="279"/>
            <ac:spMk id="119" creationId="{7D6BF779-0B8C-4CC2-9268-9506AD0C5331}"/>
          </ac:spMkLst>
        </pc:spChg>
        <pc:spChg chg="add">
          <ac:chgData name="Deshpande, Pranav Dattatreya" userId="2f5ef258-523b-4c37-b852-1e849578bad5" providerId="ADAL" clId="{94979730-6361-4CD3-9D5D-270D776DF130}" dt="2024-04-25T04:44:39.045" v="3122" actId="26606"/>
          <ac:spMkLst>
            <pc:docMk/>
            <pc:sldMk cId="3968602012" sldId="279"/>
            <ac:spMk id="121" creationId="{3A397E3E-B90C-4D82-BAAA-36F7AC6A4565}"/>
          </ac:spMkLst>
        </pc:spChg>
        <pc:spChg chg="add">
          <ac:chgData name="Deshpande, Pranav Dattatreya" userId="2f5ef258-523b-4c37-b852-1e849578bad5" providerId="ADAL" clId="{94979730-6361-4CD3-9D5D-270D776DF130}" dt="2024-04-25T04:44:39.045" v="3122" actId="26606"/>
          <ac:spMkLst>
            <pc:docMk/>
            <pc:sldMk cId="3968602012" sldId="279"/>
            <ac:spMk id="123" creationId="{A19B25F6-D845-46F3-BA69-3D48CEF7EFE5}"/>
          </ac:spMkLst>
        </pc:spChg>
        <pc:spChg chg="add">
          <ac:chgData name="Deshpande, Pranav Dattatreya" userId="2f5ef258-523b-4c37-b852-1e849578bad5" providerId="ADAL" clId="{94979730-6361-4CD3-9D5D-270D776DF130}" dt="2024-04-25T04:44:39.045" v="3122" actId="26606"/>
          <ac:spMkLst>
            <pc:docMk/>
            <pc:sldMk cId="3968602012" sldId="279"/>
            <ac:spMk id="125" creationId="{5FAC0226-4651-4BF7-AA72-6DB611F80F94}"/>
          </ac:spMkLst>
        </pc:spChg>
        <pc:spChg chg="add">
          <ac:chgData name="Deshpande, Pranav Dattatreya" userId="2f5ef258-523b-4c37-b852-1e849578bad5" providerId="ADAL" clId="{94979730-6361-4CD3-9D5D-270D776DF130}" dt="2024-04-25T04:44:39.045" v="3122" actId="26606"/>
          <ac:spMkLst>
            <pc:docMk/>
            <pc:sldMk cId="3968602012" sldId="279"/>
            <ac:spMk id="127" creationId="{B8CCAA36-1E98-45B0-AAF9-D8807BA8EF22}"/>
          </ac:spMkLst>
        </pc:spChg>
        <pc:spChg chg="add">
          <ac:chgData name="Deshpande, Pranav Dattatreya" userId="2f5ef258-523b-4c37-b852-1e849578bad5" providerId="ADAL" clId="{94979730-6361-4CD3-9D5D-270D776DF130}" dt="2024-04-25T04:44:39.045" v="3122" actId="26606"/>
          <ac:spMkLst>
            <pc:docMk/>
            <pc:sldMk cId="3968602012" sldId="279"/>
            <ac:spMk id="129" creationId="{783F456C-8972-439A-90A4-D7C52FA3A032}"/>
          </ac:spMkLst>
        </pc:spChg>
        <pc:spChg chg="add">
          <ac:chgData name="Deshpande, Pranav Dattatreya" userId="2f5ef258-523b-4c37-b852-1e849578bad5" providerId="ADAL" clId="{94979730-6361-4CD3-9D5D-270D776DF130}" dt="2024-04-25T04:44:39.045" v="3122" actId="26606"/>
          <ac:spMkLst>
            <pc:docMk/>
            <pc:sldMk cId="3968602012" sldId="279"/>
            <ac:spMk id="131" creationId="{0390AF2C-728C-4687-B7A2-3F9C788EC361}"/>
          </ac:spMkLst>
        </pc:spChg>
        <pc:spChg chg="add">
          <ac:chgData name="Deshpande, Pranav Dattatreya" userId="2f5ef258-523b-4c37-b852-1e849578bad5" providerId="ADAL" clId="{94979730-6361-4CD3-9D5D-270D776DF130}" dt="2024-04-25T04:44:39.045" v="3122" actId="26606"/>
          <ac:spMkLst>
            <pc:docMk/>
            <pc:sldMk cId="3968602012" sldId="279"/>
            <ac:spMk id="133" creationId="{D1C510C0-DED1-4708-AA14-355E5AFF1262}"/>
          </ac:spMkLst>
        </pc:spChg>
        <pc:spChg chg="add">
          <ac:chgData name="Deshpande, Pranav Dattatreya" userId="2f5ef258-523b-4c37-b852-1e849578bad5" providerId="ADAL" clId="{94979730-6361-4CD3-9D5D-270D776DF130}" dt="2024-04-25T04:44:39.045" v="3122" actId="26606"/>
          <ac:spMkLst>
            <pc:docMk/>
            <pc:sldMk cId="3968602012" sldId="279"/>
            <ac:spMk id="135" creationId="{558C4F41-C97D-4755-8F7C-8C0A8E182FCF}"/>
          </ac:spMkLst>
        </pc:spChg>
        <pc:spChg chg="add">
          <ac:chgData name="Deshpande, Pranav Dattatreya" userId="2f5ef258-523b-4c37-b852-1e849578bad5" providerId="ADAL" clId="{94979730-6361-4CD3-9D5D-270D776DF130}" dt="2024-04-25T04:44:39.045" v="3122" actId="26606"/>
          <ac:spMkLst>
            <pc:docMk/>
            <pc:sldMk cId="3968602012" sldId="279"/>
            <ac:spMk id="137" creationId="{A232F408-BBCD-48EE-ABF6-95201EF72338}"/>
          </ac:spMkLst>
        </pc:spChg>
        <pc:spChg chg="add">
          <ac:chgData name="Deshpande, Pranav Dattatreya" userId="2f5ef258-523b-4c37-b852-1e849578bad5" providerId="ADAL" clId="{94979730-6361-4CD3-9D5D-270D776DF130}" dt="2024-04-25T04:44:39.045" v="3122" actId="26606"/>
          <ac:spMkLst>
            <pc:docMk/>
            <pc:sldMk cId="3968602012" sldId="279"/>
            <ac:spMk id="139" creationId="{302D5D2F-11CF-47F1-B542-8ED3199DC02C}"/>
          </ac:spMkLst>
        </pc:spChg>
        <pc:spChg chg="add">
          <ac:chgData name="Deshpande, Pranav Dattatreya" userId="2f5ef258-523b-4c37-b852-1e849578bad5" providerId="ADAL" clId="{94979730-6361-4CD3-9D5D-270D776DF130}" dt="2024-04-25T04:44:39.045" v="3122" actId="26606"/>
          <ac:spMkLst>
            <pc:docMk/>
            <pc:sldMk cId="3968602012" sldId="279"/>
            <ac:spMk id="141" creationId="{79109165-7872-4D8A-A545-F48B3AF1D09E}"/>
          </ac:spMkLst>
        </pc:spChg>
        <pc:spChg chg="add">
          <ac:chgData name="Deshpande, Pranav Dattatreya" userId="2f5ef258-523b-4c37-b852-1e849578bad5" providerId="ADAL" clId="{94979730-6361-4CD3-9D5D-270D776DF130}" dt="2024-04-25T04:44:39.045" v="3122" actId="26606"/>
          <ac:spMkLst>
            <pc:docMk/>
            <pc:sldMk cId="3968602012" sldId="279"/>
            <ac:spMk id="143" creationId="{5438E66D-E34C-48D4-9F9D-021EBD568934}"/>
          </ac:spMkLst>
        </pc:spChg>
        <pc:spChg chg="add">
          <ac:chgData name="Deshpande, Pranav Dattatreya" userId="2f5ef258-523b-4c37-b852-1e849578bad5" providerId="ADAL" clId="{94979730-6361-4CD3-9D5D-270D776DF130}" dt="2024-04-25T04:44:39.045" v="3122" actId="26606"/>
          <ac:spMkLst>
            <pc:docMk/>
            <pc:sldMk cId="3968602012" sldId="279"/>
            <ac:spMk id="152" creationId="{FEFCF180-A212-449F-8D07-5EC94B281A2E}"/>
          </ac:spMkLst>
        </pc:spChg>
        <pc:spChg chg="add">
          <ac:chgData name="Deshpande, Pranav Dattatreya" userId="2f5ef258-523b-4c37-b852-1e849578bad5" providerId="ADAL" clId="{94979730-6361-4CD3-9D5D-270D776DF130}" dt="2024-04-25T04:44:39.045" v="3122" actId="26606"/>
          <ac:spMkLst>
            <pc:docMk/>
            <pc:sldMk cId="3968602012" sldId="279"/>
            <ac:spMk id="154" creationId="{1400E1BC-11DC-49A0-856F-992F20EB435B}"/>
          </ac:spMkLst>
        </pc:spChg>
        <pc:grpChg chg="add del">
          <ac:chgData name="Deshpande, Pranav Dattatreya" userId="2f5ef258-523b-4c37-b852-1e849578bad5" providerId="ADAL" clId="{94979730-6361-4CD3-9D5D-270D776DF130}" dt="2024-04-25T04:33:54.757" v="3034" actId="26606"/>
          <ac:grpSpMkLst>
            <pc:docMk/>
            <pc:sldMk cId="3968602012" sldId="279"/>
            <ac:grpSpMk id="6" creationId="{B2EBBF56-923D-48A7-9F8F-86E33CFA3EF9}"/>
          </ac:grpSpMkLst>
        </pc:grpChg>
        <pc:grpChg chg="add del">
          <ac:chgData name="Deshpande, Pranav Dattatreya" userId="2f5ef258-523b-4c37-b852-1e849578bad5" providerId="ADAL" clId="{94979730-6361-4CD3-9D5D-270D776DF130}" dt="2024-04-25T04:32:28.957" v="3020" actId="26606"/>
          <ac:grpSpMkLst>
            <pc:docMk/>
            <pc:sldMk cId="3968602012" sldId="279"/>
            <ac:grpSpMk id="9" creationId="{8A351602-3772-4279-B0D3-A523F6F6EAB3}"/>
          </ac:grpSpMkLst>
        </pc:grpChg>
        <pc:grpChg chg="add del">
          <ac:chgData name="Deshpande, Pranav Dattatreya" userId="2f5ef258-523b-4c37-b852-1e849578bad5" providerId="ADAL" clId="{94979730-6361-4CD3-9D5D-270D776DF130}" dt="2024-04-25T04:33:54.757" v="3034" actId="26606"/>
          <ac:grpSpMkLst>
            <pc:docMk/>
            <pc:sldMk cId="3968602012" sldId="279"/>
            <ac:grpSpMk id="10" creationId="{8A351602-3772-4279-B0D3-A523F6F6EAB3}"/>
          </ac:grpSpMkLst>
        </pc:grpChg>
        <pc:grpChg chg="add del">
          <ac:chgData name="Deshpande, Pranav Dattatreya" userId="2f5ef258-523b-4c37-b852-1e849578bad5" providerId="ADAL" clId="{94979730-6361-4CD3-9D5D-270D776DF130}" dt="2024-04-25T04:32:28.957" v="3020" actId="26606"/>
          <ac:grpSpMkLst>
            <pc:docMk/>
            <pc:sldMk cId="3968602012" sldId="279"/>
            <ac:grpSpMk id="20" creationId="{FC1BD014-5623-4064-BAFE-A5AAAFB3CE29}"/>
          </ac:grpSpMkLst>
        </pc:grpChg>
        <pc:grpChg chg="add del">
          <ac:chgData name="Deshpande, Pranav Dattatreya" userId="2f5ef258-523b-4c37-b852-1e849578bad5" providerId="ADAL" clId="{94979730-6361-4CD3-9D5D-270D776DF130}" dt="2024-04-25T04:33:54.757" v="3034" actId="26606"/>
          <ac:grpSpMkLst>
            <pc:docMk/>
            <pc:sldMk cId="3968602012" sldId="279"/>
            <ac:grpSpMk id="27" creationId="{FB9739EB-7F66-433D-841F-AB3CD18700B7}"/>
          </ac:grpSpMkLst>
        </pc:grpChg>
        <pc:grpChg chg="add del">
          <ac:chgData name="Deshpande, Pranav Dattatreya" userId="2f5ef258-523b-4c37-b852-1e849578bad5" providerId="ADAL" clId="{94979730-6361-4CD3-9D5D-270D776DF130}" dt="2024-04-25T04:32:28.957" v="3020" actId="26606"/>
          <ac:grpSpMkLst>
            <pc:docMk/>
            <pc:sldMk cId="3968602012" sldId="279"/>
            <ac:grpSpMk id="38" creationId="{FB9739EB-7F66-433D-841F-AB3CD18700B7}"/>
          </ac:grpSpMkLst>
        </pc:grpChg>
        <pc:grpChg chg="add del">
          <ac:chgData name="Deshpande, Pranav Dattatreya" userId="2f5ef258-523b-4c37-b852-1e849578bad5" providerId="ADAL" clId="{94979730-6361-4CD3-9D5D-270D776DF130}" dt="2024-04-25T04:32:31.256" v="3022" actId="26606"/>
          <ac:grpSpMkLst>
            <pc:docMk/>
            <pc:sldMk cId="3968602012" sldId="279"/>
            <ac:grpSpMk id="45" creationId="{8A351602-3772-4279-B0D3-A523F6F6EAB3}"/>
          </ac:grpSpMkLst>
        </pc:grpChg>
        <pc:grpChg chg="add del">
          <ac:chgData name="Deshpande, Pranav Dattatreya" userId="2f5ef258-523b-4c37-b852-1e849578bad5" providerId="ADAL" clId="{94979730-6361-4CD3-9D5D-270D776DF130}" dt="2024-04-25T04:44:39.045" v="3122" actId="26606"/>
          <ac:grpSpMkLst>
            <pc:docMk/>
            <pc:sldMk cId="3968602012" sldId="279"/>
            <ac:grpSpMk id="50" creationId="{8A351602-3772-4279-B0D3-A523F6F6EAB3}"/>
          </ac:grpSpMkLst>
        </pc:grpChg>
        <pc:grpChg chg="add del">
          <ac:chgData name="Deshpande, Pranav Dattatreya" userId="2f5ef258-523b-4c37-b852-1e849578bad5" providerId="ADAL" clId="{94979730-6361-4CD3-9D5D-270D776DF130}" dt="2024-04-25T04:32:31.256" v="3022" actId="26606"/>
          <ac:grpSpMkLst>
            <pc:docMk/>
            <pc:sldMk cId="3968602012" sldId="279"/>
            <ac:grpSpMk id="53" creationId="{308C40F4-6A24-4867-B726-B552DB0807B5}"/>
          </ac:grpSpMkLst>
        </pc:grpChg>
        <pc:grpChg chg="add del">
          <ac:chgData name="Deshpande, Pranav Dattatreya" userId="2f5ef258-523b-4c37-b852-1e849578bad5" providerId="ADAL" clId="{94979730-6361-4CD3-9D5D-270D776DF130}" dt="2024-04-25T04:32:31.256" v="3022" actId="26606"/>
          <ac:grpSpMkLst>
            <pc:docMk/>
            <pc:sldMk cId="3968602012" sldId="279"/>
            <ac:grpSpMk id="60" creationId="{FB9739EB-7F66-433D-841F-AB3CD18700B7}"/>
          </ac:grpSpMkLst>
        </pc:grpChg>
        <pc:grpChg chg="add del">
          <ac:chgData name="Deshpande, Pranav Dattatreya" userId="2f5ef258-523b-4c37-b852-1e849578bad5" providerId="ADAL" clId="{94979730-6361-4CD3-9D5D-270D776DF130}" dt="2024-04-25T04:32:35.046" v="3024" actId="26606"/>
          <ac:grpSpMkLst>
            <pc:docMk/>
            <pc:sldMk cId="3968602012" sldId="279"/>
            <ac:grpSpMk id="65" creationId="{8A351602-3772-4279-B0D3-A523F6F6EAB3}"/>
          </ac:grpSpMkLst>
        </pc:grpChg>
        <pc:grpChg chg="add del">
          <ac:chgData name="Deshpande, Pranav Dattatreya" userId="2f5ef258-523b-4c37-b852-1e849578bad5" providerId="ADAL" clId="{94979730-6361-4CD3-9D5D-270D776DF130}" dt="2024-04-25T04:32:35.046" v="3024" actId="26606"/>
          <ac:grpSpMkLst>
            <pc:docMk/>
            <pc:sldMk cId="3968602012" sldId="279"/>
            <ac:grpSpMk id="69" creationId="{33F35CE5-6CA7-4309-88BC-D7436FD3AB56}"/>
          </ac:grpSpMkLst>
        </pc:grpChg>
        <pc:grpChg chg="add del">
          <ac:chgData name="Deshpande, Pranav Dattatreya" userId="2f5ef258-523b-4c37-b852-1e849578bad5" providerId="ADAL" clId="{94979730-6361-4CD3-9D5D-270D776DF130}" dt="2024-04-25T04:32:35.046" v="3024" actId="26606"/>
          <ac:grpSpMkLst>
            <pc:docMk/>
            <pc:sldMk cId="3968602012" sldId="279"/>
            <ac:grpSpMk id="76" creationId="{FB9739EB-7F66-433D-841F-AB3CD18700B7}"/>
          </ac:grpSpMkLst>
        </pc:grpChg>
        <pc:grpChg chg="add del">
          <ac:chgData name="Deshpande, Pranav Dattatreya" userId="2f5ef258-523b-4c37-b852-1e849578bad5" providerId="ADAL" clId="{94979730-6361-4CD3-9D5D-270D776DF130}" dt="2024-04-25T04:44:39.045" v="3122" actId="26606"/>
          <ac:grpSpMkLst>
            <pc:docMk/>
            <pc:sldMk cId="3968602012" sldId="279"/>
            <ac:grpSpMk id="78" creationId="{78A6A50F-EF16-474F-9BD1-2D663EBEA2FF}"/>
          </ac:grpSpMkLst>
        </pc:grpChg>
        <pc:grpChg chg="add del">
          <ac:chgData name="Deshpande, Pranav Dattatreya" userId="2f5ef258-523b-4c37-b852-1e849578bad5" providerId="ADAL" clId="{94979730-6361-4CD3-9D5D-270D776DF130}" dt="2024-04-25T04:33:15.590" v="3032" actId="26606"/>
          <ac:grpSpMkLst>
            <pc:docMk/>
            <pc:sldMk cId="3968602012" sldId="279"/>
            <ac:grpSpMk id="80" creationId="{8A351602-3772-4279-B0D3-A523F6F6EAB3}"/>
          </ac:grpSpMkLst>
        </pc:grpChg>
        <pc:grpChg chg="add del">
          <ac:chgData name="Deshpande, Pranav Dattatreya" userId="2f5ef258-523b-4c37-b852-1e849578bad5" providerId="ADAL" clId="{94979730-6361-4CD3-9D5D-270D776DF130}" dt="2024-04-25T04:44:39.045" v="3122" actId="26606"/>
          <ac:grpSpMkLst>
            <pc:docMk/>
            <pc:sldMk cId="3968602012" sldId="279"/>
            <ac:grpSpMk id="82" creationId="{4717BE92-F93B-41D0-A644-64F6E524C7D1}"/>
          </ac:grpSpMkLst>
        </pc:grpChg>
        <pc:grpChg chg="add del">
          <ac:chgData name="Deshpande, Pranav Dattatreya" userId="2f5ef258-523b-4c37-b852-1e849578bad5" providerId="ADAL" clId="{94979730-6361-4CD3-9D5D-270D776DF130}" dt="2024-04-25T04:33:15.590" v="3032" actId="26606"/>
          <ac:grpSpMkLst>
            <pc:docMk/>
            <pc:sldMk cId="3968602012" sldId="279"/>
            <ac:grpSpMk id="88" creationId="{308C40F4-6A24-4867-B726-B552DB0807B5}"/>
          </ac:grpSpMkLst>
        </pc:grpChg>
        <pc:grpChg chg="add del">
          <ac:chgData name="Deshpande, Pranav Dattatreya" userId="2f5ef258-523b-4c37-b852-1e849578bad5" providerId="ADAL" clId="{94979730-6361-4CD3-9D5D-270D776DF130}" dt="2024-04-25T04:33:15.590" v="3032" actId="26606"/>
          <ac:grpSpMkLst>
            <pc:docMk/>
            <pc:sldMk cId="3968602012" sldId="279"/>
            <ac:grpSpMk id="94" creationId="{FB9739EB-7F66-433D-841F-AB3CD18700B7}"/>
          </ac:grpSpMkLst>
        </pc:grpChg>
        <pc:grpChg chg="add del">
          <ac:chgData name="Deshpande, Pranav Dattatreya" userId="2f5ef258-523b-4c37-b852-1e849578bad5" providerId="ADAL" clId="{94979730-6361-4CD3-9D5D-270D776DF130}" dt="2024-04-25T04:44:39.045" v="3122" actId="26606"/>
          <ac:grpSpMkLst>
            <pc:docMk/>
            <pc:sldMk cId="3968602012" sldId="279"/>
            <ac:grpSpMk id="100" creationId="{18A188E6-9899-40AA-9648-7B9BEAF52634}"/>
          </ac:grpSpMkLst>
        </pc:grpChg>
        <pc:grpChg chg="add">
          <ac:chgData name="Deshpande, Pranav Dattatreya" userId="2f5ef258-523b-4c37-b852-1e849578bad5" providerId="ADAL" clId="{94979730-6361-4CD3-9D5D-270D776DF130}" dt="2024-04-25T04:44:39.045" v="3122" actId="26606"/>
          <ac:grpSpMkLst>
            <pc:docMk/>
            <pc:sldMk cId="3968602012" sldId="279"/>
            <ac:grpSpMk id="112" creationId="{8A351602-3772-4279-B0D3-A523F6F6EAB3}"/>
          </ac:grpSpMkLst>
        </pc:grpChg>
        <pc:grpChg chg="add">
          <ac:chgData name="Deshpande, Pranav Dattatreya" userId="2f5ef258-523b-4c37-b852-1e849578bad5" providerId="ADAL" clId="{94979730-6361-4CD3-9D5D-270D776DF130}" dt="2024-04-25T04:44:39.045" v="3122" actId="26606"/>
          <ac:grpSpMkLst>
            <pc:docMk/>
            <pc:sldMk cId="3968602012" sldId="279"/>
            <ac:grpSpMk id="145" creationId="{1BC9510C-172B-4086-A60F-7AF0FBF22216}"/>
          </ac:grpSpMkLst>
        </pc:grpChg>
        <pc:picChg chg="add del">
          <ac:chgData name="Deshpande, Pranav Dattatreya" userId="2f5ef258-523b-4c37-b852-1e849578bad5" providerId="ADAL" clId="{94979730-6361-4CD3-9D5D-270D776DF130}" dt="2024-04-25T04:32:28.957" v="3020" actId="26606"/>
          <ac:picMkLst>
            <pc:docMk/>
            <pc:sldMk cId="3968602012" sldId="279"/>
            <ac:picMk id="5" creationId="{7B25AAA1-843A-C45D-9A63-5CE37F7561B6}"/>
          </ac:picMkLst>
        </pc:picChg>
        <pc:picChg chg="add mod">
          <ac:chgData name="Deshpande, Pranav Dattatreya" userId="2f5ef258-523b-4c37-b852-1e849578bad5" providerId="ADAL" clId="{94979730-6361-4CD3-9D5D-270D776DF130}" dt="2024-04-25T04:44:39.045" v="3122" actId="26606"/>
          <ac:picMkLst>
            <pc:docMk/>
            <pc:sldMk cId="3968602012" sldId="279"/>
            <ac:picMk id="7" creationId="{2A623CA4-581F-55DA-A250-4A0AA33029E1}"/>
          </ac:picMkLst>
        </pc:picChg>
        <pc:picChg chg="add del">
          <ac:chgData name="Deshpande, Pranav Dattatreya" userId="2f5ef258-523b-4c37-b852-1e849578bad5" providerId="ADAL" clId="{94979730-6361-4CD3-9D5D-270D776DF130}" dt="2024-04-25T04:32:31.256" v="3022" actId="26606"/>
          <ac:picMkLst>
            <pc:docMk/>
            <pc:sldMk cId="3968602012" sldId="279"/>
            <ac:picMk id="57" creationId="{E8B717AD-9AB8-F8E8-5D8C-3C1744E40B1D}"/>
          </ac:picMkLst>
        </pc:picChg>
        <pc:picChg chg="add del">
          <ac:chgData name="Deshpande, Pranav Dattatreya" userId="2f5ef258-523b-4c37-b852-1e849578bad5" providerId="ADAL" clId="{94979730-6361-4CD3-9D5D-270D776DF130}" dt="2024-04-25T04:32:35.046" v="3024" actId="26606"/>
          <ac:picMkLst>
            <pc:docMk/>
            <pc:sldMk cId="3968602012" sldId="279"/>
            <ac:picMk id="75" creationId="{53A553BB-0054-057C-F6D3-86AE37248018}"/>
          </ac:picMkLst>
        </pc:picChg>
        <pc:picChg chg="add del mod ord">
          <ac:chgData name="Deshpande, Pranav Dattatreya" userId="2f5ef258-523b-4c37-b852-1e849578bad5" providerId="ADAL" clId="{94979730-6361-4CD3-9D5D-270D776DF130}" dt="2024-04-25T04:33:15.590" v="3032" actId="26606"/>
          <ac:picMkLst>
            <pc:docMk/>
            <pc:sldMk cId="3968602012" sldId="279"/>
            <ac:picMk id="91" creationId="{E8B717AD-9AB8-F8E8-5D8C-3C1744E40B1D}"/>
          </ac:picMkLst>
        </pc:picChg>
      </pc:sldChg>
    </pc:docChg>
  </pc:docChgLst>
  <pc:docChgLst>
    <pc:chgData name="Deshpande, Pranav Dattatreya" userId="S::pdd230000@utdallas.edu::2f5ef258-523b-4c37-b852-1e849578bad5" providerId="AD" clId="Web-{38455C37-ED96-415E-CF89-5BEDD5F84AB6}"/>
    <pc:docChg chg="modSld">
      <pc:chgData name="Deshpande, Pranav Dattatreya" userId="S::pdd230000@utdallas.edu::2f5ef258-523b-4c37-b852-1e849578bad5" providerId="AD" clId="Web-{38455C37-ED96-415E-CF89-5BEDD5F84AB6}" dt="2024-04-24T18:15:46.701" v="2" actId="14100"/>
      <pc:docMkLst>
        <pc:docMk/>
      </pc:docMkLst>
      <pc:sldChg chg="modSp">
        <pc:chgData name="Deshpande, Pranav Dattatreya" userId="S::pdd230000@utdallas.edu::2f5ef258-523b-4c37-b852-1e849578bad5" providerId="AD" clId="Web-{38455C37-ED96-415E-CF89-5BEDD5F84AB6}" dt="2024-04-24T18:15:46.701" v="2" actId="14100"/>
        <pc:sldMkLst>
          <pc:docMk/>
          <pc:sldMk cId="3490175811" sldId="256"/>
        </pc:sldMkLst>
        <pc:picChg chg="mod">
          <ac:chgData name="Deshpande, Pranav Dattatreya" userId="S::pdd230000@utdallas.edu::2f5ef258-523b-4c37-b852-1e849578bad5" providerId="AD" clId="Web-{38455C37-ED96-415E-CF89-5BEDD5F84AB6}" dt="2024-04-24T18:15:46.701" v="2" actId="14100"/>
          <ac:picMkLst>
            <pc:docMk/>
            <pc:sldMk cId="3490175811" sldId="256"/>
            <ac:picMk id="7" creationId="{3288030E-D1A0-3BF5-CAE5-A12D72020EC5}"/>
          </ac:picMkLst>
        </pc:picChg>
      </pc:sldChg>
    </pc:docChg>
  </pc:docChgLst>
  <pc:docChgLst>
    <pc:chgData name="Shanbhag, Vinayak D" userId="S::vxs230023@utdallas.edu::2cf05380-ff69-450a-9435-0a09d33aec45" providerId="AD" clId="Web-{214ECA01-863B-C672-03B4-D18A2EC4216A}"/>
    <pc:docChg chg="modSld">
      <pc:chgData name="Shanbhag, Vinayak D" userId="S::vxs230023@utdallas.edu::2cf05380-ff69-450a-9435-0a09d33aec45" providerId="AD" clId="Web-{214ECA01-863B-C672-03B4-D18A2EC4216A}" dt="2024-04-25T04:26:29.889" v="177" actId="20577"/>
      <pc:docMkLst>
        <pc:docMk/>
      </pc:docMkLst>
      <pc:sldChg chg="modSp">
        <pc:chgData name="Shanbhag, Vinayak D" userId="S::vxs230023@utdallas.edu::2cf05380-ff69-450a-9435-0a09d33aec45" providerId="AD" clId="Web-{214ECA01-863B-C672-03B4-D18A2EC4216A}" dt="2024-04-25T04:26:29.889" v="177" actId="20577"/>
        <pc:sldMkLst>
          <pc:docMk/>
          <pc:sldMk cId="3246567699" sldId="261"/>
        </pc:sldMkLst>
        <pc:spChg chg="mod">
          <ac:chgData name="Shanbhag, Vinayak D" userId="S::vxs230023@utdallas.edu::2cf05380-ff69-450a-9435-0a09d33aec45" providerId="AD" clId="Web-{214ECA01-863B-C672-03B4-D18A2EC4216A}" dt="2024-04-25T04:26:29.889" v="177" actId="20577"/>
          <ac:spMkLst>
            <pc:docMk/>
            <pc:sldMk cId="3246567699" sldId="261"/>
            <ac:spMk id="5" creationId="{6024E5C4-864F-80FF-124E-AEBC2C3C6F4D}"/>
          </ac:spMkLst>
        </pc:spChg>
      </pc:sldChg>
      <pc:sldChg chg="addSp modSp">
        <pc:chgData name="Shanbhag, Vinayak D" userId="S::vxs230023@utdallas.edu::2cf05380-ff69-450a-9435-0a09d33aec45" providerId="AD" clId="Web-{214ECA01-863B-C672-03B4-D18A2EC4216A}" dt="2024-04-25T03:49:31.779" v="18" actId="1076"/>
        <pc:sldMkLst>
          <pc:docMk/>
          <pc:sldMk cId="3086876664" sldId="264"/>
        </pc:sldMkLst>
        <pc:spChg chg="add mod">
          <ac:chgData name="Shanbhag, Vinayak D" userId="S::vxs230023@utdallas.edu::2cf05380-ff69-450a-9435-0a09d33aec45" providerId="AD" clId="Web-{214ECA01-863B-C672-03B4-D18A2EC4216A}" dt="2024-04-25T03:49:31.779" v="18" actId="1076"/>
          <ac:spMkLst>
            <pc:docMk/>
            <pc:sldMk cId="3086876664" sldId="264"/>
            <ac:spMk id="3" creationId="{20E240AE-BA3B-C8F1-AA34-BD50934DE5AC}"/>
          </ac:spMkLst>
        </pc:spChg>
        <pc:picChg chg="mod">
          <ac:chgData name="Shanbhag, Vinayak D" userId="S::vxs230023@utdallas.edu::2cf05380-ff69-450a-9435-0a09d33aec45" providerId="AD" clId="Web-{214ECA01-863B-C672-03B4-D18A2EC4216A}" dt="2024-04-25T03:49:07.013" v="0" actId="1076"/>
          <ac:picMkLst>
            <pc:docMk/>
            <pc:sldMk cId="3086876664" sldId="264"/>
            <ac:picMk id="6" creationId="{9D3CFA4F-6B26-C919-0CD9-18EF1AD237AC}"/>
          </ac:picMkLst>
        </pc:picChg>
      </pc:sldChg>
      <pc:sldChg chg="addSp modSp">
        <pc:chgData name="Shanbhag, Vinayak D" userId="S::vxs230023@utdallas.edu::2cf05380-ff69-450a-9435-0a09d33aec45" providerId="AD" clId="Web-{214ECA01-863B-C672-03B4-D18A2EC4216A}" dt="2024-04-25T03:56:51.264" v="62" actId="20577"/>
        <pc:sldMkLst>
          <pc:docMk/>
          <pc:sldMk cId="2415136751" sldId="265"/>
        </pc:sldMkLst>
        <pc:spChg chg="add mod">
          <ac:chgData name="Shanbhag, Vinayak D" userId="S::vxs230023@utdallas.edu::2cf05380-ff69-450a-9435-0a09d33aec45" providerId="AD" clId="Web-{214ECA01-863B-C672-03B4-D18A2EC4216A}" dt="2024-04-25T03:56:51.264" v="62" actId="20577"/>
          <ac:spMkLst>
            <pc:docMk/>
            <pc:sldMk cId="2415136751" sldId="265"/>
            <ac:spMk id="3" creationId="{0A7E3404-9E8E-7291-BC06-FCCA70E3AEAA}"/>
          </ac:spMkLst>
        </pc:spChg>
      </pc:sldChg>
      <pc:sldChg chg="modSp">
        <pc:chgData name="Shanbhag, Vinayak D" userId="S::vxs230023@utdallas.edu::2cf05380-ff69-450a-9435-0a09d33aec45" providerId="AD" clId="Web-{214ECA01-863B-C672-03B4-D18A2EC4216A}" dt="2024-04-25T03:56:29.872" v="56" actId="20577"/>
        <pc:sldMkLst>
          <pc:docMk/>
          <pc:sldMk cId="3102346482" sldId="266"/>
        </pc:sldMkLst>
        <pc:spChg chg="mod">
          <ac:chgData name="Shanbhag, Vinayak D" userId="S::vxs230023@utdallas.edu::2cf05380-ff69-450a-9435-0a09d33aec45" providerId="AD" clId="Web-{214ECA01-863B-C672-03B4-D18A2EC4216A}" dt="2024-04-25T03:56:29.872" v="56" actId="20577"/>
          <ac:spMkLst>
            <pc:docMk/>
            <pc:sldMk cId="3102346482" sldId="266"/>
            <ac:spMk id="7" creationId="{1E41BD1B-9ABF-3F52-BA49-F4C9E8015F32}"/>
          </ac:spMkLst>
        </pc:spChg>
      </pc:sldChg>
      <pc:sldChg chg="delSp">
        <pc:chgData name="Shanbhag, Vinayak D" userId="S::vxs230023@utdallas.edu::2cf05380-ff69-450a-9435-0a09d33aec45" providerId="AD" clId="Web-{214ECA01-863B-C672-03B4-D18A2EC4216A}" dt="2024-04-25T04:20:09.751" v="172"/>
        <pc:sldMkLst>
          <pc:docMk/>
          <pc:sldMk cId="3478793841" sldId="267"/>
        </pc:sldMkLst>
        <pc:spChg chg="del">
          <ac:chgData name="Shanbhag, Vinayak D" userId="S::vxs230023@utdallas.edu::2cf05380-ff69-450a-9435-0a09d33aec45" providerId="AD" clId="Web-{214ECA01-863B-C672-03B4-D18A2EC4216A}" dt="2024-04-25T04:20:09.751" v="172"/>
          <ac:spMkLst>
            <pc:docMk/>
            <pc:sldMk cId="3478793841" sldId="267"/>
            <ac:spMk id="6" creationId="{39F9F862-FBB7-DADF-0C69-E9D855F5D835}"/>
          </ac:spMkLst>
        </pc:spChg>
      </pc:sldChg>
      <pc:sldChg chg="addSp modSp">
        <pc:chgData name="Shanbhag, Vinayak D" userId="S::vxs230023@utdallas.edu::2cf05380-ff69-450a-9435-0a09d33aec45" providerId="AD" clId="Web-{214ECA01-863B-C672-03B4-D18A2EC4216A}" dt="2024-04-25T04:19:36.156" v="171" actId="14100"/>
        <pc:sldMkLst>
          <pc:docMk/>
          <pc:sldMk cId="2300871005" sldId="268"/>
        </pc:sldMkLst>
        <pc:spChg chg="add mod">
          <ac:chgData name="Shanbhag, Vinayak D" userId="S::vxs230023@utdallas.edu::2cf05380-ff69-450a-9435-0a09d33aec45" providerId="AD" clId="Web-{214ECA01-863B-C672-03B4-D18A2EC4216A}" dt="2024-04-25T04:19:36.156" v="171" actId="14100"/>
          <ac:spMkLst>
            <pc:docMk/>
            <pc:sldMk cId="2300871005" sldId="268"/>
            <ac:spMk id="3" creationId="{FD07675D-80A4-B6C1-60CD-0A5D3DEAA013}"/>
          </ac:spMkLst>
        </pc:spChg>
        <pc:picChg chg="mod">
          <ac:chgData name="Shanbhag, Vinayak D" userId="S::vxs230023@utdallas.edu::2cf05380-ff69-450a-9435-0a09d33aec45" providerId="AD" clId="Web-{214ECA01-863B-C672-03B4-D18A2EC4216A}" dt="2024-04-25T04:18:16.591" v="103" actId="1076"/>
          <ac:picMkLst>
            <pc:docMk/>
            <pc:sldMk cId="2300871005" sldId="268"/>
            <ac:picMk id="4" creationId="{DE940991-49F4-41EB-B39A-C0E2784F812D}"/>
          </ac:picMkLst>
        </pc:picChg>
      </pc:sldChg>
      <pc:sldChg chg="addSp modSp">
        <pc:chgData name="Shanbhag, Vinayak D" userId="S::vxs230023@utdallas.edu::2cf05380-ff69-450a-9435-0a09d33aec45" providerId="AD" clId="Web-{214ECA01-863B-C672-03B4-D18A2EC4216A}" dt="2024-04-25T04:15:12.007" v="102" actId="14100"/>
        <pc:sldMkLst>
          <pc:docMk/>
          <pc:sldMk cId="2047699621" sldId="278"/>
        </pc:sldMkLst>
        <pc:spChg chg="add mod">
          <ac:chgData name="Shanbhag, Vinayak D" userId="S::vxs230023@utdallas.edu::2cf05380-ff69-450a-9435-0a09d33aec45" providerId="AD" clId="Web-{214ECA01-863B-C672-03B4-D18A2EC4216A}" dt="2024-04-25T04:15:12.007" v="102" actId="14100"/>
          <ac:spMkLst>
            <pc:docMk/>
            <pc:sldMk cId="2047699621" sldId="278"/>
            <ac:spMk id="3" creationId="{FEDE0812-0564-2D66-1FF2-6434F547A597}"/>
          </ac:spMkLst>
        </pc:spChg>
        <pc:picChg chg="mod">
          <ac:chgData name="Shanbhag, Vinayak D" userId="S::vxs230023@utdallas.edu::2cf05380-ff69-450a-9435-0a09d33aec45" providerId="AD" clId="Web-{214ECA01-863B-C672-03B4-D18A2EC4216A}" dt="2024-04-25T04:14:18.239" v="63" actId="1076"/>
          <ac:picMkLst>
            <pc:docMk/>
            <pc:sldMk cId="2047699621" sldId="278"/>
            <ac:picMk id="5" creationId="{80F513C9-8091-60AF-5B1E-932E38C274C8}"/>
          </ac:picMkLst>
        </pc:picChg>
        <pc:picChg chg="mod">
          <ac:chgData name="Shanbhag, Vinayak D" userId="S::vxs230023@utdallas.edu::2cf05380-ff69-450a-9435-0a09d33aec45" providerId="AD" clId="Web-{214ECA01-863B-C672-03B4-D18A2EC4216A}" dt="2024-04-25T04:14:20.411" v="64" actId="1076"/>
          <ac:picMkLst>
            <pc:docMk/>
            <pc:sldMk cId="2047699621" sldId="278"/>
            <ac:picMk id="7" creationId="{B6E820F2-6521-DD06-3798-DA27B377B08A}"/>
          </ac:picMkLst>
        </pc:picChg>
      </pc:sldChg>
    </pc:docChg>
  </pc:docChgLst>
  <pc:docChgLst>
    <pc:chgData name="Shanbhag, Vinayak D" userId="S::vxs230023@utdallas.edu::2cf05380-ff69-450a-9435-0a09d33aec45" providerId="AD" clId="Web-{3FB5EE73-FF75-1963-A813-AFB633C6B372}"/>
    <pc:docChg chg="addSld delSld modSld sldOrd">
      <pc:chgData name="Shanbhag, Vinayak D" userId="S::vxs230023@utdallas.edu::2cf05380-ff69-450a-9435-0a09d33aec45" providerId="AD" clId="Web-{3FB5EE73-FF75-1963-A813-AFB633C6B372}" dt="2024-04-24T20:26:56.635" v="282" actId="14100"/>
      <pc:docMkLst>
        <pc:docMk/>
      </pc:docMkLst>
      <pc:sldChg chg="addSp delSp modSp mod setBg">
        <pc:chgData name="Shanbhag, Vinayak D" userId="S::vxs230023@utdallas.edu::2cf05380-ff69-450a-9435-0a09d33aec45" providerId="AD" clId="Web-{3FB5EE73-FF75-1963-A813-AFB633C6B372}" dt="2024-04-24T19:41:33.931" v="22" actId="14100"/>
        <pc:sldMkLst>
          <pc:docMk/>
          <pc:sldMk cId="3078562769" sldId="259"/>
        </pc:sldMkLst>
        <pc:spChg chg="mod">
          <ac:chgData name="Shanbhag, Vinayak D" userId="S::vxs230023@utdallas.edu::2cf05380-ff69-450a-9435-0a09d33aec45" providerId="AD" clId="Web-{3FB5EE73-FF75-1963-A813-AFB633C6B372}" dt="2024-04-24T19:40:57.899" v="16"/>
          <ac:spMkLst>
            <pc:docMk/>
            <pc:sldMk cId="3078562769" sldId="259"/>
            <ac:spMk id="2" creationId="{EC569169-0EF2-56F5-10CD-E375B3ABEE17}"/>
          </ac:spMkLst>
        </pc:spChg>
        <pc:spChg chg="del">
          <ac:chgData name="Shanbhag, Vinayak D" userId="S::vxs230023@utdallas.edu::2cf05380-ff69-450a-9435-0a09d33aec45" providerId="AD" clId="Web-{3FB5EE73-FF75-1963-A813-AFB633C6B372}" dt="2024-04-24T19:39:24.021" v="0"/>
          <ac:spMkLst>
            <pc:docMk/>
            <pc:sldMk cId="3078562769" sldId="259"/>
            <ac:spMk id="3" creationId="{45CD006E-096B-DD9E-3399-9FF5B91B1BEB}"/>
          </ac:spMkLst>
        </pc:spChg>
        <pc:spChg chg="add del">
          <ac:chgData name="Shanbhag, Vinayak D" userId="S::vxs230023@utdallas.edu::2cf05380-ff69-450a-9435-0a09d33aec45" providerId="AD" clId="Web-{3FB5EE73-FF75-1963-A813-AFB633C6B372}" dt="2024-04-24T19:40:57.899" v="16"/>
          <ac:spMkLst>
            <pc:docMk/>
            <pc:sldMk cId="3078562769" sldId="259"/>
            <ac:spMk id="9" creationId="{F4668AB3-DD4E-64F2-34F8-BE7869313816}"/>
          </ac:spMkLst>
        </pc:spChg>
        <pc:spChg chg="add del">
          <ac:chgData name="Shanbhag, Vinayak D" userId="S::vxs230023@utdallas.edu::2cf05380-ff69-450a-9435-0a09d33aec45" providerId="AD" clId="Web-{3FB5EE73-FF75-1963-A813-AFB633C6B372}" dt="2024-04-24T19:40:57.899" v="16"/>
          <ac:spMkLst>
            <pc:docMk/>
            <pc:sldMk cId="3078562769" sldId="259"/>
            <ac:spMk id="12" creationId="{5A0118C5-4F8D-4CF4-BADD-53FEACC6C42A}"/>
          </ac:spMkLst>
        </pc:spChg>
        <pc:grpChg chg="add del">
          <ac:chgData name="Shanbhag, Vinayak D" userId="S::vxs230023@utdallas.edu::2cf05380-ff69-450a-9435-0a09d33aec45" providerId="AD" clId="Web-{3FB5EE73-FF75-1963-A813-AFB633C6B372}" dt="2024-04-24T19:40:57.899" v="16"/>
          <ac:grpSpMkLst>
            <pc:docMk/>
            <pc:sldMk cId="3078562769" sldId="259"/>
            <ac:grpSpMk id="14" creationId="{D92F9A1A-77F4-4E16-958B-64BB489FFEBC}"/>
          </ac:grpSpMkLst>
        </pc:grpChg>
        <pc:grpChg chg="add del">
          <ac:chgData name="Shanbhag, Vinayak D" userId="S::vxs230023@utdallas.edu::2cf05380-ff69-450a-9435-0a09d33aec45" providerId="AD" clId="Web-{3FB5EE73-FF75-1963-A813-AFB633C6B372}" dt="2024-04-24T19:40:57.899" v="16"/>
          <ac:grpSpMkLst>
            <pc:docMk/>
            <pc:sldMk cId="3078562769" sldId="259"/>
            <ac:grpSpMk id="29" creationId="{7BD27928-770C-41C1-B1E9-9FEB5A8010EC}"/>
          </ac:grpSpMkLst>
        </pc:grpChg>
        <pc:picChg chg="add mod ord">
          <ac:chgData name="Shanbhag, Vinayak D" userId="S::vxs230023@utdallas.edu::2cf05380-ff69-450a-9435-0a09d33aec45" providerId="AD" clId="Web-{3FB5EE73-FF75-1963-A813-AFB633C6B372}" dt="2024-04-24T19:41:31.087" v="21" actId="14100"/>
          <ac:picMkLst>
            <pc:docMk/>
            <pc:sldMk cId="3078562769" sldId="259"/>
            <ac:picMk id="4" creationId="{24A3BA6D-254A-7298-01F0-B2FDF389A197}"/>
          </ac:picMkLst>
        </pc:picChg>
        <pc:picChg chg="add mod">
          <ac:chgData name="Shanbhag, Vinayak D" userId="S::vxs230023@utdallas.edu::2cf05380-ff69-450a-9435-0a09d33aec45" providerId="AD" clId="Web-{3FB5EE73-FF75-1963-A813-AFB633C6B372}" dt="2024-04-24T19:41:33.931" v="22" actId="14100"/>
          <ac:picMkLst>
            <pc:docMk/>
            <pc:sldMk cId="3078562769" sldId="259"/>
            <ac:picMk id="5" creationId="{F1B4B0F1-E2F4-205F-8279-585D9DB014CE}"/>
          </ac:picMkLst>
        </pc:picChg>
      </pc:sldChg>
      <pc:sldChg chg="ord">
        <pc:chgData name="Shanbhag, Vinayak D" userId="S::vxs230023@utdallas.edu::2cf05380-ff69-450a-9435-0a09d33aec45" providerId="AD" clId="Web-{3FB5EE73-FF75-1963-A813-AFB633C6B372}" dt="2024-04-24T19:48:07.096" v="86"/>
        <pc:sldMkLst>
          <pc:docMk/>
          <pc:sldMk cId="3246567699" sldId="261"/>
        </pc:sldMkLst>
      </pc:sldChg>
      <pc:sldChg chg="del ord">
        <pc:chgData name="Shanbhag, Vinayak D" userId="S::vxs230023@utdallas.edu::2cf05380-ff69-450a-9435-0a09d33aec45" providerId="AD" clId="Web-{3FB5EE73-FF75-1963-A813-AFB633C6B372}" dt="2024-04-24T19:59:20.784" v="198"/>
        <pc:sldMkLst>
          <pc:docMk/>
          <pc:sldMk cId="884365609" sldId="263"/>
        </pc:sldMkLst>
      </pc:sldChg>
      <pc:sldChg chg="addSp delSp modSp new">
        <pc:chgData name="Shanbhag, Vinayak D" userId="S::vxs230023@utdallas.edu::2cf05380-ff69-450a-9435-0a09d33aec45" providerId="AD" clId="Web-{3FB5EE73-FF75-1963-A813-AFB633C6B372}" dt="2024-04-24T20:00:51.520" v="212" actId="1076"/>
        <pc:sldMkLst>
          <pc:docMk/>
          <pc:sldMk cId="3086876664" sldId="264"/>
        </pc:sldMkLst>
        <pc:spChg chg="mod">
          <ac:chgData name="Shanbhag, Vinayak D" userId="S::vxs230023@utdallas.edu::2cf05380-ff69-450a-9435-0a09d33aec45" providerId="AD" clId="Web-{3FB5EE73-FF75-1963-A813-AFB633C6B372}" dt="2024-04-24T20:00:51.520" v="212" actId="1076"/>
          <ac:spMkLst>
            <pc:docMk/>
            <pc:sldMk cId="3086876664" sldId="264"/>
            <ac:spMk id="2" creationId="{9102C953-3B93-77C6-C3FC-057B607F9E2D}"/>
          </ac:spMkLst>
        </pc:spChg>
        <pc:spChg chg="del">
          <ac:chgData name="Shanbhag, Vinayak D" userId="S::vxs230023@utdallas.edu::2cf05380-ff69-450a-9435-0a09d33aec45" providerId="AD" clId="Web-{3FB5EE73-FF75-1963-A813-AFB633C6B372}" dt="2024-04-24T19:42:31.166" v="26"/>
          <ac:spMkLst>
            <pc:docMk/>
            <pc:sldMk cId="3086876664" sldId="264"/>
            <ac:spMk id="3" creationId="{C857F8DE-2208-970A-8F6A-7712923A9133}"/>
          </ac:spMkLst>
        </pc:spChg>
        <pc:spChg chg="add del mod">
          <ac:chgData name="Shanbhag, Vinayak D" userId="S::vxs230023@utdallas.edu::2cf05380-ff69-450a-9435-0a09d33aec45" providerId="AD" clId="Web-{3FB5EE73-FF75-1963-A813-AFB633C6B372}" dt="2024-04-24T19:57:01.937" v="151"/>
          <ac:spMkLst>
            <pc:docMk/>
            <pc:sldMk cId="3086876664" sldId="264"/>
            <ac:spMk id="8" creationId="{276F198C-000B-6EED-4AC4-5EF3A4B964D6}"/>
          </ac:spMkLst>
        </pc:spChg>
        <pc:spChg chg="add mod">
          <ac:chgData name="Shanbhag, Vinayak D" userId="S::vxs230023@utdallas.edu::2cf05380-ff69-450a-9435-0a09d33aec45" providerId="AD" clId="Web-{3FB5EE73-FF75-1963-A813-AFB633C6B372}" dt="2024-04-24T19:58:06.719" v="187" actId="20577"/>
          <ac:spMkLst>
            <pc:docMk/>
            <pc:sldMk cId="3086876664" sldId="264"/>
            <ac:spMk id="9" creationId="{B290642B-8130-1450-A12B-E7D6803C1259}"/>
          </ac:spMkLst>
        </pc:spChg>
        <pc:picChg chg="add del mod ord">
          <ac:chgData name="Shanbhag, Vinayak D" userId="S::vxs230023@utdallas.edu::2cf05380-ff69-450a-9435-0a09d33aec45" providerId="AD" clId="Web-{3FB5EE73-FF75-1963-A813-AFB633C6B372}" dt="2024-04-24T19:56:14.779" v="140"/>
          <ac:picMkLst>
            <pc:docMk/>
            <pc:sldMk cId="3086876664" sldId="264"/>
            <ac:picMk id="4" creationId="{CECC7AB5-3135-3CEE-B19C-231494004BD5}"/>
          </ac:picMkLst>
        </pc:picChg>
        <pc:picChg chg="add mod">
          <ac:chgData name="Shanbhag, Vinayak D" userId="S::vxs230023@utdallas.edu::2cf05380-ff69-450a-9435-0a09d33aec45" providerId="AD" clId="Web-{3FB5EE73-FF75-1963-A813-AFB633C6B372}" dt="2024-04-24T19:57:14.234" v="154" actId="14100"/>
          <ac:picMkLst>
            <pc:docMk/>
            <pc:sldMk cId="3086876664" sldId="264"/>
            <ac:picMk id="5" creationId="{1512219F-AB67-5889-5AB7-33DAC3E1121C}"/>
          </ac:picMkLst>
        </pc:picChg>
        <pc:picChg chg="add mod">
          <ac:chgData name="Shanbhag, Vinayak D" userId="S::vxs230023@utdallas.edu::2cf05380-ff69-450a-9435-0a09d33aec45" providerId="AD" clId="Web-{3FB5EE73-FF75-1963-A813-AFB633C6B372}" dt="2024-04-24T19:57:19.765" v="155" actId="1076"/>
          <ac:picMkLst>
            <pc:docMk/>
            <pc:sldMk cId="3086876664" sldId="264"/>
            <ac:picMk id="6" creationId="{9D3CFA4F-6B26-C919-0CD9-18EF1AD237AC}"/>
          </ac:picMkLst>
        </pc:picChg>
      </pc:sldChg>
      <pc:sldChg chg="addSp delSp modSp new">
        <pc:chgData name="Shanbhag, Vinayak D" userId="S::vxs230023@utdallas.edu::2cf05380-ff69-450a-9435-0a09d33aec45" providerId="AD" clId="Web-{3FB5EE73-FF75-1963-A813-AFB633C6B372}" dt="2024-04-24T20:10:25.127" v="244" actId="1076"/>
        <pc:sldMkLst>
          <pc:docMk/>
          <pc:sldMk cId="2415136751" sldId="265"/>
        </pc:sldMkLst>
        <pc:spChg chg="mod">
          <ac:chgData name="Shanbhag, Vinayak D" userId="S::vxs230023@utdallas.edu::2cf05380-ff69-450a-9435-0a09d33aec45" providerId="AD" clId="Web-{3FB5EE73-FF75-1963-A813-AFB633C6B372}" dt="2024-04-24T20:10:25.127" v="244" actId="1076"/>
          <ac:spMkLst>
            <pc:docMk/>
            <pc:sldMk cId="2415136751" sldId="265"/>
            <ac:spMk id="2" creationId="{D0D3CDF6-7BCB-9715-89EC-00C6ECB30575}"/>
          </ac:spMkLst>
        </pc:spChg>
        <pc:spChg chg="del">
          <ac:chgData name="Shanbhag, Vinayak D" userId="S::vxs230023@utdallas.edu::2cf05380-ff69-450a-9435-0a09d33aec45" providerId="AD" clId="Web-{3FB5EE73-FF75-1963-A813-AFB633C6B372}" dt="2024-04-24T19:44:48.295" v="37"/>
          <ac:spMkLst>
            <pc:docMk/>
            <pc:sldMk cId="2415136751" sldId="265"/>
            <ac:spMk id="3" creationId="{0CF326B9-0B7D-5139-09F0-DB5CE00678DA}"/>
          </ac:spMkLst>
        </pc:spChg>
        <pc:picChg chg="add mod ord">
          <ac:chgData name="Shanbhag, Vinayak D" userId="S::vxs230023@utdallas.edu::2cf05380-ff69-450a-9435-0a09d33aec45" providerId="AD" clId="Web-{3FB5EE73-FF75-1963-A813-AFB633C6B372}" dt="2024-04-24T20:10:05.783" v="241" actId="14100"/>
          <ac:picMkLst>
            <pc:docMk/>
            <pc:sldMk cId="2415136751" sldId="265"/>
            <ac:picMk id="4" creationId="{601D68C1-74BA-AF24-0B61-E4C77C46CACA}"/>
          </ac:picMkLst>
        </pc:picChg>
        <pc:picChg chg="add mod">
          <ac:chgData name="Shanbhag, Vinayak D" userId="S::vxs230023@utdallas.edu::2cf05380-ff69-450a-9435-0a09d33aec45" providerId="AD" clId="Web-{3FB5EE73-FF75-1963-A813-AFB633C6B372}" dt="2024-04-24T20:10:09.908" v="242" actId="1076"/>
          <ac:picMkLst>
            <pc:docMk/>
            <pc:sldMk cId="2415136751" sldId="265"/>
            <ac:picMk id="5" creationId="{C2D82005-0C89-3B3D-1CB6-4F20A5BB1933}"/>
          </ac:picMkLst>
        </pc:picChg>
      </pc:sldChg>
      <pc:sldChg chg="addSp delSp modSp new">
        <pc:chgData name="Shanbhag, Vinayak D" userId="S::vxs230023@utdallas.edu::2cf05380-ff69-450a-9435-0a09d33aec45" providerId="AD" clId="Web-{3FB5EE73-FF75-1963-A813-AFB633C6B372}" dt="2024-04-24T20:12:41.584" v="264" actId="20577"/>
        <pc:sldMkLst>
          <pc:docMk/>
          <pc:sldMk cId="3102346482" sldId="266"/>
        </pc:sldMkLst>
        <pc:spChg chg="mod">
          <ac:chgData name="Shanbhag, Vinayak D" userId="S::vxs230023@utdallas.edu::2cf05380-ff69-450a-9435-0a09d33aec45" providerId="AD" clId="Web-{3FB5EE73-FF75-1963-A813-AFB633C6B372}" dt="2024-04-24T19:59:57.941" v="205" actId="14100"/>
          <ac:spMkLst>
            <pc:docMk/>
            <pc:sldMk cId="3102346482" sldId="266"/>
            <ac:spMk id="2" creationId="{57D94FD0-7227-2494-2D63-4B819F8C764D}"/>
          </ac:spMkLst>
        </pc:spChg>
        <pc:spChg chg="del">
          <ac:chgData name="Shanbhag, Vinayak D" userId="S::vxs230023@utdallas.edu::2cf05380-ff69-450a-9435-0a09d33aec45" providerId="AD" clId="Web-{3FB5EE73-FF75-1963-A813-AFB633C6B372}" dt="2024-04-24T19:51:17.210" v="114"/>
          <ac:spMkLst>
            <pc:docMk/>
            <pc:sldMk cId="3102346482" sldId="266"/>
            <ac:spMk id="3" creationId="{7BCC8F46-463D-1936-B67F-27D3A773CCEA}"/>
          </ac:spMkLst>
        </pc:spChg>
        <pc:spChg chg="add mod">
          <ac:chgData name="Shanbhag, Vinayak D" userId="S::vxs230023@utdallas.edu::2cf05380-ff69-450a-9435-0a09d33aec45" providerId="AD" clId="Web-{3FB5EE73-FF75-1963-A813-AFB633C6B372}" dt="2024-04-24T20:12:41.584" v="264" actId="20577"/>
          <ac:spMkLst>
            <pc:docMk/>
            <pc:sldMk cId="3102346482" sldId="266"/>
            <ac:spMk id="7" creationId="{1E41BD1B-9ABF-3F52-BA49-F4C9E8015F32}"/>
          </ac:spMkLst>
        </pc:spChg>
        <pc:picChg chg="add mod ord">
          <ac:chgData name="Shanbhag, Vinayak D" userId="S::vxs230023@utdallas.edu::2cf05380-ff69-450a-9435-0a09d33aec45" providerId="AD" clId="Web-{3FB5EE73-FF75-1963-A813-AFB633C6B372}" dt="2024-04-24T20:03:07.351" v="223" actId="1076"/>
          <ac:picMkLst>
            <pc:docMk/>
            <pc:sldMk cId="3102346482" sldId="266"/>
            <ac:picMk id="4" creationId="{C40E300F-4BDC-A5FF-5A78-DCC23B723DAB}"/>
          </ac:picMkLst>
        </pc:picChg>
        <pc:picChg chg="add del mod">
          <ac:chgData name="Shanbhag, Vinayak D" userId="S::vxs230023@utdallas.edu::2cf05380-ff69-450a-9435-0a09d33aec45" providerId="AD" clId="Web-{3FB5EE73-FF75-1963-A813-AFB633C6B372}" dt="2024-04-24T20:05:46.386" v="225"/>
          <ac:picMkLst>
            <pc:docMk/>
            <pc:sldMk cId="3102346482" sldId="266"/>
            <ac:picMk id="5" creationId="{84A6BFB8-CA8F-E121-9859-E2D3E8BCEE3A}"/>
          </ac:picMkLst>
        </pc:picChg>
        <pc:picChg chg="add mod">
          <ac:chgData name="Shanbhag, Vinayak D" userId="S::vxs230023@utdallas.edu::2cf05380-ff69-450a-9435-0a09d33aec45" providerId="AD" clId="Web-{3FB5EE73-FF75-1963-A813-AFB633C6B372}" dt="2024-04-24T20:09:38.095" v="238" actId="1076"/>
          <ac:picMkLst>
            <pc:docMk/>
            <pc:sldMk cId="3102346482" sldId="266"/>
            <ac:picMk id="6" creationId="{E9D9B3E8-5AC3-6325-2833-476D18C50841}"/>
          </ac:picMkLst>
        </pc:picChg>
      </pc:sldChg>
      <pc:sldChg chg="addSp delSp modSp new ord">
        <pc:chgData name="Shanbhag, Vinayak D" userId="S::vxs230023@utdallas.edu::2cf05380-ff69-450a-9435-0a09d33aec45" providerId="AD" clId="Web-{3FB5EE73-FF75-1963-A813-AFB633C6B372}" dt="2024-04-24T20:23:08.630" v="278" actId="14100"/>
        <pc:sldMkLst>
          <pc:docMk/>
          <pc:sldMk cId="3478793841" sldId="267"/>
        </pc:sldMkLst>
        <pc:spChg chg="mod">
          <ac:chgData name="Shanbhag, Vinayak D" userId="S::vxs230023@utdallas.edu::2cf05380-ff69-450a-9435-0a09d33aec45" providerId="AD" clId="Web-{3FB5EE73-FF75-1963-A813-AFB633C6B372}" dt="2024-04-24T19:59:31.940" v="199" actId="20577"/>
          <ac:spMkLst>
            <pc:docMk/>
            <pc:sldMk cId="3478793841" sldId="267"/>
            <ac:spMk id="2" creationId="{8814B4F9-46BE-E343-7583-BE80480BE088}"/>
          </ac:spMkLst>
        </pc:spChg>
        <pc:spChg chg="del">
          <ac:chgData name="Shanbhag, Vinayak D" userId="S::vxs230023@utdallas.edu::2cf05380-ff69-450a-9435-0a09d33aec45" providerId="AD" clId="Web-{3FB5EE73-FF75-1963-A813-AFB633C6B372}" dt="2024-04-24T19:50:41.943" v="113"/>
          <ac:spMkLst>
            <pc:docMk/>
            <pc:sldMk cId="3478793841" sldId="267"/>
            <ac:spMk id="3" creationId="{633D1725-28BF-B309-4517-7B6E65D656B8}"/>
          </ac:spMkLst>
        </pc:spChg>
        <pc:spChg chg="add mod">
          <ac:chgData name="Shanbhag, Vinayak D" userId="S::vxs230023@utdallas.edu::2cf05380-ff69-450a-9435-0a09d33aec45" providerId="AD" clId="Web-{3FB5EE73-FF75-1963-A813-AFB633C6B372}" dt="2024-04-24T20:11:53.629" v="250" actId="20577"/>
          <ac:spMkLst>
            <pc:docMk/>
            <pc:sldMk cId="3478793841" sldId="267"/>
            <ac:spMk id="6" creationId="{39F9F862-FBB7-DADF-0C69-E9D855F5D835}"/>
          </ac:spMkLst>
        </pc:spChg>
        <pc:picChg chg="add mod ord modCrop">
          <ac:chgData name="Shanbhag, Vinayak D" userId="S::vxs230023@utdallas.edu::2cf05380-ff69-450a-9435-0a09d33aec45" providerId="AD" clId="Web-{3FB5EE73-FF75-1963-A813-AFB633C6B372}" dt="2024-04-24T20:22:39.395" v="275"/>
          <ac:picMkLst>
            <pc:docMk/>
            <pc:sldMk cId="3478793841" sldId="267"/>
            <ac:picMk id="4" creationId="{BA69A5B1-7992-E2E8-B340-F4697D5DB11D}"/>
          </ac:picMkLst>
        </pc:picChg>
        <pc:picChg chg="add mod">
          <ac:chgData name="Shanbhag, Vinayak D" userId="S::vxs230023@utdallas.edu::2cf05380-ff69-450a-9435-0a09d33aec45" providerId="AD" clId="Web-{3FB5EE73-FF75-1963-A813-AFB633C6B372}" dt="2024-04-24T20:22:53.082" v="277" actId="1076"/>
          <ac:picMkLst>
            <pc:docMk/>
            <pc:sldMk cId="3478793841" sldId="267"/>
            <ac:picMk id="5" creationId="{E06BC3F2-8A08-C3B1-85E4-E0AF60DA62CB}"/>
          </ac:picMkLst>
        </pc:picChg>
        <pc:picChg chg="add mod">
          <ac:chgData name="Shanbhag, Vinayak D" userId="S::vxs230023@utdallas.edu::2cf05380-ff69-450a-9435-0a09d33aec45" providerId="AD" clId="Web-{3FB5EE73-FF75-1963-A813-AFB633C6B372}" dt="2024-04-24T20:23:08.630" v="278" actId="14100"/>
          <ac:picMkLst>
            <pc:docMk/>
            <pc:sldMk cId="3478793841" sldId="267"/>
            <ac:picMk id="7" creationId="{E81F04C3-397C-A1D0-7679-9DD7DFDA3531}"/>
          </ac:picMkLst>
        </pc:picChg>
      </pc:sldChg>
      <pc:sldChg chg="addSp delSp modSp new">
        <pc:chgData name="Shanbhag, Vinayak D" userId="S::vxs230023@utdallas.edu::2cf05380-ff69-450a-9435-0a09d33aec45" providerId="AD" clId="Web-{3FB5EE73-FF75-1963-A813-AFB633C6B372}" dt="2024-04-24T20:26:56.635" v="282" actId="14100"/>
        <pc:sldMkLst>
          <pc:docMk/>
          <pc:sldMk cId="2300871005" sldId="268"/>
        </pc:sldMkLst>
        <pc:spChg chg="mod">
          <ac:chgData name="Shanbhag, Vinayak D" userId="S::vxs230023@utdallas.edu::2cf05380-ff69-450a-9435-0a09d33aec45" providerId="AD" clId="Web-{3FB5EE73-FF75-1963-A813-AFB633C6B372}" dt="2024-04-24T20:00:04.128" v="206" actId="1076"/>
          <ac:spMkLst>
            <pc:docMk/>
            <pc:sldMk cId="2300871005" sldId="268"/>
            <ac:spMk id="2" creationId="{77440762-7EBD-39D3-2D6E-E9A83C947829}"/>
          </ac:spMkLst>
        </pc:spChg>
        <pc:spChg chg="del">
          <ac:chgData name="Shanbhag, Vinayak D" userId="S::vxs230023@utdallas.edu::2cf05380-ff69-450a-9435-0a09d33aec45" providerId="AD" clId="Web-{3FB5EE73-FF75-1963-A813-AFB633C6B372}" dt="2024-04-24T20:05:52.293" v="226"/>
          <ac:spMkLst>
            <pc:docMk/>
            <pc:sldMk cId="2300871005" sldId="268"/>
            <ac:spMk id="3" creationId="{F5DFA495-64EF-D9F3-003B-A0C52E4D9861}"/>
          </ac:spMkLst>
        </pc:spChg>
        <pc:picChg chg="add mod ord">
          <ac:chgData name="Shanbhag, Vinayak D" userId="S::vxs230023@utdallas.edu::2cf05380-ff69-450a-9435-0a09d33aec45" providerId="AD" clId="Web-{3FB5EE73-FF75-1963-A813-AFB633C6B372}" dt="2024-04-24T20:06:15.731" v="231" actId="14100"/>
          <ac:picMkLst>
            <pc:docMk/>
            <pc:sldMk cId="2300871005" sldId="268"/>
            <ac:picMk id="4" creationId="{DE940991-49F4-41EB-B39A-C0E2784F812D}"/>
          </ac:picMkLst>
        </pc:picChg>
        <pc:picChg chg="add mod">
          <ac:chgData name="Shanbhag, Vinayak D" userId="S::vxs230023@utdallas.edu::2cf05380-ff69-450a-9435-0a09d33aec45" providerId="AD" clId="Web-{3FB5EE73-FF75-1963-A813-AFB633C6B372}" dt="2024-04-24T20:26:56.635" v="282" actId="14100"/>
          <ac:picMkLst>
            <pc:docMk/>
            <pc:sldMk cId="2300871005" sldId="268"/>
            <ac:picMk id="5" creationId="{7557BD66-71C2-0F9A-6C16-1529185CB53A}"/>
          </ac:picMkLst>
        </pc:picChg>
      </pc:sldChg>
      <pc:sldChg chg="addSp delSp modSp new mod setBg">
        <pc:chgData name="Shanbhag, Vinayak D" userId="S::vxs230023@utdallas.edu::2cf05380-ff69-450a-9435-0a09d33aec45" providerId="AD" clId="Web-{3FB5EE73-FF75-1963-A813-AFB633C6B372}" dt="2024-04-24T19:50:03.974" v="112" actId="1076"/>
        <pc:sldMkLst>
          <pc:docMk/>
          <pc:sldMk cId="1736072881" sldId="269"/>
        </pc:sldMkLst>
        <pc:spChg chg="mod">
          <ac:chgData name="Shanbhag, Vinayak D" userId="S::vxs230023@utdallas.edu::2cf05380-ff69-450a-9435-0a09d33aec45" providerId="AD" clId="Web-{3FB5EE73-FF75-1963-A813-AFB633C6B372}" dt="2024-04-24T19:49:57.724" v="111" actId="1076"/>
          <ac:spMkLst>
            <pc:docMk/>
            <pc:sldMk cId="1736072881" sldId="269"/>
            <ac:spMk id="2" creationId="{B7CA7014-F286-2451-EF0A-5A706D215A44}"/>
          </ac:spMkLst>
        </pc:spChg>
        <pc:spChg chg="del">
          <ac:chgData name="Shanbhag, Vinayak D" userId="S::vxs230023@utdallas.edu::2cf05380-ff69-450a-9435-0a09d33aec45" providerId="AD" clId="Web-{3FB5EE73-FF75-1963-A813-AFB633C6B372}" dt="2024-04-24T19:48:35.175" v="88"/>
          <ac:spMkLst>
            <pc:docMk/>
            <pc:sldMk cId="1736072881" sldId="269"/>
            <ac:spMk id="3" creationId="{E6A6DCC8-A882-47E1-0755-5E13F280092A}"/>
          </ac:spMkLst>
        </pc:spChg>
        <pc:spChg chg="add">
          <ac:chgData name="Shanbhag, Vinayak D" userId="S::vxs230023@utdallas.edu::2cf05380-ff69-450a-9435-0a09d33aec45" providerId="AD" clId="Web-{3FB5EE73-FF75-1963-A813-AFB633C6B372}" dt="2024-04-24T19:49:19.035" v="105"/>
          <ac:spMkLst>
            <pc:docMk/>
            <pc:sldMk cId="1736072881" sldId="269"/>
            <ac:spMk id="16" creationId="{7D6BF779-0B8C-4CC2-9268-9506AD0C5331}"/>
          </ac:spMkLst>
        </pc:spChg>
        <pc:spChg chg="add">
          <ac:chgData name="Shanbhag, Vinayak D" userId="S::vxs230023@utdallas.edu::2cf05380-ff69-450a-9435-0a09d33aec45" providerId="AD" clId="Web-{3FB5EE73-FF75-1963-A813-AFB633C6B372}" dt="2024-04-24T19:49:19.035" v="105"/>
          <ac:spMkLst>
            <pc:docMk/>
            <pc:sldMk cId="1736072881" sldId="269"/>
            <ac:spMk id="18" creationId="{489B7BFD-8F45-4093-AD9C-91B15B0503D9}"/>
          </ac:spMkLst>
        </pc:spChg>
        <pc:grpChg chg="add">
          <ac:chgData name="Shanbhag, Vinayak D" userId="S::vxs230023@utdallas.edu::2cf05380-ff69-450a-9435-0a09d33aec45" providerId="AD" clId="Web-{3FB5EE73-FF75-1963-A813-AFB633C6B372}" dt="2024-04-24T19:49:19.035" v="105"/>
          <ac:grpSpMkLst>
            <pc:docMk/>
            <pc:sldMk cId="1736072881" sldId="269"/>
            <ac:grpSpMk id="9" creationId="{8A351602-3772-4279-B0D3-A523F6F6EAB3}"/>
          </ac:grpSpMkLst>
        </pc:grpChg>
        <pc:grpChg chg="add">
          <ac:chgData name="Shanbhag, Vinayak D" userId="S::vxs230023@utdallas.edu::2cf05380-ff69-450a-9435-0a09d33aec45" providerId="AD" clId="Web-{3FB5EE73-FF75-1963-A813-AFB633C6B372}" dt="2024-04-24T19:49:19.035" v="105"/>
          <ac:grpSpMkLst>
            <pc:docMk/>
            <pc:sldMk cId="1736072881" sldId="269"/>
            <ac:grpSpMk id="20" creationId="{19C50935-4DD3-46C8-B0BE-74860460EFCF}"/>
          </ac:grpSpMkLst>
        </pc:grpChg>
        <pc:grpChg chg="add">
          <ac:chgData name="Shanbhag, Vinayak D" userId="S::vxs230023@utdallas.edu::2cf05380-ff69-450a-9435-0a09d33aec45" providerId="AD" clId="Web-{3FB5EE73-FF75-1963-A813-AFB633C6B372}" dt="2024-04-24T19:49:19.035" v="105"/>
          <ac:grpSpMkLst>
            <pc:docMk/>
            <pc:sldMk cId="1736072881" sldId="269"/>
            <ac:grpSpMk id="24" creationId="{EC86BE98-673F-469D-B15E-8B6305CE3A58}"/>
          </ac:grpSpMkLst>
        </pc:grpChg>
        <pc:grpChg chg="add">
          <ac:chgData name="Shanbhag, Vinayak D" userId="S::vxs230023@utdallas.edu::2cf05380-ff69-450a-9435-0a09d33aec45" providerId="AD" clId="Web-{3FB5EE73-FF75-1963-A813-AFB633C6B372}" dt="2024-04-24T19:49:19.035" v="105"/>
          <ac:grpSpMkLst>
            <pc:docMk/>
            <pc:sldMk cId="1736072881" sldId="269"/>
            <ac:grpSpMk id="32" creationId="{F70AAE9F-D40D-4A06-A542-AB26D8AB98F2}"/>
          </ac:grpSpMkLst>
        </pc:grpChg>
        <pc:picChg chg="add mod ord">
          <ac:chgData name="Shanbhag, Vinayak D" userId="S::vxs230023@utdallas.edu::2cf05380-ff69-450a-9435-0a09d33aec45" providerId="AD" clId="Web-{3FB5EE73-FF75-1963-A813-AFB633C6B372}" dt="2024-04-24T19:50:03.974" v="112" actId="1076"/>
          <ac:picMkLst>
            <pc:docMk/>
            <pc:sldMk cId="1736072881" sldId="269"/>
            <ac:picMk id="4" creationId="{CDAA656F-29BC-2578-681A-285FF6D34EB0}"/>
          </ac:picMkLst>
        </pc:picChg>
      </pc:sldChg>
      <pc:sldChg chg="addSp delSp modSp new">
        <pc:chgData name="Shanbhag, Vinayak D" userId="S::vxs230023@utdallas.edu::2cf05380-ff69-450a-9435-0a09d33aec45" providerId="AD" clId="Web-{3FB5EE73-FF75-1963-A813-AFB633C6B372}" dt="2024-04-24T19:58:34.767" v="195" actId="20577"/>
        <pc:sldMkLst>
          <pc:docMk/>
          <pc:sldMk cId="2761407124" sldId="270"/>
        </pc:sldMkLst>
        <pc:spChg chg="mod">
          <ac:chgData name="Shanbhag, Vinayak D" userId="S::vxs230023@utdallas.edu::2cf05380-ff69-450a-9435-0a09d33aec45" providerId="AD" clId="Web-{3FB5EE73-FF75-1963-A813-AFB633C6B372}" dt="2024-04-24T19:58:34.767" v="195" actId="20577"/>
          <ac:spMkLst>
            <pc:docMk/>
            <pc:sldMk cId="2761407124" sldId="270"/>
            <ac:spMk id="2" creationId="{1959BD9C-9AB4-B3E4-2C1F-AAB6BD0E7E6F}"/>
          </ac:spMkLst>
        </pc:spChg>
        <pc:spChg chg="del">
          <ac:chgData name="Shanbhag, Vinayak D" userId="S::vxs230023@utdallas.edu::2cf05380-ff69-450a-9435-0a09d33aec45" providerId="AD" clId="Web-{3FB5EE73-FF75-1963-A813-AFB633C6B372}" dt="2024-04-24T19:56:20.483" v="141"/>
          <ac:spMkLst>
            <pc:docMk/>
            <pc:sldMk cId="2761407124" sldId="270"/>
            <ac:spMk id="3" creationId="{90799701-6D1D-4024-9C73-DB96ED472851}"/>
          </ac:spMkLst>
        </pc:spChg>
        <pc:picChg chg="add mod ord">
          <ac:chgData name="Shanbhag, Vinayak D" userId="S::vxs230023@utdallas.edu::2cf05380-ff69-450a-9435-0a09d33aec45" providerId="AD" clId="Web-{3FB5EE73-FF75-1963-A813-AFB633C6B372}" dt="2024-04-24T19:56:29.655" v="144" actId="1076"/>
          <ac:picMkLst>
            <pc:docMk/>
            <pc:sldMk cId="2761407124" sldId="270"/>
            <ac:picMk id="4" creationId="{D4DDB205-418B-E3A7-83BD-85FD025DB1D3}"/>
          </ac:picMkLst>
        </pc:picChg>
      </pc:sldChg>
    </pc:docChg>
  </pc:docChgLst>
  <pc:docChgLst>
    <pc:chgData name="Deshpande, Pranav Dattatreya" userId="S::pdd230000@utdallas.edu::2f5ef258-523b-4c37-b852-1e849578bad5" providerId="AD" clId="Web-{1727B471-1A2A-560B-8C24-9ED9C9B5E8DC}"/>
    <pc:docChg chg="modSld">
      <pc:chgData name="Deshpande, Pranav Dattatreya" userId="S::pdd230000@utdallas.edu::2f5ef258-523b-4c37-b852-1e849578bad5" providerId="AD" clId="Web-{1727B471-1A2A-560B-8C24-9ED9C9B5E8DC}" dt="2024-04-25T04:30:35.701" v="47" actId="20577"/>
      <pc:docMkLst>
        <pc:docMk/>
      </pc:docMkLst>
      <pc:sldChg chg="modSp">
        <pc:chgData name="Deshpande, Pranav Dattatreya" userId="S::pdd230000@utdallas.edu::2f5ef258-523b-4c37-b852-1e849578bad5" providerId="AD" clId="Web-{1727B471-1A2A-560B-8C24-9ED9C9B5E8DC}" dt="2024-04-25T04:29:51.918" v="10" actId="14100"/>
        <pc:sldMkLst>
          <pc:docMk/>
          <pc:sldMk cId="3086876664" sldId="264"/>
        </pc:sldMkLst>
        <pc:spChg chg="mod">
          <ac:chgData name="Deshpande, Pranav Dattatreya" userId="S::pdd230000@utdallas.edu::2f5ef258-523b-4c37-b852-1e849578bad5" providerId="AD" clId="Web-{1727B471-1A2A-560B-8C24-9ED9C9B5E8DC}" dt="2024-04-25T04:29:51.918" v="10" actId="14100"/>
          <ac:spMkLst>
            <pc:docMk/>
            <pc:sldMk cId="3086876664" sldId="264"/>
            <ac:spMk id="2" creationId="{9102C953-3B93-77C6-C3FC-057B607F9E2D}"/>
          </ac:spMkLst>
        </pc:spChg>
      </pc:sldChg>
      <pc:sldChg chg="modSp">
        <pc:chgData name="Deshpande, Pranav Dattatreya" userId="S::pdd230000@utdallas.edu::2f5ef258-523b-4c37-b852-1e849578bad5" providerId="AD" clId="Web-{1727B471-1A2A-560B-8C24-9ED9C9B5E8DC}" dt="2024-04-25T04:30:05.466" v="25" actId="20577"/>
        <pc:sldMkLst>
          <pc:docMk/>
          <pc:sldMk cId="2415136751" sldId="265"/>
        </pc:sldMkLst>
        <pc:spChg chg="mod">
          <ac:chgData name="Deshpande, Pranav Dattatreya" userId="S::pdd230000@utdallas.edu::2f5ef258-523b-4c37-b852-1e849578bad5" providerId="AD" clId="Web-{1727B471-1A2A-560B-8C24-9ED9C9B5E8DC}" dt="2024-04-25T04:30:05.466" v="25" actId="20577"/>
          <ac:spMkLst>
            <pc:docMk/>
            <pc:sldMk cId="2415136751" sldId="265"/>
            <ac:spMk id="2" creationId="{D0D3CDF6-7BCB-9715-89EC-00C6ECB30575}"/>
          </ac:spMkLst>
        </pc:spChg>
      </pc:sldChg>
      <pc:sldChg chg="modSp">
        <pc:chgData name="Deshpande, Pranav Dattatreya" userId="S::pdd230000@utdallas.edu::2f5ef258-523b-4c37-b852-1e849578bad5" providerId="AD" clId="Web-{1727B471-1A2A-560B-8C24-9ED9C9B5E8DC}" dt="2024-04-25T04:30:12.497" v="30" actId="20577"/>
        <pc:sldMkLst>
          <pc:docMk/>
          <pc:sldMk cId="3102346482" sldId="266"/>
        </pc:sldMkLst>
        <pc:spChg chg="mod">
          <ac:chgData name="Deshpande, Pranav Dattatreya" userId="S::pdd230000@utdallas.edu::2f5ef258-523b-4c37-b852-1e849578bad5" providerId="AD" clId="Web-{1727B471-1A2A-560B-8C24-9ED9C9B5E8DC}" dt="2024-04-25T04:30:12.497" v="30" actId="20577"/>
          <ac:spMkLst>
            <pc:docMk/>
            <pc:sldMk cId="3102346482" sldId="266"/>
            <ac:spMk id="2" creationId="{57D94FD0-7227-2494-2D63-4B819F8C764D}"/>
          </ac:spMkLst>
        </pc:spChg>
      </pc:sldChg>
      <pc:sldChg chg="modSp">
        <pc:chgData name="Deshpande, Pranav Dattatreya" userId="S::pdd230000@utdallas.edu::2f5ef258-523b-4c37-b852-1e849578bad5" providerId="AD" clId="Web-{1727B471-1A2A-560B-8C24-9ED9C9B5E8DC}" dt="2024-04-25T04:30:35.701" v="47" actId="20577"/>
        <pc:sldMkLst>
          <pc:docMk/>
          <pc:sldMk cId="3478793841" sldId="267"/>
        </pc:sldMkLst>
        <pc:spChg chg="mod">
          <ac:chgData name="Deshpande, Pranav Dattatreya" userId="S::pdd230000@utdallas.edu::2f5ef258-523b-4c37-b852-1e849578bad5" providerId="AD" clId="Web-{1727B471-1A2A-560B-8C24-9ED9C9B5E8DC}" dt="2024-04-25T04:30:35.701" v="47" actId="20577"/>
          <ac:spMkLst>
            <pc:docMk/>
            <pc:sldMk cId="3478793841" sldId="267"/>
            <ac:spMk id="2" creationId="{8814B4F9-46BE-E343-7583-BE80480BE088}"/>
          </ac:spMkLst>
        </pc:spChg>
      </pc:sldChg>
      <pc:sldChg chg="modSp">
        <pc:chgData name="Deshpande, Pranav Dattatreya" userId="S::pdd230000@utdallas.edu::2f5ef258-523b-4c37-b852-1e849578bad5" providerId="AD" clId="Web-{1727B471-1A2A-560B-8C24-9ED9C9B5E8DC}" dt="2024-04-25T04:30:20.950" v="35" actId="20577"/>
        <pc:sldMkLst>
          <pc:docMk/>
          <pc:sldMk cId="2300871005" sldId="268"/>
        </pc:sldMkLst>
        <pc:spChg chg="mod">
          <ac:chgData name="Deshpande, Pranav Dattatreya" userId="S::pdd230000@utdallas.edu::2f5ef258-523b-4c37-b852-1e849578bad5" providerId="AD" clId="Web-{1727B471-1A2A-560B-8C24-9ED9C9B5E8DC}" dt="2024-04-25T04:30:20.950" v="35" actId="20577"/>
          <ac:spMkLst>
            <pc:docMk/>
            <pc:sldMk cId="2300871005" sldId="268"/>
            <ac:spMk id="2" creationId="{77440762-7EBD-39D3-2D6E-E9A83C947829}"/>
          </ac:spMkLst>
        </pc:spChg>
      </pc:sldChg>
      <pc:sldChg chg="modSp">
        <pc:chgData name="Deshpande, Pranav Dattatreya" userId="S::pdd230000@utdallas.edu::2f5ef258-523b-4c37-b852-1e849578bad5" providerId="AD" clId="Web-{1727B471-1A2A-560B-8C24-9ED9C9B5E8DC}" dt="2024-04-25T04:29:33.824" v="8" actId="20577"/>
        <pc:sldMkLst>
          <pc:docMk/>
          <pc:sldMk cId="2761407124" sldId="270"/>
        </pc:sldMkLst>
        <pc:spChg chg="mod">
          <ac:chgData name="Deshpande, Pranav Dattatreya" userId="S::pdd230000@utdallas.edu::2f5ef258-523b-4c37-b852-1e849578bad5" providerId="AD" clId="Web-{1727B471-1A2A-560B-8C24-9ED9C9B5E8DC}" dt="2024-04-25T04:29:33.824" v="8" actId="20577"/>
          <ac:spMkLst>
            <pc:docMk/>
            <pc:sldMk cId="2761407124" sldId="270"/>
            <ac:spMk id="2" creationId="{1959BD9C-9AB4-B3E4-2C1F-AAB6BD0E7E6F}"/>
          </ac:spMkLst>
        </pc:spChg>
      </pc:sldChg>
    </pc:docChg>
  </pc:docChgLst>
  <pc:docChgLst>
    <pc:chgData name="Shanbhag, Vinayak D" userId="S::vxs230023@utdallas.edu::2cf05380-ff69-450a-9435-0a09d33aec45" providerId="AD" clId="Web-{E1A67386-9384-2183-7EFD-CC6E171AD98F}"/>
    <pc:docChg chg="modSld">
      <pc:chgData name="Shanbhag, Vinayak D" userId="S::vxs230023@utdallas.edu::2cf05380-ff69-450a-9435-0a09d33aec45" providerId="AD" clId="Web-{E1A67386-9384-2183-7EFD-CC6E171AD98F}" dt="2024-04-25T14:57:28.231" v="45" actId="20577"/>
      <pc:docMkLst>
        <pc:docMk/>
      </pc:docMkLst>
      <pc:sldChg chg="modSp">
        <pc:chgData name="Shanbhag, Vinayak D" userId="S::vxs230023@utdallas.edu::2cf05380-ff69-450a-9435-0a09d33aec45" providerId="AD" clId="Web-{E1A67386-9384-2183-7EFD-CC6E171AD98F}" dt="2024-04-25T04:34:27.882" v="23" actId="1076"/>
        <pc:sldMkLst>
          <pc:docMk/>
          <pc:sldMk cId="3490175811" sldId="256"/>
        </pc:sldMkLst>
        <pc:spChg chg="mod">
          <ac:chgData name="Shanbhag, Vinayak D" userId="S::vxs230023@utdallas.edu::2cf05380-ff69-450a-9435-0a09d33aec45" providerId="AD" clId="Web-{E1A67386-9384-2183-7EFD-CC6E171AD98F}" dt="2024-04-25T04:34:27.882" v="23" actId="1076"/>
          <ac:spMkLst>
            <pc:docMk/>
            <pc:sldMk cId="3490175811" sldId="256"/>
            <ac:spMk id="3" creationId="{73458518-E125-68EF-C4AA-9F0F078D190D}"/>
          </ac:spMkLst>
        </pc:spChg>
      </pc:sldChg>
      <pc:sldChg chg="modSp">
        <pc:chgData name="Shanbhag, Vinayak D" userId="S::vxs230023@utdallas.edu::2cf05380-ff69-450a-9435-0a09d33aec45" providerId="AD" clId="Web-{E1A67386-9384-2183-7EFD-CC6E171AD98F}" dt="2024-04-25T04:39:29.847" v="34" actId="1076"/>
        <pc:sldMkLst>
          <pc:docMk/>
          <pc:sldMk cId="549615419" sldId="258"/>
        </pc:sldMkLst>
        <pc:graphicFrameChg chg="mod">
          <ac:chgData name="Shanbhag, Vinayak D" userId="S::vxs230023@utdallas.edu::2cf05380-ff69-450a-9435-0a09d33aec45" providerId="AD" clId="Web-{E1A67386-9384-2183-7EFD-CC6E171AD98F}" dt="2024-04-25T04:39:29.847" v="34" actId="1076"/>
          <ac:graphicFrameMkLst>
            <pc:docMk/>
            <pc:sldMk cId="549615419" sldId="258"/>
            <ac:graphicFrameMk id="5" creationId="{5FA4707E-45A8-A06F-7DF7-938684A09A09}"/>
          </ac:graphicFrameMkLst>
        </pc:graphicFrameChg>
      </pc:sldChg>
      <pc:sldChg chg="modSp">
        <pc:chgData name="Shanbhag, Vinayak D" userId="S::vxs230023@utdallas.edu::2cf05380-ff69-450a-9435-0a09d33aec45" providerId="AD" clId="Web-{E1A67386-9384-2183-7EFD-CC6E171AD98F}" dt="2024-04-25T14:53:14.502" v="43" actId="20577"/>
        <pc:sldMkLst>
          <pc:docMk/>
          <pc:sldMk cId="2300871005" sldId="268"/>
        </pc:sldMkLst>
        <pc:spChg chg="mod">
          <ac:chgData name="Shanbhag, Vinayak D" userId="S::vxs230023@utdallas.edu::2cf05380-ff69-450a-9435-0a09d33aec45" providerId="AD" clId="Web-{E1A67386-9384-2183-7EFD-CC6E171AD98F}" dt="2024-04-25T14:53:14.502" v="43" actId="20577"/>
          <ac:spMkLst>
            <pc:docMk/>
            <pc:sldMk cId="2300871005" sldId="268"/>
            <ac:spMk id="3" creationId="{FD07675D-80A4-B6C1-60CD-0A5D3DEAA013}"/>
          </ac:spMkLst>
        </pc:spChg>
      </pc:sldChg>
      <pc:sldChg chg="modSp">
        <pc:chgData name="Shanbhag, Vinayak D" userId="S::vxs230023@utdallas.edu::2cf05380-ff69-450a-9435-0a09d33aec45" providerId="AD" clId="Web-{E1A67386-9384-2183-7EFD-CC6E171AD98F}" dt="2024-04-25T04:44:56.109" v="37" actId="20577"/>
        <pc:sldMkLst>
          <pc:docMk/>
          <pc:sldMk cId="1857925045" sldId="272"/>
        </pc:sldMkLst>
        <pc:spChg chg="mod">
          <ac:chgData name="Shanbhag, Vinayak D" userId="S::vxs230023@utdallas.edu::2cf05380-ff69-450a-9435-0a09d33aec45" providerId="AD" clId="Web-{E1A67386-9384-2183-7EFD-CC6E171AD98F}" dt="2024-04-25T04:44:56.109" v="37" actId="20577"/>
          <ac:spMkLst>
            <pc:docMk/>
            <pc:sldMk cId="1857925045" sldId="272"/>
            <ac:spMk id="3" creationId="{E192B0A8-6F55-5808-8F17-ED563F752553}"/>
          </ac:spMkLst>
        </pc:spChg>
      </pc:sldChg>
      <pc:sldChg chg="modSp">
        <pc:chgData name="Shanbhag, Vinayak D" userId="S::vxs230023@utdallas.edu::2cf05380-ff69-450a-9435-0a09d33aec45" providerId="AD" clId="Web-{E1A67386-9384-2183-7EFD-CC6E171AD98F}" dt="2024-04-25T04:39:28.222" v="33"/>
        <pc:sldMkLst>
          <pc:docMk/>
          <pc:sldMk cId="628363162" sldId="274"/>
        </pc:sldMkLst>
        <pc:graphicFrameChg chg="mod modGraphic">
          <ac:chgData name="Shanbhag, Vinayak D" userId="S::vxs230023@utdallas.edu::2cf05380-ff69-450a-9435-0a09d33aec45" providerId="AD" clId="Web-{E1A67386-9384-2183-7EFD-CC6E171AD98F}" dt="2024-04-25T04:39:28.222" v="33"/>
          <ac:graphicFrameMkLst>
            <pc:docMk/>
            <pc:sldMk cId="628363162" sldId="274"/>
            <ac:graphicFrameMk id="4" creationId="{306EA50C-7F40-1737-05AA-9C5B6FA95424}"/>
          </ac:graphicFrameMkLst>
        </pc:graphicFrameChg>
      </pc:sldChg>
      <pc:sldChg chg="modSp">
        <pc:chgData name="Shanbhag, Vinayak D" userId="S::vxs230023@utdallas.edu::2cf05380-ff69-450a-9435-0a09d33aec45" providerId="AD" clId="Web-{E1A67386-9384-2183-7EFD-CC6E171AD98F}" dt="2024-04-25T14:57:28.231" v="45" actId="20577"/>
        <pc:sldMkLst>
          <pc:docMk/>
          <pc:sldMk cId="2047699621" sldId="278"/>
        </pc:sldMkLst>
        <pc:spChg chg="mod">
          <ac:chgData name="Shanbhag, Vinayak D" userId="S::vxs230023@utdallas.edu::2cf05380-ff69-450a-9435-0a09d33aec45" providerId="AD" clId="Web-{E1A67386-9384-2183-7EFD-CC6E171AD98F}" dt="2024-04-25T14:57:28.231" v="45" actId="20577"/>
          <ac:spMkLst>
            <pc:docMk/>
            <pc:sldMk cId="2047699621" sldId="278"/>
            <ac:spMk id="3" creationId="{FEDE0812-0564-2D66-1FF2-6434F547A597}"/>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158913-CE84-4BE4-B7FA-E5C2F1151CF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9E371D7-3256-4870-8D89-F6EFE7D4985E}">
      <dgm:prSet custT="1"/>
      <dgm:spPr/>
      <dgm:t>
        <a:bodyPr/>
        <a:lstStyle/>
        <a:p>
          <a:pPr>
            <a:lnSpc>
              <a:spcPct val="100000"/>
            </a:lnSpc>
          </a:pPr>
          <a:r>
            <a:rPr lang="en-US" sz="1600" b="1" u="sng"/>
            <a:t>Cost Prediction: </a:t>
          </a:r>
          <a:r>
            <a:rPr lang="en-US" sz="1600"/>
            <a:t>Predictive models estimate future healthcare expenses for individuals based on historical data and patient characteristics.</a:t>
          </a:r>
        </a:p>
      </dgm:t>
    </dgm:pt>
    <dgm:pt modelId="{0DCEB62D-A922-48C4-B23D-E0DFE2D860FE}" type="parTrans" cxnId="{836B9846-D5E3-4C4E-AD32-669F01A75E8B}">
      <dgm:prSet/>
      <dgm:spPr/>
      <dgm:t>
        <a:bodyPr/>
        <a:lstStyle/>
        <a:p>
          <a:endParaRPr lang="en-US"/>
        </a:p>
      </dgm:t>
    </dgm:pt>
    <dgm:pt modelId="{C2BF3960-8E85-4349-A2CF-542FD0DC73C7}" type="sibTrans" cxnId="{836B9846-D5E3-4C4E-AD32-669F01A75E8B}">
      <dgm:prSet/>
      <dgm:spPr/>
      <dgm:t>
        <a:bodyPr/>
        <a:lstStyle/>
        <a:p>
          <a:endParaRPr lang="en-US"/>
        </a:p>
      </dgm:t>
    </dgm:pt>
    <dgm:pt modelId="{4F3A78E0-9828-4D12-8BBE-581AC8E80D06}">
      <dgm:prSet custT="1"/>
      <dgm:spPr/>
      <dgm:t>
        <a:bodyPr/>
        <a:lstStyle/>
        <a:p>
          <a:pPr>
            <a:lnSpc>
              <a:spcPct val="100000"/>
            </a:lnSpc>
          </a:pPr>
          <a:r>
            <a:rPr lang="en-US" sz="1600" b="1" u="sng"/>
            <a:t>Resource Allocation: </a:t>
          </a:r>
          <a:r>
            <a:rPr lang="en-US" sz="1600"/>
            <a:t>Identify high-risk patients to allocate resources efficiently and provide targeted interventions to prevent costly medical events.</a:t>
          </a:r>
        </a:p>
      </dgm:t>
    </dgm:pt>
    <dgm:pt modelId="{19F44A99-8D92-46A1-8509-AA1BE8382E4E}" type="parTrans" cxnId="{271AB833-88DB-4B64-9F7B-376FE2CA739E}">
      <dgm:prSet/>
      <dgm:spPr/>
      <dgm:t>
        <a:bodyPr/>
        <a:lstStyle/>
        <a:p>
          <a:endParaRPr lang="en-US"/>
        </a:p>
      </dgm:t>
    </dgm:pt>
    <dgm:pt modelId="{AC463856-A43D-46CF-BA22-4D67BED1907B}" type="sibTrans" cxnId="{271AB833-88DB-4B64-9F7B-376FE2CA739E}">
      <dgm:prSet/>
      <dgm:spPr/>
      <dgm:t>
        <a:bodyPr/>
        <a:lstStyle/>
        <a:p>
          <a:endParaRPr lang="en-US"/>
        </a:p>
      </dgm:t>
    </dgm:pt>
    <dgm:pt modelId="{88E159A4-DFA0-451D-8800-2A55E360B499}">
      <dgm:prSet custT="1"/>
      <dgm:spPr/>
      <dgm:t>
        <a:bodyPr/>
        <a:lstStyle/>
        <a:p>
          <a:pPr>
            <a:lnSpc>
              <a:spcPct val="100000"/>
            </a:lnSpc>
          </a:pPr>
          <a:r>
            <a:rPr lang="en-US" sz="1600" b="1" u="sng"/>
            <a:t>Risk Management:</a:t>
          </a:r>
          <a:r>
            <a:rPr lang="en-US" sz="1600"/>
            <a:t> Better risk assessment and pricing of insurance policies by understanding expected healthcare utilization and expenditure patterns.</a:t>
          </a:r>
        </a:p>
      </dgm:t>
    </dgm:pt>
    <dgm:pt modelId="{0D00A9B2-247E-45A8-99C6-AD74BAC53F98}" type="parTrans" cxnId="{3E27921C-952A-489F-B663-2D5610BA41A1}">
      <dgm:prSet/>
      <dgm:spPr/>
      <dgm:t>
        <a:bodyPr/>
        <a:lstStyle/>
        <a:p>
          <a:endParaRPr lang="en-US"/>
        </a:p>
      </dgm:t>
    </dgm:pt>
    <dgm:pt modelId="{A025AAC8-1B26-4BD3-8AC3-EA103A58E166}" type="sibTrans" cxnId="{3E27921C-952A-489F-B663-2D5610BA41A1}">
      <dgm:prSet/>
      <dgm:spPr/>
      <dgm:t>
        <a:bodyPr/>
        <a:lstStyle/>
        <a:p>
          <a:endParaRPr lang="en-US"/>
        </a:p>
      </dgm:t>
    </dgm:pt>
    <dgm:pt modelId="{86362C2E-47D2-449F-AED4-5DB5841BC6B8}">
      <dgm:prSet custT="1"/>
      <dgm:spPr/>
      <dgm:t>
        <a:bodyPr/>
        <a:lstStyle/>
        <a:p>
          <a:pPr>
            <a:lnSpc>
              <a:spcPct val="100000"/>
            </a:lnSpc>
          </a:pPr>
          <a:r>
            <a:rPr lang="en-US" sz="1400" b="1" u="sng"/>
            <a:t>Preventive Care: </a:t>
          </a:r>
        </a:p>
        <a:p>
          <a:pPr>
            <a:lnSpc>
              <a:spcPct val="100000"/>
            </a:lnSpc>
          </a:pPr>
          <a:r>
            <a:rPr lang="en-US" sz="1400"/>
            <a:t>Early identification of high-risk individuals enables proactive preventive measures to avoid expensive hospitalizations or complications. We could possibly collaborate with other models which predicted high risk individuals prone to brain failure / heart related inconsistencies, etc.</a:t>
          </a:r>
        </a:p>
      </dgm:t>
    </dgm:pt>
    <dgm:pt modelId="{805E60F5-9F6D-46E5-8839-6E03E52017C5}" type="parTrans" cxnId="{EADE1CA8-82CE-4B02-86DC-C376CCD967A8}">
      <dgm:prSet/>
      <dgm:spPr/>
      <dgm:t>
        <a:bodyPr/>
        <a:lstStyle/>
        <a:p>
          <a:endParaRPr lang="en-US"/>
        </a:p>
      </dgm:t>
    </dgm:pt>
    <dgm:pt modelId="{E6D5E5E6-A96C-4B6D-A70B-D81E9A7664B9}" type="sibTrans" cxnId="{EADE1CA8-82CE-4B02-86DC-C376CCD967A8}">
      <dgm:prSet/>
      <dgm:spPr/>
      <dgm:t>
        <a:bodyPr/>
        <a:lstStyle/>
        <a:p>
          <a:endParaRPr lang="en-US"/>
        </a:p>
      </dgm:t>
    </dgm:pt>
    <dgm:pt modelId="{7C3DEBC7-F374-4EAC-95BB-F086AFC49B37}">
      <dgm:prSet custT="1"/>
      <dgm:spPr/>
      <dgm:t>
        <a:bodyPr/>
        <a:lstStyle/>
        <a:p>
          <a:pPr>
            <a:lnSpc>
              <a:spcPct val="100000"/>
            </a:lnSpc>
          </a:pPr>
          <a:r>
            <a:rPr lang="en-US" sz="1400" b="1" u="sng"/>
            <a:t>Patient Empowerment: </a:t>
          </a:r>
          <a:r>
            <a:rPr lang="en-US" sz="1400"/>
            <a:t>Patients gain insights into potential healthcare expenses, allowing them to make informed decisions about treatment options and insurance plans</a:t>
          </a:r>
        </a:p>
      </dgm:t>
    </dgm:pt>
    <dgm:pt modelId="{FC5CDBA1-98B6-4ACC-A400-A55B3DEC777F}" type="parTrans" cxnId="{8D882676-BEA3-444D-812D-99AD8905F92A}">
      <dgm:prSet/>
      <dgm:spPr/>
      <dgm:t>
        <a:bodyPr/>
        <a:lstStyle/>
        <a:p>
          <a:endParaRPr lang="en-US"/>
        </a:p>
      </dgm:t>
    </dgm:pt>
    <dgm:pt modelId="{92E72394-C439-4AB5-8000-88F938553884}" type="sibTrans" cxnId="{8D882676-BEA3-444D-812D-99AD8905F92A}">
      <dgm:prSet/>
      <dgm:spPr/>
      <dgm:t>
        <a:bodyPr/>
        <a:lstStyle/>
        <a:p>
          <a:endParaRPr lang="en-US"/>
        </a:p>
      </dgm:t>
    </dgm:pt>
    <dgm:pt modelId="{1A623A01-2DE7-4EF9-99DC-CD4CB4B7B2FE}" type="pres">
      <dgm:prSet presAssocID="{80158913-CE84-4BE4-B7FA-E5C2F1151CF7}" presName="root" presStyleCnt="0">
        <dgm:presLayoutVars>
          <dgm:dir/>
          <dgm:resizeHandles val="exact"/>
        </dgm:presLayoutVars>
      </dgm:prSet>
      <dgm:spPr/>
    </dgm:pt>
    <dgm:pt modelId="{7AB57E61-F39C-487E-8900-7FEAEF49A09D}" type="pres">
      <dgm:prSet presAssocID="{69E371D7-3256-4870-8D89-F6EFE7D4985E}" presName="compNode" presStyleCnt="0"/>
      <dgm:spPr/>
    </dgm:pt>
    <dgm:pt modelId="{3FBCC992-2E8D-45BE-A6C5-CD894607AD3F}" type="pres">
      <dgm:prSet presAssocID="{69E371D7-3256-4870-8D89-F6EFE7D4985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618899FF-0F87-4879-BA10-A3A152DB35C9}" type="pres">
      <dgm:prSet presAssocID="{69E371D7-3256-4870-8D89-F6EFE7D4985E}" presName="spaceRect" presStyleCnt="0"/>
      <dgm:spPr/>
    </dgm:pt>
    <dgm:pt modelId="{B6B419DB-A050-4998-B225-5DEFCC8AC77C}" type="pres">
      <dgm:prSet presAssocID="{69E371D7-3256-4870-8D89-F6EFE7D4985E}" presName="textRect" presStyleLbl="revTx" presStyleIdx="0" presStyleCnt="5">
        <dgm:presLayoutVars>
          <dgm:chMax val="1"/>
          <dgm:chPref val="1"/>
        </dgm:presLayoutVars>
      </dgm:prSet>
      <dgm:spPr/>
    </dgm:pt>
    <dgm:pt modelId="{99D598EC-5B42-4495-B3B6-8723DF620868}" type="pres">
      <dgm:prSet presAssocID="{C2BF3960-8E85-4349-A2CF-542FD0DC73C7}" presName="sibTrans" presStyleCnt="0"/>
      <dgm:spPr/>
    </dgm:pt>
    <dgm:pt modelId="{1C3016E6-EF17-4497-9907-C614942C757D}" type="pres">
      <dgm:prSet presAssocID="{4F3A78E0-9828-4D12-8BBE-581AC8E80D06}" presName="compNode" presStyleCnt="0"/>
      <dgm:spPr/>
    </dgm:pt>
    <dgm:pt modelId="{0EC2DC0C-E023-4C77-9212-96FE0C3148F3}" type="pres">
      <dgm:prSet presAssocID="{4F3A78E0-9828-4D12-8BBE-581AC8E80D0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spital"/>
        </a:ext>
      </dgm:extLst>
    </dgm:pt>
    <dgm:pt modelId="{24838D0E-AF8F-4451-82F1-9923C9C4309C}" type="pres">
      <dgm:prSet presAssocID="{4F3A78E0-9828-4D12-8BBE-581AC8E80D06}" presName="spaceRect" presStyleCnt="0"/>
      <dgm:spPr/>
    </dgm:pt>
    <dgm:pt modelId="{09387EF0-C50A-4F34-BDE2-7111DE9E7811}" type="pres">
      <dgm:prSet presAssocID="{4F3A78E0-9828-4D12-8BBE-581AC8E80D06}" presName="textRect" presStyleLbl="revTx" presStyleIdx="1" presStyleCnt="5" custScaleX="121671">
        <dgm:presLayoutVars>
          <dgm:chMax val="1"/>
          <dgm:chPref val="1"/>
        </dgm:presLayoutVars>
      </dgm:prSet>
      <dgm:spPr/>
    </dgm:pt>
    <dgm:pt modelId="{9445C2BD-1167-4C2F-9E1A-4B1B47BB2FB7}" type="pres">
      <dgm:prSet presAssocID="{AC463856-A43D-46CF-BA22-4D67BED1907B}" presName="sibTrans" presStyleCnt="0"/>
      <dgm:spPr/>
    </dgm:pt>
    <dgm:pt modelId="{07BE5AD2-A7A0-4AF5-AD1B-18A20CEBA432}" type="pres">
      <dgm:prSet presAssocID="{88E159A4-DFA0-451D-8800-2A55E360B499}" presName="compNode" presStyleCnt="0"/>
      <dgm:spPr/>
    </dgm:pt>
    <dgm:pt modelId="{565E2104-95A6-42E6-9056-5C711F77D7E7}" type="pres">
      <dgm:prSet presAssocID="{88E159A4-DFA0-451D-8800-2A55E360B49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tor"/>
        </a:ext>
      </dgm:extLst>
    </dgm:pt>
    <dgm:pt modelId="{BCDCB7E1-1236-4FAB-853C-0BBB7B16D8A2}" type="pres">
      <dgm:prSet presAssocID="{88E159A4-DFA0-451D-8800-2A55E360B499}" presName="spaceRect" presStyleCnt="0"/>
      <dgm:spPr/>
    </dgm:pt>
    <dgm:pt modelId="{6D759251-493B-41DF-A971-E3A1A80289A7}" type="pres">
      <dgm:prSet presAssocID="{88E159A4-DFA0-451D-8800-2A55E360B499}" presName="textRect" presStyleLbl="revTx" presStyleIdx="2" presStyleCnt="5">
        <dgm:presLayoutVars>
          <dgm:chMax val="1"/>
          <dgm:chPref val="1"/>
        </dgm:presLayoutVars>
      </dgm:prSet>
      <dgm:spPr/>
    </dgm:pt>
    <dgm:pt modelId="{819BB3C6-748A-46F2-AB48-E05C396E47B4}" type="pres">
      <dgm:prSet presAssocID="{A025AAC8-1B26-4BD3-8AC3-EA103A58E166}" presName="sibTrans" presStyleCnt="0"/>
      <dgm:spPr/>
    </dgm:pt>
    <dgm:pt modelId="{F1A58A0B-F70F-4F5E-AFE8-B4DE10478A44}" type="pres">
      <dgm:prSet presAssocID="{86362C2E-47D2-449F-AED4-5DB5841BC6B8}" presName="compNode" presStyleCnt="0"/>
      <dgm:spPr/>
    </dgm:pt>
    <dgm:pt modelId="{E483B4E9-18CD-415B-A373-9FAC63F519C4}" type="pres">
      <dgm:prSet presAssocID="{86362C2E-47D2-449F-AED4-5DB5841BC6B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erson with Cane"/>
        </a:ext>
      </dgm:extLst>
    </dgm:pt>
    <dgm:pt modelId="{5A7D27F8-2EB6-47DB-BAD3-1258ADCCC596}" type="pres">
      <dgm:prSet presAssocID="{86362C2E-47D2-449F-AED4-5DB5841BC6B8}" presName="spaceRect" presStyleCnt="0"/>
      <dgm:spPr/>
    </dgm:pt>
    <dgm:pt modelId="{7883A46B-CD3B-4388-A729-43E830B9A3AC}" type="pres">
      <dgm:prSet presAssocID="{86362C2E-47D2-449F-AED4-5DB5841BC6B8}" presName="textRect" presStyleLbl="revTx" presStyleIdx="3" presStyleCnt="5" custScaleX="124730">
        <dgm:presLayoutVars>
          <dgm:chMax val="1"/>
          <dgm:chPref val="1"/>
        </dgm:presLayoutVars>
      </dgm:prSet>
      <dgm:spPr/>
    </dgm:pt>
    <dgm:pt modelId="{15901B77-3FE4-4F02-A2F3-DDFB4746093B}" type="pres">
      <dgm:prSet presAssocID="{E6D5E5E6-A96C-4B6D-A70B-D81E9A7664B9}" presName="sibTrans" presStyleCnt="0"/>
      <dgm:spPr/>
    </dgm:pt>
    <dgm:pt modelId="{857C8568-483E-4BDA-A46C-6129CC3D1176}" type="pres">
      <dgm:prSet presAssocID="{7C3DEBC7-F374-4EAC-95BB-F086AFC49B37}" presName="compNode" presStyleCnt="0"/>
      <dgm:spPr/>
    </dgm:pt>
    <dgm:pt modelId="{52CD8747-2BF5-45AB-B3C3-C8B06951CC53}" type="pres">
      <dgm:prSet presAssocID="{7C3DEBC7-F374-4EAC-95BB-F086AFC49B3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tethoscope"/>
        </a:ext>
      </dgm:extLst>
    </dgm:pt>
    <dgm:pt modelId="{F1A2C367-C1F6-468C-81E8-D4BF9966581F}" type="pres">
      <dgm:prSet presAssocID="{7C3DEBC7-F374-4EAC-95BB-F086AFC49B37}" presName="spaceRect" presStyleCnt="0"/>
      <dgm:spPr/>
    </dgm:pt>
    <dgm:pt modelId="{DB5A05A1-0087-4195-9736-7198BFBC253D}" type="pres">
      <dgm:prSet presAssocID="{7C3DEBC7-F374-4EAC-95BB-F086AFC49B37}" presName="textRect" presStyleLbl="revTx" presStyleIdx="4" presStyleCnt="5">
        <dgm:presLayoutVars>
          <dgm:chMax val="1"/>
          <dgm:chPref val="1"/>
        </dgm:presLayoutVars>
      </dgm:prSet>
      <dgm:spPr/>
    </dgm:pt>
  </dgm:ptLst>
  <dgm:cxnLst>
    <dgm:cxn modelId="{4B66E108-3D16-4506-AF2E-7B50F5B5B20F}" type="presOf" srcId="{86362C2E-47D2-449F-AED4-5DB5841BC6B8}" destId="{7883A46B-CD3B-4388-A729-43E830B9A3AC}" srcOrd="0" destOrd="0" presId="urn:microsoft.com/office/officeart/2018/2/layout/IconLabelList"/>
    <dgm:cxn modelId="{3E27921C-952A-489F-B663-2D5610BA41A1}" srcId="{80158913-CE84-4BE4-B7FA-E5C2F1151CF7}" destId="{88E159A4-DFA0-451D-8800-2A55E360B499}" srcOrd="2" destOrd="0" parTransId="{0D00A9B2-247E-45A8-99C6-AD74BAC53F98}" sibTransId="{A025AAC8-1B26-4BD3-8AC3-EA103A58E166}"/>
    <dgm:cxn modelId="{271AB833-88DB-4B64-9F7B-376FE2CA739E}" srcId="{80158913-CE84-4BE4-B7FA-E5C2F1151CF7}" destId="{4F3A78E0-9828-4D12-8BBE-581AC8E80D06}" srcOrd="1" destOrd="0" parTransId="{19F44A99-8D92-46A1-8509-AA1BE8382E4E}" sibTransId="{AC463856-A43D-46CF-BA22-4D67BED1907B}"/>
    <dgm:cxn modelId="{89721763-A0FD-44BF-856F-5E56166D52A6}" type="presOf" srcId="{4F3A78E0-9828-4D12-8BBE-581AC8E80D06}" destId="{09387EF0-C50A-4F34-BDE2-7111DE9E7811}" srcOrd="0" destOrd="0" presId="urn:microsoft.com/office/officeart/2018/2/layout/IconLabelList"/>
    <dgm:cxn modelId="{836B9846-D5E3-4C4E-AD32-669F01A75E8B}" srcId="{80158913-CE84-4BE4-B7FA-E5C2F1151CF7}" destId="{69E371D7-3256-4870-8D89-F6EFE7D4985E}" srcOrd="0" destOrd="0" parTransId="{0DCEB62D-A922-48C4-B23D-E0DFE2D860FE}" sibTransId="{C2BF3960-8E85-4349-A2CF-542FD0DC73C7}"/>
    <dgm:cxn modelId="{FA018570-82A9-47D8-B710-A6C2DF3A9BD2}" type="presOf" srcId="{80158913-CE84-4BE4-B7FA-E5C2F1151CF7}" destId="{1A623A01-2DE7-4EF9-99DC-CD4CB4B7B2FE}" srcOrd="0" destOrd="0" presId="urn:microsoft.com/office/officeart/2018/2/layout/IconLabelList"/>
    <dgm:cxn modelId="{8D882676-BEA3-444D-812D-99AD8905F92A}" srcId="{80158913-CE84-4BE4-B7FA-E5C2F1151CF7}" destId="{7C3DEBC7-F374-4EAC-95BB-F086AFC49B37}" srcOrd="4" destOrd="0" parTransId="{FC5CDBA1-98B6-4ACC-A400-A55B3DEC777F}" sibTransId="{92E72394-C439-4AB5-8000-88F938553884}"/>
    <dgm:cxn modelId="{80529E58-480D-4E91-BA5C-D6D1F32ED418}" type="presOf" srcId="{69E371D7-3256-4870-8D89-F6EFE7D4985E}" destId="{B6B419DB-A050-4998-B225-5DEFCC8AC77C}" srcOrd="0" destOrd="0" presId="urn:microsoft.com/office/officeart/2018/2/layout/IconLabelList"/>
    <dgm:cxn modelId="{C43F4680-FF56-46E3-90A6-F5EECD275F01}" type="presOf" srcId="{7C3DEBC7-F374-4EAC-95BB-F086AFC49B37}" destId="{DB5A05A1-0087-4195-9736-7198BFBC253D}" srcOrd="0" destOrd="0" presId="urn:microsoft.com/office/officeart/2018/2/layout/IconLabelList"/>
    <dgm:cxn modelId="{6A6A4E8E-9053-49B8-9C36-47B386A6F707}" type="presOf" srcId="{88E159A4-DFA0-451D-8800-2A55E360B499}" destId="{6D759251-493B-41DF-A971-E3A1A80289A7}" srcOrd="0" destOrd="0" presId="urn:microsoft.com/office/officeart/2018/2/layout/IconLabelList"/>
    <dgm:cxn modelId="{EADE1CA8-82CE-4B02-86DC-C376CCD967A8}" srcId="{80158913-CE84-4BE4-B7FA-E5C2F1151CF7}" destId="{86362C2E-47D2-449F-AED4-5DB5841BC6B8}" srcOrd="3" destOrd="0" parTransId="{805E60F5-9F6D-46E5-8839-6E03E52017C5}" sibTransId="{E6D5E5E6-A96C-4B6D-A70B-D81E9A7664B9}"/>
    <dgm:cxn modelId="{181AF80D-AB3C-4B86-9982-CD6CB3A40AE6}" type="presParOf" srcId="{1A623A01-2DE7-4EF9-99DC-CD4CB4B7B2FE}" destId="{7AB57E61-F39C-487E-8900-7FEAEF49A09D}" srcOrd="0" destOrd="0" presId="urn:microsoft.com/office/officeart/2018/2/layout/IconLabelList"/>
    <dgm:cxn modelId="{D4BDA627-DB49-4D08-BBE6-06D052BDD006}" type="presParOf" srcId="{7AB57E61-F39C-487E-8900-7FEAEF49A09D}" destId="{3FBCC992-2E8D-45BE-A6C5-CD894607AD3F}" srcOrd="0" destOrd="0" presId="urn:microsoft.com/office/officeart/2018/2/layout/IconLabelList"/>
    <dgm:cxn modelId="{A1856995-87E3-4A7C-8C8E-1E4A021EE16C}" type="presParOf" srcId="{7AB57E61-F39C-487E-8900-7FEAEF49A09D}" destId="{618899FF-0F87-4879-BA10-A3A152DB35C9}" srcOrd="1" destOrd="0" presId="urn:microsoft.com/office/officeart/2018/2/layout/IconLabelList"/>
    <dgm:cxn modelId="{6D6D2643-7EC6-4477-8C77-FBE22005E400}" type="presParOf" srcId="{7AB57E61-F39C-487E-8900-7FEAEF49A09D}" destId="{B6B419DB-A050-4998-B225-5DEFCC8AC77C}" srcOrd="2" destOrd="0" presId="urn:microsoft.com/office/officeart/2018/2/layout/IconLabelList"/>
    <dgm:cxn modelId="{515B808D-113A-44F8-B24E-24F1181251C6}" type="presParOf" srcId="{1A623A01-2DE7-4EF9-99DC-CD4CB4B7B2FE}" destId="{99D598EC-5B42-4495-B3B6-8723DF620868}" srcOrd="1" destOrd="0" presId="urn:microsoft.com/office/officeart/2018/2/layout/IconLabelList"/>
    <dgm:cxn modelId="{CF2355AB-AEAE-4AA5-A3DB-C60BAD50B041}" type="presParOf" srcId="{1A623A01-2DE7-4EF9-99DC-CD4CB4B7B2FE}" destId="{1C3016E6-EF17-4497-9907-C614942C757D}" srcOrd="2" destOrd="0" presId="urn:microsoft.com/office/officeart/2018/2/layout/IconLabelList"/>
    <dgm:cxn modelId="{F5B196F5-A0D8-40A7-84A3-E042A4A387AF}" type="presParOf" srcId="{1C3016E6-EF17-4497-9907-C614942C757D}" destId="{0EC2DC0C-E023-4C77-9212-96FE0C3148F3}" srcOrd="0" destOrd="0" presId="urn:microsoft.com/office/officeart/2018/2/layout/IconLabelList"/>
    <dgm:cxn modelId="{0390C147-20C1-42D7-87F8-E2402CDAD83E}" type="presParOf" srcId="{1C3016E6-EF17-4497-9907-C614942C757D}" destId="{24838D0E-AF8F-4451-82F1-9923C9C4309C}" srcOrd="1" destOrd="0" presId="urn:microsoft.com/office/officeart/2018/2/layout/IconLabelList"/>
    <dgm:cxn modelId="{B0C5F10F-2C67-40D0-9469-30742BFFDDC0}" type="presParOf" srcId="{1C3016E6-EF17-4497-9907-C614942C757D}" destId="{09387EF0-C50A-4F34-BDE2-7111DE9E7811}" srcOrd="2" destOrd="0" presId="urn:microsoft.com/office/officeart/2018/2/layout/IconLabelList"/>
    <dgm:cxn modelId="{61B66A69-692B-4A80-8812-203A853F1861}" type="presParOf" srcId="{1A623A01-2DE7-4EF9-99DC-CD4CB4B7B2FE}" destId="{9445C2BD-1167-4C2F-9E1A-4B1B47BB2FB7}" srcOrd="3" destOrd="0" presId="urn:microsoft.com/office/officeart/2018/2/layout/IconLabelList"/>
    <dgm:cxn modelId="{2B8EEC56-F585-4DDB-85FA-863E669EC7B2}" type="presParOf" srcId="{1A623A01-2DE7-4EF9-99DC-CD4CB4B7B2FE}" destId="{07BE5AD2-A7A0-4AF5-AD1B-18A20CEBA432}" srcOrd="4" destOrd="0" presId="urn:microsoft.com/office/officeart/2018/2/layout/IconLabelList"/>
    <dgm:cxn modelId="{AA49C424-314D-4E75-A240-3D3F50004A44}" type="presParOf" srcId="{07BE5AD2-A7A0-4AF5-AD1B-18A20CEBA432}" destId="{565E2104-95A6-42E6-9056-5C711F77D7E7}" srcOrd="0" destOrd="0" presId="urn:microsoft.com/office/officeart/2018/2/layout/IconLabelList"/>
    <dgm:cxn modelId="{41031EE5-6676-486E-AD44-71EDD8AA1D0C}" type="presParOf" srcId="{07BE5AD2-A7A0-4AF5-AD1B-18A20CEBA432}" destId="{BCDCB7E1-1236-4FAB-853C-0BBB7B16D8A2}" srcOrd="1" destOrd="0" presId="urn:microsoft.com/office/officeart/2018/2/layout/IconLabelList"/>
    <dgm:cxn modelId="{7EA386DB-DE77-4F8D-A044-0F226AEFDE52}" type="presParOf" srcId="{07BE5AD2-A7A0-4AF5-AD1B-18A20CEBA432}" destId="{6D759251-493B-41DF-A971-E3A1A80289A7}" srcOrd="2" destOrd="0" presId="urn:microsoft.com/office/officeart/2018/2/layout/IconLabelList"/>
    <dgm:cxn modelId="{C38508D8-F6EF-4A25-AA6A-5C1F3D151EFC}" type="presParOf" srcId="{1A623A01-2DE7-4EF9-99DC-CD4CB4B7B2FE}" destId="{819BB3C6-748A-46F2-AB48-E05C396E47B4}" srcOrd="5" destOrd="0" presId="urn:microsoft.com/office/officeart/2018/2/layout/IconLabelList"/>
    <dgm:cxn modelId="{41E7A445-3C34-468B-B5CB-BFFB540393D3}" type="presParOf" srcId="{1A623A01-2DE7-4EF9-99DC-CD4CB4B7B2FE}" destId="{F1A58A0B-F70F-4F5E-AFE8-B4DE10478A44}" srcOrd="6" destOrd="0" presId="urn:microsoft.com/office/officeart/2018/2/layout/IconLabelList"/>
    <dgm:cxn modelId="{216FD8AE-C402-4DB9-A5C0-0C68C17A7AEC}" type="presParOf" srcId="{F1A58A0B-F70F-4F5E-AFE8-B4DE10478A44}" destId="{E483B4E9-18CD-415B-A373-9FAC63F519C4}" srcOrd="0" destOrd="0" presId="urn:microsoft.com/office/officeart/2018/2/layout/IconLabelList"/>
    <dgm:cxn modelId="{24FFA9CF-D68B-40C7-88BA-0D64D2C288FA}" type="presParOf" srcId="{F1A58A0B-F70F-4F5E-AFE8-B4DE10478A44}" destId="{5A7D27F8-2EB6-47DB-BAD3-1258ADCCC596}" srcOrd="1" destOrd="0" presId="urn:microsoft.com/office/officeart/2018/2/layout/IconLabelList"/>
    <dgm:cxn modelId="{D74A9C7B-724B-48E2-BB09-A5B6225D51B5}" type="presParOf" srcId="{F1A58A0B-F70F-4F5E-AFE8-B4DE10478A44}" destId="{7883A46B-CD3B-4388-A729-43E830B9A3AC}" srcOrd="2" destOrd="0" presId="urn:microsoft.com/office/officeart/2018/2/layout/IconLabelList"/>
    <dgm:cxn modelId="{2CF45393-5C78-4C1C-8B35-B90578EF5108}" type="presParOf" srcId="{1A623A01-2DE7-4EF9-99DC-CD4CB4B7B2FE}" destId="{15901B77-3FE4-4F02-A2F3-DDFB4746093B}" srcOrd="7" destOrd="0" presId="urn:microsoft.com/office/officeart/2018/2/layout/IconLabelList"/>
    <dgm:cxn modelId="{96289FB6-741C-4731-8324-FF34FDFFA7DA}" type="presParOf" srcId="{1A623A01-2DE7-4EF9-99DC-CD4CB4B7B2FE}" destId="{857C8568-483E-4BDA-A46C-6129CC3D1176}" srcOrd="8" destOrd="0" presId="urn:microsoft.com/office/officeart/2018/2/layout/IconLabelList"/>
    <dgm:cxn modelId="{BCA3F628-B1D4-4B86-8F0A-0EB6744BF677}" type="presParOf" srcId="{857C8568-483E-4BDA-A46C-6129CC3D1176}" destId="{52CD8747-2BF5-45AB-B3C3-C8B06951CC53}" srcOrd="0" destOrd="0" presId="urn:microsoft.com/office/officeart/2018/2/layout/IconLabelList"/>
    <dgm:cxn modelId="{81237DB5-1DFD-4B55-9BE2-EB0311B1C931}" type="presParOf" srcId="{857C8568-483E-4BDA-A46C-6129CC3D1176}" destId="{F1A2C367-C1F6-468C-81E8-D4BF9966581F}" srcOrd="1" destOrd="0" presId="urn:microsoft.com/office/officeart/2018/2/layout/IconLabelList"/>
    <dgm:cxn modelId="{B1D915C1-C050-4285-8F32-DF7CF99D2D40}" type="presParOf" srcId="{857C8568-483E-4BDA-A46C-6129CC3D1176}" destId="{DB5A05A1-0087-4195-9736-7198BFBC253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E5333E-FABA-4A81-9C67-3FD02E7F3305}"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48F08E9C-06E2-4CAC-99DB-C50CDEA42B08}">
      <dgm:prSet/>
      <dgm:spPr/>
      <dgm:t>
        <a:bodyPr/>
        <a:lstStyle/>
        <a:p>
          <a:r>
            <a:rPr lang="en-US"/>
            <a:t>Optimal Models : SVM and GBM demonstrated the best predictive performance with lowest RMSE and highest R-squared values.</a:t>
          </a:r>
        </a:p>
      </dgm:t>
    </dgm:pt>
    <dgm:pt modelId="{2057122A-5498-4343-9AD7-9D086F80D14C}" type="parTrans" cxnId="{05289B68-70A5-4239-A7D7-385E7C65C5CE}">
      <dgm:prSet/>
      <dgm:spPr/>
      <dgm:t>
        <a:bodyPr/>
        <a:lstStyle/>
        <a:p>
          <a:endParaRPr lang="en-US"/>
        </a:p>
      </dgm:t>
    </dgm:pt>
    <dgm:pt modelId="{2F2A5410-F087-4C17-9319-600143383AEB}" type="sibTrans" cxnId="{05289B68-70A5-4239-A7D7-385E7C65C5CE}">
      <dgm:prSet/>
      <dgm:spPr/>
      <dgm:t>
        <a:bodyPr/>
        <a:lstStyle/>
        <a:p>
          <a:endParaRPr lang="en-US"/>
        </a:p>
      </dgm:t>
    </dgm:pt>
    <dgm:pt modelId="{E402A9C0-181C-447A-9232-90D9E3F201FE}">
      <dgm:prSet/>
      <dgm:spPr/>
      <dgm:t>
        <a:bodyPr/>
        <a:lstStyle/>
        <a:p>
          <a:r>
            <a:rPr lang="en-US"/>
            <a:t>Predictive Features : Identified key predictors of healthcare costs such as age, BMI, smoking status, and number of children.</a:t>
          </a:r>
        </a:p>
      </dgm:t>
    </dgm:pt>
    <dgm:pt modelId="{6C5F3F5E-B4E4-40D9-A081-E08D89ECAB62}" type="parTrans" cxnId="{BFAD3AF8-A6B1-4EAE-8BAE-DE3DF648B49A}">
      <dgm:prSet/>
      <dgm:spPr/>
      <dgm:t>
        <a:bodyPr/>
        <a:lstStyle/>
        <a:p>
          <a:endParaRPr lang="en-US"/>
        </a:p>
      </dgm:t>
    </dgm:pt>
    <dgm:pt modelId="{C9B9542B-CA27-408A-AB39-649BA9EA3941}" type="sibTrans" cxnId="{BFAD3AF8-A6B1-4EAE-8BAE-DE3DF648B49A}">
      <dgm:prSet/>
      <dgm:spPr/>
      <dgm:t>
        <a:bodyPr/>
        <a:lstStyle/>
        <a:p>
          <a:endParaRPr lang="en-US"/>
        </a:p>
      </dgm:t>
    </dgm:pt>
    <dgm:pt modelId="{DFB22B0A-B036-4DEA-A2E4-634E70EA6470}">
      <dgm:prSet/>
      <dgm:spPr/>
      <dgm:t>
        <a:bodyPr/>
        <a:lstStyle/>
        <a:p>
          <a:r>
            <a:rPr lang="en-US"/>
            <a:t>Actionable Insights : Healthcare cost management and resource allocation.</a:t>
          </a:r>
        </a:p>
      </dgm:t>
    </dgm:pt>
    <dgm:pt modelId="{0CA0A5E3-C40D-492D-88A7-63CDA85AD00C}" type="parTrans" cxnId="{3963BC0A-90B7-4887-9B8B-EE4A8B5C4E98}">
      <dgm:prSet/>
      <dgm:spPr/>
      <dgm:t>
        <a:bodyPr/>
        <a:lstStyle/>
        <a:p>
          <a:endParaRPr lang="en-US"/>
        </a:p>
      </dgm:t>
    </dgm:pt>
    <dgm:pt modelId="{AE1B68F4-FA77-4921-A4DC-0D85FE47B529}" type="sibTrans" cxnId="{3963BC0A-90B7-4887-9B8B-EE4A8B5C4E98}">
      <dgm:prSet/>
      <dgm:spPr/>
      <dgm:t>
        <a:bodyPr/>
        <a:lstStyle/>
        <a:p>
          <a:endParaRPr lang="en-US"/>
        </a:p>
      </dgm:t>
    </dgm:pt>
    <dgm:pt modelId="{0E5BE84E-1086-4AF0-A80C-57AF718F4847}">
      <dgm:prSet/>
      <dgm:spPr/>
      <dgm:t>
        <a:bodyPr/>
        <a:lstStyle/>
        <a:p>
          <a:r>
            <a:rPr lang="en-US">
              <a:highlight>
                <a:srgbClr val="000000"/>
              </a:highlight>
            </a:rPr>
            <a:t>Business Impact : Empowered healthcare industry stakeholders with valuable insights to drive decision-making and improve patient outcomes</a:t>
          </a:r>
          <a:r>
            <a:rPr lang="en-US"/>
            <a:t>.</a:t>
          </a:r>
        </a:p>
      </dgm:t>
    </dgm:pt>
    <dgm:pt modelId="{404C0656-17A7-49FA-A5C8-2683A8BBE2A6}" type="parTrans" cxnId="{2A37EC8E-6A58-4F0B-A5A6-CA0E2F216935}">
      <dgm:prSet/>
      <dgm:spPr/>
      <dgm:t>
        <a:bodyPr/>
        <a:lstStyle/>
        <a:p>
          <a:endParaRPr lang="en-US"/>
        </a:p>
      </dgm:t>
    </dgm:pt>
    <dgm:pt modelId="{A1A733A0-B8AB-4A81-A563-12B2A175036E}" type="sibTrans" cxnId="{2A37EC8E-6A58-4F0B-A5A6-CA0E2F216935}">
      <dgm:prSet/>
      <dgm:spPr/>
      <dgm:t>
        <a:bodyPr/>
        <a:lstStyle/>
        <a:p>
          <a:endParaRPr lang="en-US"/>
        </a:p>
      </dgm:t>
    </dgm:pt>
    <dgm:pt modelId="{E03E7F9A-B2B5-48A1-8F57-74AB8E90EEEE}" type="pres">
      <dgm:prSet presAssocID="{79E5333E-FABA-4A81-9C67-3FD02E7F3305}" presName="vert0" presStyleCnt="0">
        <dgm:presLayoutVars>
          <dgm:dir/>
          <dgm:animOne val="branch"/>
          <dgm:animLvl val="lvl"/>
        </dgm:presLayoutVars>
      </dgm:prSet>
      <dgm:spPr/>
    </dgm:pt>
    <dgm:pt modelId="{E071CCC0-673D-4E0F-B3ED-084C550B2145}" type="pres">
      <dgm:prSet presAssocID="{48F08E9C-06E2-4CAC-99DB-C50CDEA42B08}" presName="thickLine" presStyleLbl="alignNode1" presStyleIdx="0" presStyleCnt="4"/>
      <dgm:spPr/>
    </dgm:pt>
    <dgm:pt modelId="{7375FA36-98E1-4FA9-B965-873F51DE8EFD}" type="pres">
      <dgm:prSet presAssocID="{48F08E9C-06E2-4CAC-99DB-C50CDEA42B08}" presName="horz1" presStyleCnt="0"/>
      <dgm:spPr/>
    </dgm:pt>
    <dgm:pt modelId="{BDC7EF53-CD3F-464A-A209-88F57868C3F3}" type="pres">
      <dgm:prSet presAssocID="{48F08E9C-06E2-4CAC-99DB-C50CDEA42B08}" presName="tx1" presStyleLbl="revTx" presStyleIdx="0" presStyleCnt="4"/>
      <dgm:spPr/>
    </dgm:pt>
    <dgm:pt modelId="{0405698E-4AD9-4105-93C2-FC69BA5B3248}" type="pres">
      <dgm:prSet presAssocID="{48F08E9C-06E2-4CAC-99DB-C50CDEA42B08}" presName="vert1" presStyleCnt="0"/>
      <dgm:spPr/>
    </dgm:pt>
    <dgm:pt modelId="{B288FD22-E987-4AED-876D-4650B28713D7}" type="pres">
      <dgm:prSet presAssocID="{E402A9C0-181C-447A-9232-90D9E3F201FE}" presName="thickLine" presStyleLbl="alignNode1" presStyleIdx="1" presStyleCnt="4"/>
      <dgm:spPr/>
    </dgm:pt>
    <dgm:pt modelId="{A2AB21D5-F61A-4BD9-A347-FFB42AEC7DA9}" type="pres">
      <dgm:prSet presAssocID="{E402A9C0-181C-447A-9232-90D9E3F201FE}" presName="horz1" presStyleCnt="0"/>
      <dgm:spPr/>
    </dgm:pt>
    <dgm:pt modelId="{53FCC777-FED0-4DEC-B958-0C63A620D10D}" type="pres">
      <dgm:prSet presAssocID="{E402A9C0-181C-447A-9232-90D9E3F201FE}" presName="tx1" presStyleLbl="revTx" presStyleIdx="1" presStyleCnt="4"/>
      <dgm:spPr/>
    </dgm:pt>
    <dgm:pt modelId="{0C77AC54-AED4-46C3-BDB7-0D75C1F1B2E1}" type="pres">
      <dgm:prSet presAssocID="{E402A9C0-181C-447A-9232-90D9E3F201FE}" presName="vert1" presStyleCnt="0"/>
      <dgm:spPr/>
    </dgm:pt>
    <dgm:pt modelId="{E28C6F8B-EF00-4BF3-85E3-5F6043814DEE}" type="pres">
      <dgm:prSet presAssocID="{DFB22B0A-B036-4DEA-A2E4-634E70EA6470}" presName="thickLine" presStyleLbl="alignNode1" presStyleIdx="2" presStyleCnt="4"/>
      <dgm:spPr/>
    </dgm:pt>
    <dgm:pt modelId="{8AA61540-3615-439D-8DB2-BA5D2A6AB3EE}" type="pres">
      <dgm:prSet presAssocID="{DFB22B0A-B036-4DEA-A2E4-634E70EA6470}" presName="horz1" presStyleCnt="0"/>
      <dgm:spPr/>
    </dgm:pt>
    <dgm:pt modelId="{529A8903-9799-40BF-A4BC-D67BBC23A698}" type="pres">
      <dgm:prSet presAssocID="{DFB22B0A-B036-4DEA-A2E4-634E70EA6470}" presName="tx1" presStyleLbl="revTx" presStyleIdx="2" presStyleCnt="4"/>
      <dgm:spPr/>
    </dgm:pt>
    <dgm:pt modelId="{EC138356-66C3-4D5C-8F16-61F096F7A81C}" type="pres">
      <dgm:prSet presAssocID="{DFB22B0A-B036-4DEA-A2E4-634E70EA6470}" presName="vert1" presStyleCnt="0"/>
      <dgm:spPr/>
    </dgm:pt>
    <dgm:pt modelId="{2AE1B610-F193-4492-BE33-6DE0886CCD84}" type="pres">
      <dgm:prSet presAssocID="{0E5BE84E-1086-4AF0-A80C-57AF718F4847}" presName="thickLine" presStyleLbl="alignNode1" presStyleIdx="3" presStyleCnt="4"/>
      <dgm:spPr/>
    </dgm:pt>
    <dgm:pt modelId="{A0C165B0-5B26-42B0-A96B-87643BFF85E0}" type="pres">
      <dgm:prSet presAssocID="{0E5BE84E-1086-4AF0-A80C-57AF718F4847}" presName="horz1" presStyleCnt="0"/>
      <dgm:spPr/>
    </dgm:pt>
    <dgm:pt modelId="{361BF712-1021-4968-8679-E77919C9107D}" type="pres">
      <dgm:prSet presAssocID="{0E5BE84E-1086-4AF0-A80C-57AF718F4847}" presName="tx1" presStyleLbl="revTx" presStyleIdx="3" presStyleCnt="4"/>
      <dgm:spPr/>
    </dgm:pt>
    <dgm:pt modelId="{83AADCD5-065A-457A-9118-02E127CF57D5}" type="pres">
      <dgm:prSet presAssocID="{0E5BE84E-1086-4AF0-A80C-57AF718F4847}" presName="vert1" presStyleCnt="0"/>
      <dgm:spPr/>
    </dgm:pt>
  </dgm:ptLst>
  <dgm:cxnLst>
    <dgm:cxn modelId="{3963BC0A-90B7-4887-9B8B-EE4A8B5C4E98}" srcId="{79E5333E-FABA-4A81-9C67-3FD02E7F3305}" destId="{DFB22B0A-B036-4DEA-A2E4-634E70EA6470}" srcOrd="2" destOrd="0" parTransId="{0CA0A5E3-C40D-492D-88A7-63CDA85AD00C}" sibTransId="{AE1B68F4-FA77-4921-A4DC-0D85FE47B529}"/>
    <dgm:cxn modelId="{7E9F923D-EF36-445F-8957-85E587F4901A}" type="presOf" srcId="{48F08E9C-06E2-4CAC-99DB-C50CDEA42B08}" destId="{BDC7EF53-CD3F-464A-A209-88F57868C3F3}" srcOrd="0" destOrd="0" presId="urn:microsoft.com/office/officeart/2008/layout/LinedList"/>
    <dgm:cxn modelId="{034F405F-37B5-4A0F-9038-5CA4A41EA0C7}" type="presOf" srcId="{79E5333E-FABA-4A81-9C67-3FD02E7F3305}" destId="{E03E7F9A-B2B5-48A1-8F57-74AB8E90EEEE}" srcOrd="0" destOrd="0" presId="urn:microsoft.com/office/officeart/2008/layout/LinedList"/>
    <dgm:cxn modelId="{D047CE42-C824-4D57-AA90-1B60CB26E220}" type="presOf" srcId="{0E5BE84E-1086-4AF0-A80C-57AF718F4847}" destId="{361BF712-1021-4968-8679-E77919C9107D}" srcOrd="0" destOrd="0" presId="urn:microsoft.com/office/officeart/2008/layout/LinedList"/>
    <dgm:cxn modelId="{05289B68-70A5-4239-A7D7-385E7C65C5CE}" srcId="{79E5333E-FABA-4A81-9C67-3FD02E7F3305}" destId="{48F08E9C-06E2-4CAC-99DB-C50CDEA42B08}" srcOrd="0" destOrd="0" parTransId="{2057122A-5498-4343-9AD7-9D086F80D14C}" sibTransId="{2F2A5410-F087-4C17-9319-600143383AEB}"/>
    <dgm:cxn modelId="{2A37EC8E-6A58-4F0B-A5A6-CA0E2F216935}" srcId="{79E5333E-FABA-4A81-9C67-3FD02E7F3305}" destId="{0E5BE84E-1086-4AF0-A80C-57AF718F4847}" srcOrd="3" destOrd="0" parTransId="{404C0656-17A7-49FA-A5C8-2683A8BBE2A6}" sibTransId="{A1A733A0-B8AB-4A81-A563-12B2A175036E}"/>
    <dgm:cxn modelId="{BF64A5C6-6D7B-47FC-B239-62F9557BE7AD}" type="presOf" srcId="{DFB22B0A-B036-4DEA-A2E4-634E70EA6470}" destId="{529A8903-9799-40BF-A4BC-D67BBC23A698}" srcOrd="0" destOrd="0" presId="urn:microsoft.com/office/officeart/2008/layout/LinedList"/>
    <dgm:cxn modelId="{BFAD3AF8-A6B1-4EAE-8BAE-DE3DF648B49A}" srcId="{79E5333E-FABA-4A81-9C67-3FD02E7F3305}" destId="{E402A9C0-181C-447A-9232-90D9E3F201FE}" srcOrd="1" destOrd="0" parTransId="{6C5F3F5E-B4E4-40D9-A081-E08D89ECAB62}" sibTransId="{C9B9542B-CA27-408A-AB39-649BA9EA3941}"/>
    <dgm:cxn modelId="{AE7EA8FB-E275-41C2-AFE2-5DE0AE284885}" type="presOf" srcId="{E402A9C0-181C-447A-9232-90D9E3F201FE}" destId="{53FCC777-FED0-4DEC-B958-0C63A620D10D}" srcOrd="0" destOrd="0" presId="urn:microsoft.com/office/officeart/2008/layout/LinedList"/>
    <dgm:cxn modelId="{0B0FE97F-55C9-4F4A-AAD4-75D0A6A60C3A}" type="presParOf" srcId="{E03E7F9A-B2B5-48A1-8F57-74AB8E90EEEE}" destId="{E071CCC0-673D-4E0F-B3ED-084C550B2145}" srcOrd="0" destOrd="0" presId="urn:microsoft.com/office/officeart/2008/layout/LinedList"/>
    <dgm:cxn modelId="{C7B981DE-60A1-4BD0-BCE5-70D9B681C8CA}" type="presParOf" srcId="{E03E7F9A-B2B5-48A1-8F57-74AB8E90EEEE}" destId="{7375FA36-98E1-4FA9-B965-873F51DE8EFD}" srcOrd="1" destOrd="0" presId="urn:microsoft.com/office/officeart/2008/layout/LinedList"/>
    <dgm:cxn modelId="{AB8FB3B5-BE79-4547-8564-A1A1D2BFD704}" type="presParOf" srcId="{7375FA36-98E1-4FA9-B965-873F51DE8EFD}" destId="{BDC7EF53-CD3F-464A-A209-88F57868C3F3}" srcOrd="0" destOrd="0" presId="urn:microsoft.com/office/officeart/2008/layout/LinedList"/>
    <dgm:cxn modelId="{B53CD8E7-A175-4D1F-A877-3E80622819DB}" type="presParOf" srcId="{7375FA36-98E1-4FA9-B965-873F51DE8EFD}" destId="{0405698E-4AD9-4105-93C2-FC69BA5B3248}" srcOrd="1" destOrd="0" presId="urn:microsoft.com/office/officeart/2008/layout/LinedList"/>
    <dgm:cxn modelId="{9B66FE2A-BAA1-460C-A498-BF8D1289D80A}" type="presParOf" srcId="{E03E7F9A-B2B5-48A1-8F57-74AB8E90EEEE}" destId="{B288FD22-E987-4AED-876D-4650B28713D7}" srcOrd="2" destOrd="0" presId="urn:microsoft.com/office/officeart/2008/layout/LinedList"/>
    <dgm:cxn modelId="{6334EF60-8858-4986-8250-12FB8426A5DF}" type="presParOf" srcId="{E03E7F9A-B2B5-48A1-8F57-74AB8E90EEEE}" destId="{A2AB21D5-F61A-4BD9-A347-FFB42AEC7DA9}" srcOrd="3" destOrd="0" presId="urn:microsoft.com/office/officeart/2008/layout/LinedList"/>
    <dgm:cxn modelId="{4C2D0243-21B9-46B0-8F9F-A45DBFDD04FC}" type="presParOf" srcId="{A2AB21D5-F61A-4BD9-A347-FFB42AEC7DA9}" destId="{53FCC777-FED0-4DEC-B958-0C63A620D10D}" srcOrd="0" destOrd="0" presId="urn:microsoft.com/office/officeart/2008/layout/LinedList"/>
    <dgm:cxn modelId="{660B474E-5620-47DC-9241-BF1AA330B1D9}" type="presParOf" srcId="{A2AB21D5-F61A-4BD9-A347-FFB42AEC7DA9}" destId="{0C77AC54-AED4-46C3-BDB7-0D75C1F1B2E1}" srcOrd="1" destOrd="0" presId="urn:microsoft.com/office/officeart/2008/layout/LinedList"/>
    <dgm:cxn modelId="{026EDEC0-C89A-4BC6-B588-C0542EDA46BF}" type="presParOf" srcId="{E03E7F9A-B2B5-48A1-8F57-74AB8E90EEEE}" destId="{E28C6F8B-EF00-4BF3-85E3-5F6043814DEE}" srcOrd="4" destOrd="0" presId="urn:microsoft.com/office/officeart/2008/layout/LinedList"/>
    <dgm:cxn modelId="{3C193619-B9CB-48C0-A33C-EAEC22D1AFD7}" type="presParOf" srcId="{E03E7F9A-B2B5-48A1-8F57-74AB8E90EEEE}" destId="{8AA61540-3615-439D-8DB2-BA5D2A6AB3EE}" srcOrd="5" destOrd="0" presId="urn:microsoft.com/office/officeart/2008/layout/LinedList"/>
    <dgm:cxn modelId="{F89950A0-41E7-4149-97CC-44C6C191F919}" type="presParOf" srcId="{8AA61540-3615-439D-8DB2-BA5D2A6AB3EE}" destId="{529A8903-9799-40BF-A4BC-D67BBC23A698}" srcOrd="0" destOrd="0" presId="urn:microsoft.com/office/officeart/2008/layout/LinedList"/>
    <dgm:cxn modelId="{B723EFAD-8CB4-4FA7-8C9E-F163CBB824D4}" type="presParOf" srcId="{8AA61540-3615-439D-8DB2-BA5D2A6AB3EE}" destId="{EC138356-66C3-4D5C-8F16-61F096F7A81C}" srcOrd="1" destOrd="0" presId="urn:microsoft.com/office/officeart/2008/layout/LinedList"/>
    <dgm:cxn modelId="{C4EE852B-8F8B-4188-B5B9-03ECB3F9FC8F}" type="presParOf" srcId="{E03E7F9A-B2B5-48A1-8F57-74AB8E90EEEE}" destId="{2AE1B610-F193-4492-BE33-6DE0886CCD84}" srcOrd="6" destOrd="0" presId="urn:microsoft.com/office/officeart/2008/layout/LinedList"/>
    <dgm:cxn modelId="{AFD025A7-0622-41F5-B11C-A91CD34E38BE}" type="presParOf" srcId="{E03E7F9A-B2B5-48A1-8F57-74AB8E90EEEE}" destId="{A0C165B0-5B26-42B0-A96B-87643BFF85E0}" srcOrd="7" destOrd="0" presId="urn:microsoft.com/office/officeart/2008/layout/LinedList"/>
    <dgm:cxn modelId="{7F6E0563-DDCF-4C65-97D2-8C1FD5FE3494}" type="presParOf" srcId="{A0C165B0-5B26-42B0-A96B-87643BFF85E0}" destId="{361BF712-1021-4968-8679-E77919C9107D}" srcOrd="0" destOrd="0" presId="urn:microsoft.com/office/officeart/2008/layout/LinedList"/>
    <dgm:cxn modelId="{D649DE17-978A-4D9F-A6D5-AFCAB54F40F8}" type="presParOf" srcId="{A0C165B0-5B26-42B0-A96B-87643BFF85E0}" destId="{83AADCD5-065A-457A-9118-02E127CF57D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98254E-14FF-43DE-9205-0D6D7DE1FDA4}"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CB34B1DB-E6F0-4939-8079-47CEAED0C733}">
      <dgm:prSet custT="1"/>
      <dgm:spPr/>
      <dgm:t>
        <a:bodyPr/>
        <a:lstStyle/>
        <a:p>
          <a:pPr>
            <a:lnSpc>
              <a:spcPct val="100000"/>
            </a:lnSpc>
            <a:defRPr cap="all"/>
          </a:pPr>
          <a:r>
            <a:rPr lang="en-US" sz="1600"/>
            <a:t>Achieved superior predictive accuracy with low RMSE and high R-squared values using SVM and GBM algorithms.</a:t>
          </a:r>
        </a:p>
      </dgm:t>
    </dgm:pt>
    <dgm:pt modelId="{7523E40D-1689-4838-94E3-E38DB77B1CEC}" type="parTrans" cxnId="{7ECB7A3F-0B66-44DD-9420-9D2A8D9B3A8F}">
      <dgm:prSet/>
      <dgm:spPr/>
      <dgm:t>
        <a:bodyPr/>
        <a:lstStyle/>
        <a:p>
          <a:endParaRPr lang="en-US"/>
        </a:p>
      </dgm:t>
    </dgm:pt>
    <dgm:pt modelId="{4FF06474-B0EF-49AB-92F8-B6FFCCC2E32D}" type="sibTrans" cxnId="{7ECB7A3F-0B66-44DD-9420-9D2A8D9B3A8F}">
      <dgm:prSet/>
      <dgm:spPr/>
      <dgm:t>
        <a:bodyPr/>
        <a:lstStyle/>
        <a:p>
          <a:endParaRPr lang="en-US"/>
        </a:p>
      </dgm:t>
    </dgm:pt>
    <dgm:pt modelId="{92EA435B-FD94-41A7-A7ED-2D768EB497EB}">
      <dgm:prSet custT="1"/>
      <dgm:spPr/>
      <dgm:t>
        <a:bodyPr/>
        <a:lstStyle/>
        <a:p>
          <a:pPr>
            <a:lnSpc>
              <a:spcPct val="100000"/>
            </a:lnSpc>
            <a:defRPr cap="all"/>
          </a:pPr>
          <a:r>
            <a:rPr lang="en-US" sz="1600"/>
            <a:t>Enabled targeted interventions and proactive measures to manage costs and improve patient outcomes.</a:t>
          </a:r>
        </a:p>
      </dgm:t>
    </dgm:pt>
    <dgm:pt modelId="{751D4E87-19A5-412E-AD33-D9E34926A715}" type="parTrans" cxnId="{B3D0AC8D-BEF1-4880-8B26-ECACED8B579E}">
      <dgm:prSet/>
      <dgm:spPr/>
      <dgm:t>
        <a:bodyPr/>
        <a:lstStyle/>
        <a:p>
          <a:endParaRPr lang="en-US"/>
        </a:p>
      </dgm:t>
    </dgm:pt>
    <dgm:pt modelId="{06FBA6C5-22E0-4AFE-9A28-2EF7A287AC01}" type="sibTrans" cxnId="{B3D0AC8D-BEF1-4880-8B26-ECACED8B579E}">
      <dgm:prSet/>
      <dgm:spPr/>
      <dgm:t>
        <a:bodyPr/>
        <a:lstStyle/>
        <a:p>
          <a:endParaRPr lang="en-US"/>
        </a:p>
      </dgm:t>
    </dgm:pt>
    <dgm:pt modelId="{8662EE5C-36BA-4D46-BC85-41573026904F}">
      <dgm:prSet custT="1"/>
      <dgm:spPr/>
      <dgm:t>
        <a:bodyPr/>
        <a:lstStyle/>
        <a:p>
          <a:pPr>
            <a:lnSpc>
              <a:spcPct val="100000"/>
            </a:lnSpc>
            <a:defRPr cap="all"/>
          </a:pPr>
          <a:r>
            <a:rPr lang="en-US" sz="1600"/>
            <a:t>Enhanced resource allocation, financial planning for patients, and pricing strategies for insurance companies, driving innovation in healthcare delivery.</a:t>
          </a:r>
        </a:p>
      </dgm:t>
    </dgm:pt>
    <dgm:pt modelId="{461D7A55-00CB-4632-9700-48CDB3900FA0}" type="parTrans" cxnId="{49D232D8-5F7C-4E20-941C-9D676BC6DCF5}">
      <dgm:prSet/>
      <dgm:spPr/>
      <dgm:t>
        <a:bodyPr/>
        <a:lstStyle/>
        <a:p>
          <a:endParaRPr lang="en-US"/>
        </a:p>
      </dgm:t>
    </dgm:pt>
    <dgm:pt modelId="{67BDE964-A4D1-4C00-ADB5-B0B7AAAE0E35}" type="sibTrans" cxnId="{49D232D8-5F7C-4E20-941C-9D676BC6DCF5}">
      <dgm:prSet/>
      <dgm:spPr/>
      <dgm:t>
        <a:bodyPr/>
        <a:lstStyle/>
        <a:p>
          <a:endParaRPr lang="en-US"/>
        </a:p>
      </dgm:t>
    </dgm:pt>
    <dgm:pt modelId="{F93B113C-80C4-40AF-B659-919E46407AC4}" type="pres">
      <dgm:prSet presAssocID="{FD98254E-14FF-43DE-9205-0D6D7DE1FDA4}" presName="root" presStyleCnt="0">
        <dgm:presLayoutVars>
          <dgm:dir/>
          <dgm:resizeHandles val="exact"/>
        </dgm:presLayoutVars>
      </dgm:prSet>
      <dgm:spPr/>
    </dgm:pt>
    <dgm:pt modelId="{74266343-E728-4C48-8675-D2857B936629}" type="pres">
      <dgm:prSet presAssocID="{CB34B1DB-E6F0-4939-8079-47CEAED0C733}" presName="compNode" presStyleCnt="0"/>
      <dgm:spPr/>
    </dgm:pt>
    <dgm:pt modelId="{B66AEC1B-FE26-427A-8C5A-D7FB0E10BBF9}" type="pres">
      <dgm:prSet presAssocID="{CB34B1DB-E6F0-4939-8079-47CEAED0C733}" presName="iconBgRect" presStyleLbl="bgShp" presStyleIdx="0" presStyleCnt="3"/>
      <dgm:spPr/>
    </dgm:pt>
    <dgm:pt modelId="{F540E951-511D-4B09-B80B-770613DE61FD}" type="pres">
      <dgm:prSet presAssocID="{CB34B1DB-E6F0-4939-8079-47CEAED0C73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744FF0B5-E74D-480E-BC79-67DF3EE954CD}" type="pres">
      <dgm:prSet presAssocID="{CB34B1DB-E6F0-4939-8079-47CEAED0C733}" presName="spaceRect" presStyleCnt="0"/>
      <dgm:spPr/>
    </dgm:pt>
    <dgm:pt modelId="{738CAB4F-3FD7-4372-8182-0487B6C113D2}" type="pres">
      <dgm:prSet presAssocID="{CB34B1DB-E6F0-4939-8079-47CEAED0C733}" presName="textRect" presStyleLbl="revTx" presStyleIdx="0" presStyleCnt="3">
        <dgm:presLayoutVars>
          <dgm:chMax val="1"/>
          <dgm:chPref val="1"/>
        </dgm:presLayoutVars>
      </dgm:prSet>
      <dgm:spPr/>
    </dgm:pt>
    <dgm:pt modelId="{317C9182-E08A-4558-8937-15AE7458DFBE}" type="pres">
      <dgm:prSet presAssocID="{4FF06474-B0EF-49AB-92F8-B6FFCCC2E32D}" presName="sibTrans" presStyleCnt="0"/>
      <dgm:spPr/>
    </dgm:pt>
    <dgm:pt modelId="{30A3BBCC-A0D9-485C-9948-62E6E9368ADA}" type="pres">
      <dgm:prSet presAssocID="{92EA435B-FD94-41A7-A7ED-2D768EB497EB}" presName="compNode" presStyleCnt="0"/>
      <dgm:spPr/>
    </dgm:pt>
    <dgm:pt modelId="{94E07BFF-C285-4633-8BF4-05C754B2D770}" type="pres">
      <dgm:prSet presAssocID="{92EA435B-FD94-41A7-A7ED-2D768EB497EB}" presName="iconBgRect" presStyleLbl="bgShp" presStyleIdx="1" presStyleCnt="3"/>
      <dgm:spPr/>
    </dgm:pt>
    <dgm:pt modelId="{A21D53A2-4741-4E86-8AEB-9A16722E32AA}" type="pres">
      <dgm:prSet presAssocID="{92EA435B-FD94-41A7-A7ED-2D768EB497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7EF17DC1-11BC-42FF-9F2C-59BF84874FEB}" type="pres">
      <dgm:prSet presAssocID="{92EA435B-FD94-41A7-A7ED-2D768EB497EB}" presName="spaceRect" presStyleCnt="0"/>
      <dgm:spPr/>
    </dgm:pt>
    <dgm:pt modelId="{1288D55B-91A9-4F78-B594-A91C2C4EAC59}" type="pres">
      <dgm:prSet presAssocID="{92EA435B-FD94-41A7-A7ED-2D768EB497EB}" presName="textRect" presStyleLbl="revTx" presStyleIdx="1" presStyleCnt="3">
        <dgm:presLayoutVars>
          <dgm:chMax val="1"/>
          <dgm:chPref val="1"/>
        </dgm:presLayoutVars>
      </dgm:prSet>
      <dgm:spPr/>
    </dgm:pt>
    <dgm:pt modelId="{5F8B6684-C838-437B-AAB5-DCAE0D3751FC}" type="pres">
      <dgm:prSet presAssocID="{06FBA6C5-22E0-4AFE-9A28-2EF7A287AC01}" presName="sibTrans" presStyleCnt="0"/>
      <dgm:spPr/>
    </dgm:pt>
    <dgm:pt modelId="{8855FA8E-0904-44E5-90F6-7538B2EC7003}" type="pres">
      <dgm:prSet presAssocID="{8662EE5C-36BA-4D46-BC85-41573026904F}" presName="compNode" presStyleCnt="0"/>
      <dgm:spPr/>
    </dgm:pt>
    <dgm:pt modelId="{75351CBE-3004-4E68-B2DB-721B3BC3911B}" type="pres">
      <dgm:prSet presAssocID="{8662EE5C-36BA-4D46-BC85-41573026904F}" presName="iconBgRect" presStyleLbl="bgShp" presStyleIdx="2" presStyleCnt="3"/>
      <dgm:spPr/>
    </dgm:pt>
    <dgm:pt modelId="{99EE1F3C-8E26-4EEA-884E-F8432E6914DF}" type="pres">
      <dgm:prSet presAssocID="{8662EE5C-36BA-4D46-BC85-41573026904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ethoscope"/>
        </a:ext>
      </dgm:extLst>
    </dgm:pt>
    <dgm:pt modelId="{3DF6EFDE-9FCB-46BA-9F2F-CB8635229441}" type="pres">
      <dgm:prSet presAssocID="{8662EE5C-36BA-4D46-BC85-41573026904F}" presName="spaceRect" presStyleCnt="0"/>
      <dgm:spPr/>
    </dgm:pt>
    <dgm:pt modelId="{B54E9E97-74DD-4E42-B584-4893ADE61945}" type="pres">
      <dgm:prSet presAssocID="{8662EE5C-36BA-4D46-BC85-41573026904F}" presName="textRect" presStyleLbl="revTx" presStyleIdx="2" presStyleCnt="3" custScaleX="227465">
        <dgm:presLayoutVars>
          <dgm:chMax val="1"/>
          <dgm:chPref val="1"/>
        </dgm:presLayoutVars>
      </dgm:prSet>
      <dgm:spPr/>
    </dgm:pt>
  </dgm:ptLst>
  <dgm:cxnLst>
    <dgm:cxn modelId="{A75CD608-FE21-46F4-8B72-172990C255BC}" type="presOf" srcId="{FD98254E-14FF-43DE-9205-0D6D7DE1FDA4}" destId="{F93B113C-80C4-40AF-B659-919E46407AC4}" srcOrd="0" destOrd="0" presId="urn:microsoft.com/office/officeart/2018/5/layout/IconCircleLabelList"/>
    <dgm:cxn modelId="{B9003214-102C-4277-A0A4-A67005E172C0}" type="presOf" srcId="{CB34B1DB-E6F0-4939-8079-47CEAED0C733}" destId="{738CAB4F-3FD7-4372-8182-0487B6C113D2}" srcOrd="0" destOrd="0" presId="urn:microsoft.com/office/officeart/2018/5/layout/IconCircleLabelList"/>
    <dgm:cxn modelId="{39E4C037-9988-4283-A39C-4F3775F11FBC}" type="presOf" srcId="{92EA435B-FD94-41A7-A7ED-2D768EB497EB}" destId="{1288D55B-91A9-4F78-B594-A91C2C4EAC59}" srcOrd="0" destOrd="0" presId="urn:microsoft.com/office/officeart/2018/5/layout/IconCircleLabelList"/>
    <dgm:cxn modelId="{7ECB7A3F-0B66-44DD-9420-9D2A8D9B3A8F}" srcId="{FD98254E-14FF-43DE-9205-0D6D7DE1FDA4}" destId="{CB34B1DB-E6F0-4939-8079-47CEAED0C733}" srcOrd="0" destOrd="0" parTransId="{7523E40D-1689-4838-94E3-E38DB77B1CEC}" sibTransId="{4FF06474-B0EF-49AB-92F8-B6FFCCC2E32D}"/>
    <dgm:cxn modelId="{B3D0AC8D-BEF1-4880-8B26-ECACED8B579E}" srcId="{FD98254E-14FF-43DE-9205-0D6D7DE1FDA4}" destId="{92EA435B-FD94-41A7-A7ED-2D768EB497EB}" srcOrd="1" destOrd="0" parTransId="{751D4E87-19A5-412E-AD33-D9E34926A715}" sibTransId="{06FBA6C5-22E0-4AFE-9A28-2EF7A287AC01}"/>
    <dgm:cxn modelId="{D0408BC7-BAD8-45E4-A218-CC6AE4D7A646}" type="presOf" srcId="{8662EE5C-36BA-4D46-BC85-41573026904F}" destId="{B54E9E97-74DD-4E42-B584-4893ADE61945}" srcOrd="0" destOrd="0" presId="urn:microsoft.com/office/officeart/2018/5/layout/IconCircleLabelList"/>
    <dgm:cxn modelId="{49D232D8-5F7C-4E20-941C-9D676BC6DCF5}" srcId="{FD98254E-14FF-43DE-9205-0D6D7DE1FDA4}" destId="{8662EE5C-36BA-4D46-BC85-41573026904F}" srcOrd="2" destOrd="0" parTransId="{461D7A55-00CB-4632-9700-48CDB3900FA0}" sibTransId="{67BDE964-A4D1-4C00-ADB5-B0B7AAAE0E35}"/>
    <dgm:cxn modelId="{36B950F7-1DAD-4DEF-AF7F-0D483918A418}" type="presParOf" srcId="{F93B113C-80C4-40AF-B659-919E46407AC4}" destId="{74266343-E728-4C48-8675-D2857B936629}" srcOrd="0" destOrd="0" presId="urn:microsoft.com/office/officeart/2018/5/layout/IconCircleLabelList"/>
    <dgm:cxn modelId="{5BE87219-6F20-475B-9BB2-3C8EC48E05A9}" type="presParOf" srcId="{74266343-E728-4C48-8675-D2857B936629}" destId="{B66AEC1B-FE26-427A-8C5A-D7FB0E10BBF9}" srcOrd="0" destOrd="0" presId="urn:microsoft.com/office/officeart/2018/5/layout/IconCircleLabelList"/>
    <dgm:cxn modelId="{6EE09B7F-D820-427B-B1DB-2BFFF6536232}" type="presParOf" srcId="{74266343-E728-4C48-8675-D2857B936629}" destId="{F540E951-511D-4B09-B80B-770613DE61FD}" srcOrd="1" destOrd="0" presId="urn:microsoft.com/office/officeart/2018/5/layout/IconCircleLabelList"/>
    <dgm:cxn modelId="{BE6C1EC0-FFF9-461C-9D7D-61CDC25EC227}" type="presParOf" srcId="{74266343-E728-4C48-8675-D2857B936629}" destId="{744FF0B5-E74D-480E-BC79-67DF3EE954CD}" srcOrd="2" destOrd="0" presId="urn:microsoft.com/office/officeart/2018/5/layout/IconCircleLabelList"/>
    <dgm:cxn modelId="{C5A8A9BF-0327-42D4-8321-70CA8942463C}" type="presParOf" srcId="{74266343-E728-4C48-8675-D2857B936629}" destId="{738CAB4F-3FD7-4372-8182-0487B6C113D2}" srcOrd="3" destOrd="0" presId="urn:microsoft.com/office/officeart/2018/5/layout/IconCircleLabelList"/>
    <dgm:cxn modelId="{25672CE6-3C32-4B7D-B684-471AA2B6390D}" type="presParOf" srcId="{F93B113C-80C4-40AF-B659-919E46407AC4}" destId="{317C9182-E08A-4558-8937-15AE7458DFBE}" srcOrd="1" destOrd="0" presId="urn:microsoft.com/office/officeart/2018/5/layout/IconCircleLabelList"/>
    <dgm:cxn modelId="{4E4BC7F5-0D02-421E-8531-7226B675DBB0}" type="presParOf" srcId="{F93B113C-80C4-40AF-B659-919E46407AC4}" destId="{30A3BBCC-A0D9-485C-9948-62E6E9368ADA}" srcOrd="2" destOrd="0" presId="urn:microsoft.com/office/officeart/2018/5/layout/IconCircleLabelList"/>
    <dgm:cxn modelId="{251D6D15-7EF9-4FFC-90FC-C7D8D0EC65A9}" type="presParOf" srcId="{30A3BBCC-A0D9-485C-9948-62E6E9368ADA}" destId="{94E07BFF-C285-4633-8BF4-05C754B2D770}" srcOrd="0" destOrd="0" presId="urn:microsoft.com/office/officeart/2018/5/layout/IconCircleLabelList"/>
    <dgm:cxn modelId="{2FE6091E-034A-4F91-92F8-FD171C65BFD3}" type="presParOf" srcId="{30A3BBCC-A0D9-485C-9948-62E6E9368ADA}" destId="{A21D53A2-4741-4E86-8AEB-9A16722E32AA}" srcOrd="1" destOrd="0" presId="urn:microsoft.com/office/officeart/2018/5/layout/IconCircleLabelList"/>
    <dgm:cxn modelId="{C3D0A3EE-6107-492A-A76A-9EC154166ACF}" type="presParOf" srcId="{30A3BBCC-A0D9-485C-9948-62E6E9368ADA}" destId="{7EF17DC1-11BC-42FF-9F2C-59BF84874FEB}" srcOrd="2" destOrd="0" presId="urn:microsoft.com/office/officeart/2018/5/layout/IconCircleLabelList"/>
    <dgm:cxn modelId="{CC824E9E-0A8A-4F43-B216-9FA0EF76946D}" type="presParOf" srcId="{30A3BBCC-A0D9-485C-9948-62E6E9368ADA}" destId="{1288D55B-91A9-4F78-B594-A91C2C4EAC59}" srcOrd="3" destOrd="0" presId="urn:microsoft.com/office/officeart/2018/5/layout/IconCircleLabelList"/>
    <dgm:cxn modelId="{E97193D2-4622-44D4-9EDB-4C207EBF0020}" type="presParOf" srcId="{F93B113C-80C4-40AF-B659-919E46407AC4}" destId="{5F8B6684-C838-437B-AAB5-DCAE0D3751FC}" srcOrd="3" destOrd="0" presId="urn:microsoft.com/office/officeart/2018/5/layout/IconCircleLabelList"/>
    <dgm:cxn modelId="{453A8093-B89A-47C4-8FB0-17FB2950CA2C}" type="presParOf" srcId="{F93B113C-80C4-40AF-B659-919E46407AC4}" destId="{8855FA8E-0904-44E5-90F6-7538B2EC7003}" srcOrd="4" destOrd="0" presId="urn:microsoft.com/office/officeart/2018/5/layout/IconCircleLabelList"/>
    <dgm:cxn modelId="{7405B058-0D57-4BDF-93EF-C6865BBDD132}" type="presParOf" srcId="{8855FA8E-0904-44E5-90F6-7538B2EC7003}" destId="{75351CBE-3004-4E68-B2DB-721B3BC3911B}" srcOrd="0" destOrd="0" presId="urn:microsoft.com/office/officeart/2018/5/layout/IconCircleLabelList"/>
    <dgm:cxn modelId="{B248CA86-956F-48F7-8E69-6D4DC0B58810}" type="presParOf" srcId="{8855FA8E-0904-44E5-90F6-7538B2EC7003}" destId="{99EE1F3C-8E26-4EEA-884E-F8432E6914DF}" srcOrd="1" destOrd="0" presId="urn:microsoft.com/office/officeart/2018/5/layout/IconCircleLabelList"/>
    <dgm:cxn modelId="{CA852FAB-9F7A-47C0-9CAC-3DB3AF7823C3}" type="presParOf" srcId="{8855FA8E-0904-44E5-90F6-7538B2EC7003}" destId="{3DF6EFDE-9FCB-46BA-9F2F-CB8635229441}" srcOrd="2" destOrd="0" presId="urn:microsoft.com/office/officeart/2018/5/layout/IconCircleLabelList"/>
    <dgm:cxn modelId="{EB51B8DE-AF35-4901-BFF0-4731C73BAB2A}" type="presParOf" srcId="{8855FA8E-0904-44E5-90F6-7538B2EC7003}" destId="{B54E9E97-74DD-4E42-B584-4893ADE6194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3C8B2F3-D5B1-4A63-9D4C-A6F581C85366}"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5F5B8838-01D1-4FC6-B200-A5DAE835708B}">
      <dgm:prSet/>
      <dgm:spPr/>
      <dgm:t>
        <a:bodyPr/>
        <a:lstStyle/>
        <a:p>
          <a:r>
            <a:rPr lang="en-US"/>
            <a:t>Incorporation of Additional Data: Incorporate additional patient data such as genetic information, lifestyle factors, and environmental data to enhance predictive capabilities.</a:t>
          </a:r>
        </a:p>
      </dgm:t>
    </dgm:pt>
    <dgm:pt modelId="{FFDC0C18-6A30-4943-A096-BB6406E35A1E}" type="parTrans" cxnId="{3B2B2D75-D0E1-44EF-8A57-63A3D04ADB39}">
      <dgm:prSet/>
      <dgm:spPr/>
      <dgm:t>
        <a:bodyPr/>
        <a:lstStyle/>
        <a:p>
          <a:endParaRPr lang="en-US"/>
        </a:p>
      </dgm:t>
    </dgm:pt>
    <dgm:pt modelId="{3732A8F7-BB98-4ADF-B9A6-F942029E2C03}" type="sibTrans" cxnId="{3B2B2D75-D0E1-44EF-8A57-63A3D04ADB39}">
      <dgm:prSet/>
      <dgm:spPr/>
      <dgm:t>
        <a:bodyPr/>
        <a:lstStyle/>
        <a:p>
          <a:endParaRPr lang="en-US"/>
        </a:p>
      </dgm:t>
    </dgm:pt>
    <dgm:pt modelId="{1FC6FC66-848C-4557-A3B3-A793EC6F73B4}">
      <dgm:prSet/>
      <dgm:spPr/>
      <dgm:t>
        <a:bodyPr/>
        <a:lstStyle/>
        <a:p>
          <a:r>
            <a:rPr lang="en-US"/>
            <a:t>The dataset primarily comprises patients who have had at least one hospital visit. To enhance the accuracy of healthcare expenditure predictions for the general population, it's imperative to expand the dataset to include a more diverse representation of individuals with varied healthcare utilization patterns.</a:t>
          </a:r>
        </a:p>
      </dgm:t>
    </dgm:pt>
    <dgm:pt modelId="{453B230D-AE65-4B38-B90B-7C868C71EE61}" type="parTrans" cxnId="{C09251F1-1957-41C7-95CC-9BA8753A8E8D}">
      <dgm:prSet/>
      <dgm:spPr/>
      <dgm:t>
        <a:bodyPr/>
        <a:lstStyle/>
        <a:p>
          <a:endParaRPr lang="en-US"/>
        </a:p>
      </dgm:t>
    </dgm:pt>
    <dgm:pt modelId="{8D20EB6C-E30D-48A4-9135-553D9F580BF1}" type="sibTrans" cxnId="{C09251F1-1957-41C7-95CC-9BA8753A8E8D}">
      <dgm:prSet/>
      <dgm:spPr/>
      <dgm:t>
        <a:bodyPr/>
        <a:lstStyle/>
        <a:p>
          <a:endParaRPr lang="en-US"/>
        </a:p>
      </dgm:t>
    </dgm:pt>
    <dgm:pt modelId="{A4555BCE-F085-4DF8-84B2-1C38BA3F093F}" type="pres">
      <dgm:prSet presAssocID="{33C8B2F3-D5B1-4A63-9D4C-A6F581C85366}" presName="hierChild1" presStyleCnt="0">
        <dgm:presLayoutVars>
          <dgm:chPref val="1"/>
          <dgm:dir/>
          <dgm:animOne val="branch"/>
          <dgm:animLvl val="lvl"/>
          <dgm:resizeHandles/>
        </dgm:presLayoutVars>
      </dgm:prSet>
      <dgm:spPr/>
    </dgm:pt>
    <dgm:pt modelId="{2A186EBB-F815-4B54-84CE-4B670282C132}" type="pres">
      <dgm:prSet presAssocID="{5F5B8838-01D1-4FC6-B200-A5DAE835708B}" presName="hierRoot1" presStyleCnt="0"/>
      <dgm:spPr/>
    </dgm:pt>
    <dgm:pt modelId="{1E15ADC0-4018-4FC3-B886-843CE6643723}" type="pres">
      <dgm:prSet presAssocID="{5F5B8838-01D1-4FC6-B200-A5DAE835708B}" presName="composite" presStyleCnt="0"/>
      <dgm:spPr/>
    </dgm:pt>
    <dgm:pt modelId="{29514134-C0CC-45D0-B156-129D7266BA91}" type="pres">
      <dgm:prSet presAssocID="{5F5B8838-01D1-4FC6-B200-A5DAE835708B}" presName="background" presStyleLbl="node0" presStyleIdx="0" presStyleCnt="2"/>
      <dgm:spPr/>
    </dgm:pt>
    <dgm:pt modelId="{E57BE9BA-E1DE-4AA2-97F3-5B43AA9D96EA}" type="pres">
      <dgm:prSet presAssocID="{5F5B8838-01D1-4FC6-B200-A5DAE835708B}" presName="text" presStyleLbl="fgAcc0" presStyleIdx="0" presStyleCnt="2">
        <dgm:presLayoutVars>
          <dgm:chPref val="3"/>
        </dgm:presLayoutVars>
      </dgm:prSet>
      <dgm:spPr/>
    </dgm:pt>
    <dgm:pt modelId="{E37F1583-DD66-4920-9016-6B192C99521F}" type="pres">
      <dgm:prSet presAssocID="{5F5B8838-01D1-4FC6-B200-A5DAE835708B}" presName="hierChild2" presStyleCnt="0"/>
      <dgm:spPr/>
    </dgm:pt>
    <dgm:pt modelId="{87481460-3443-4D6C-AB4F-010F6181C924}" type="pres">
      <dgm:prSet presAssocID="{1FC6FC66-848C-4557-A3B3-A793EC6F73B4}" presName="hierRoot1" presStyleCnt="0"/>
      <dgm:spPr/>
    </dgm:pt>
    <dgm:pt modelId="{A28947D0-6CF0-4423-B7DF-F478D62AB7BE}" type="pres">
      <dgm:prSet presAssocID="{1FC6FC66-848C-4557-A3B3-A793EC6F73B4}" presName="composite" presStyleCnt="0"/>
      <dgm:spPr/>
    </dgm:pt>
    <dgm:pt modelId="{8DB8436C-DB5C-4880-B285-88B21BCC25DC}" type="pres">
      <dgm:prSet presAssocID="{1FC6FC66-848C-4557-A3B3-A793EC6F73B4}" presName="background" presStyleLbl="node0" presStyleIdx="1" presStyleCnt="2"/>
      <dgm:spPr/>
    </dgm:pt>
    <dgm:pt modelId="{8A5BD201-F31C-42F4-87BF-C56A74ABC479}" type="pres">
      <dgm:prSet presAssocID="{1FC6FC66-848C-4557-A3B3-A793EC6F73B4}" presName="text" presStyleLbl="fgAcc0" presStyleIdx="1" presStyleCnt="2">
        <dgm:presLayoutVars>
          <dgm:chPref val="3"/>
        </dgm:presLayoutVars>
      </dgm:prSet>
      <dgm:spPr/>
    </dgm:pt>
    <dgm:pt modelId="{52CBF110-0983-4E97-8C9C-CD38BED61CF8}" type="pres">
      <dgm:prSet presAssocID="{1FC6FC66-848C-4557-A3B3-A793EC6F73B4}" presName="hierChild2" presStyleCnt="0"/>
      <dgm:spPr/>
    </dgm:pt>
  </dgm:ptLst>
  <dgm:cxnLst>
    <dgm:cxn modelId="{EAEB4365-0F9B-4EEA-B514-A259C4C745E0}" type="presOf" srcId="{33C8B2F3-D5B1-4A63-9D4C-A6F581C85366}" destId="{A4555BCE-F085-4DF8-84B2-1C38BA3F093F}" srcOrd="0" destOrd="0" presId="urn:microsoft.com/office/officeart/2005/8/layout/hierarchy1"/>
    <dgm:cxn modelId="{3B2B2D75-D0E1-44EF-8A57-63A3D04ADB39}" srcId="{33C8B2F3-D5B1-4A63-9D4C-A6F581C85366}" destId="{5F5B8838-01D1-4FC6-B200-A5DAE835708B}" srcOrd="0" destOrd="0" parTransId="{FFDC0C18-6A30-4943-A096-BB6406E35A1E}" sibTransId="{3732A8F7-BB98-4ADF-B9A6-F942029E2C03}"/>
    <dgm:cxn modelId="{2DA9A9CC-79CD-4955-AC71-08E56280CE44}" type="presOf" srcId="{5F5B8838-01D1-4FC6-B200-A5DAE835708B}" destId="{E57BE9BA-E1DE-4AA2-97F3-5B43AA9D96EA}" srcOrd="0" destOrd="0" presId="urn:microsoft.com/office/officeart/2005/8/layout/hierarchy1"/>
    <dgm:cxn modelId="{4EBD0CE5-4C2C-41C2-8D71-BE04C6AB96AD}" type="presOf" srcId="{1FC6FC66-848C-4557-A3B3-A793EC6F73B4}" destId="{8A5BD201-F31C-42F4-87BF-C56A74ABC479}" srcOrd="0" destOrd="0" presId="urn:microsoft.com/office/officeart/2005/8/layout/hierarchy1"/>
    <dgm:cxn modelId="{C09251F1-1957-41C7-95CC-9BA8753A8E8D}" srcId="{33C8B2F3-D5B1-4A63-9D4C-A6F581C85366}" destId="{1FC6FC66-848C-4557-A3B3-A793EC6F73B4}" srcOrd="1" destOrd="0" parTransId="{453B230D-AE65-4B38-B90B-7C868C71EE61}" sibTransId="{8D20EB6C-E30D-48A4-9135-553D9F580BF1}"/>
    <dgm:cxn modelId="{7AD4F004-228C-431F-80A5-DAA075EE9352}" type="presParOf" srcId="{A4555BCE-F085-4DF8-84B2-1C38BA3F093F}" destId="{2A186EBB-F815-4B54-84CE-4B670282C132}" srcOrd="0" destOrd="0" presId="urn:microsoft.com/office/officeart/2005/8/layout/hierarchy1"/>
    <dgm:cxn modelId="{1E4E7651-03E6-4EED-8E1E-689626CDBBF8}" type="presParOf" srcId="{2A186EBB-F815-4B54-84CE-4B670282C132}" destId="{1E15ADC0-4018-4FC3-B886-843CE6643723}" srcOrd="0" destOrd="0" presId="urn:microsoft.com/office/officeart/2005/8/layout/hierarchy1"/>
    <dgm:cxn modelId="{CA6A893F-4679-46C5-BA8E-CB6652C3A2A8}" type="presParOf" srcId="{1E15ADC0-4018-4FC3-B886-843CE6643723}" destId="{29514134-C0CC-45D0-B156-129D7266BA91}" srcOrd="0" destOrd="0" presId="urn:microsoft.com/office/officeart/2005/8/layout/hierarchy1"/>
    <dgm:cxn modelId="{F27E8BD5-4AF9-4638-A32F-DBA55FD2B5C3}" type="presParOf" srcId="{1E15ADC0-4018-4FC3-B886-843CE6643723}" destId="{E57BE9BA-E1DE-4AA2-97F3-5B43AA9D96EA}" srcOrd="1" destOrd="0" presId="urn:microsoft.com/office/officeart/2005/8/layout/hierarchy1"/>
    <dgm:cxn modelId="{458C373C-3258-487D-A320-05306777D481}" type="presParOf" srcId="{2A186EBB-F815-4B54-84CE-4B670282C132}" destId="{E37F1583-DD66-4920-9016-6B192C99521F}" srcOrd="1" destOrd="0" presId="urn:microsoft.com/office/officeart/2005/8/layout/hierarchy1"/>
    <dgm:cxn modelId="{716DB94C-2B81-4A34-A6A5-6E986122615A}" type="presParOf" srcId="{A4555BCE-F085-4DF8-84B2-1C38BA3F093F}" destId="{87481460-3443-4D6C-AB4F-010F6181C924}" srcOrd="1" destOrd="0" presId="urn:microsoft.com/office/officeart/2005/8/layout/hierarchy1"/>
    <dgm:cxn modelId="{D537426C-54DF-4193-AA71-AB196150FB9B}" type="presParOf" srcId="{87481460-3443-4D6C-AB4F-010F6181C924}" destId="{A28947D0-6CF0-4423-B7DF-F478D62AB7BE}" srcOrd="0" destOrd="0" presId="urn:microsoft.com/office/officeart/2005/8/layout/hierarchy1"/>
    <dgm:cxn modelId="{8829FB26-6927-4C92-8E14-FF047EFC89DA}" type="presParOf" srcId="{A28947D0-6CF0-4423-B7DF-F478D62AB7BE}" destId="{8DB8436C-DB5C-4880-B285-88B21BCC25DC}" srcOrd="0" destOrd="0" presId="urn:microsoft.com/office/officeart/2005/8/layout/hierarchy1"/>
    <dgm:cxn modelId="{B24789EF-AEC9-4ADE-82B1-7A12CF44F212}" type="presParOf" srcId="{A28947D0-6CF0-4423-B7DF-F478D62AB7BE}" destId="{8A5BD201-F31C-42F4-87BF-C56A74ABC479}" srcOrd="1" destOrd="0" presId="urn:microsoft.com/office/officeart/2005/8/layout/hierarchy1"/>
    <dgm:cxn modelId="{A113F86C-9465-4CDC-ABC5-F9EC10AD7141}" type="presParOf" srcId="{87481460-3443-4D6C-AB4F-010F6181C924}" destId="{52CBF110-0983-4E97-8C9C-CD38BED61CF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CC992-2E8D-45BE-A6C5-CD894607AD3F}">
      <dsp:nvSpPr>
        <dsp:cNvPr id="0" name=""/>
        <dsp:cNvSpPr/>
      </dsp:nvSpPr>
      <dsp:spPr>
        <a:xfrm>
          <a:off x="965821" y="1037411"/>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B419DB-A050-4998-B225-5DEFCC8AC77C}">
      <dsp:nvSpPr>
        <dsp:cNvPr id="0" name=""/>
        <dsp:cNvSpPr/>
      </dsp:nvSpPr>
      <dsp:spPr>
        <a:xfrm>
          <a:off x="470821" y="2368311"/>
          <a:ext cx="1800000" cy="2138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u="sng" kern="1200"/>
            <a:t>Cost Prediction: </a:t>
          </a:r>
          <a:r>
            <a:rPr lang="en-US" sz="1600" kern="1200"/>
            <a:t>Predictive models estimate future healthcare expenses for individuals based on historical data and patient characteristics.</a:t>
          </a:r>
        </a:p>
      </dsp:txBody>
      <dsp:txXfrm>
        <a:off x="470821" y="2368311"/>
        <a:ext cx="1800000" cy="2138703"/>
      </dsp:txXfrm>
    </dsp:sp>
    <dsp:sp modelId="{0EC2DC0C-E023-4C77-9212-96FE0C3148F3}">
      <dsp:nvSpPr>
        <dsp:cNvPr id="0" name=""/>
        <dsp:cNvSpPr/>
      </dsp:nvSpPr>
      <dsp:spPr>
        <a:xfrm>
          <a:off x="3275860" y="1037411"/>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387EF0-C50A-4F34-BDE2-7111DE9E7811}">
      <dsp:nvSpPr>
        <dsp:cNvPr id="0" name=""/>
        <dsp:cNvSpPr/>
      </dsp:nvSpPr>
      <dsp:spPr>
        <a:xfrm>
          <a:off x="2585821" y="2368311"/>
          <a:ext cx="2190078" cy="2138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u="sng" kern="1200"/>
            <a:t>Resource Allocation: </a:t>
          </a:r>
          <a:r>
            <a:rPr lang="en-US" sz="1600" kern="1200"/>
            <a:t>Identify high-risk patients to allocate resources efficiently and provide targeted interventions to prevent costly medical events.</a:t>
          </a:r>
        </a:p>
      </dsp:txBody>
      <dsp:txXfrm>
        <a:off x="2585821" y="2368311"/>
        <a:ext cx="2190078" cy="2138703"/>
      </dsp:txXfrm>
    </dsp:sp>
    <dsp:sp modelId="{565E2104-95A6-42E6-9056-5C711F77D7E7}">
      <dsp:nvSpPr>
        <dsp:cNvPr id="0" name=""/>
        <dsp:cNvSpPr/>
      </dsp:nvSpPr>
      <dsp:spPr>
        <a:xfrm>
          <a:off x="5585899" y="1037411"/>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759251-493B-41DF-A971-E3A1A80289A7}">
      <dsp:nvSpPr>
        <dsp:cNvPr id="0" name=""/>
        <dsp:cNvSpPr/>
      </dsp:nvSpPr>
      <dsp:spPr>
        <a:xfrm>
          <a:off x="5090899" y="2368311"/>
          <a:ext cx="1800000" cy="2138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u="sng" kern="1200"/>
            <a:t>Risk Management:</a:t>
          </a:r>
          <a:r>
            <a:rPr lang="en-US" sz="1600" kern="1200"/>
            <a:t> Better risk assessment and pricing of insurance policies by understanding expected healthcare utilization and expenditure patterns.</a:t>
          </a:r>
        </a:p>
      </dsp:txBody>
      <dsp:txXfrm>
        <a:off x="5090899" y="2368311"/>
        <a:ext cx="1800000" cy="2138703"/>
      </dsp:txXfrm>
    </dsp:sp>
    <dsp:sp modelId="{E483B4E9-18CD-415B-A373-9FAC63F519C4}">
      <dsp:nvSpPr>
        <dsp:cNvPr id="0" name=""/>
        <dsp:cNvSpPr/>
      </dsp:nvSpPr>
      <dsp:spPr>
        <a:xfrm>
          <a:off x="7923469" y="1037411"/>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83A46B-CD3B-4388-A729-43E830B9A3AC}">
      <dsp:nvSpPr>
        <dsp:cNvPr id="0" name=""/>
        <dsp:cNvSpPr/>
      </dsp:nvSpPr>
      <dsp:spPr>
        <a:xfrm>
          <a:off x="7205899" y="2368311"/>
          <a:ext cx="2245140" cy="2138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u="sng" kern="1200"/>
            <a:t>Preventive Care: </a:t>
          </a:r>
        </a:p>
        <a:p>
          <a:pPr marL="0" lvl="0" indent="0" algn="ctr" defTabSz="622300">
            <a:lnSpc>
              <a:spcPct val="100000"/>
            </a:lnSpc>
            <a:spcBef>
              <a:spcPct val="0"/>
            </a:spcBef>
            <a:spcAft>
              <a:spcPct val="35000"/>
            </a:spcAft>
            <a:buNone/>
          </a:pPr>
          <a:r>
            <a:rPr lang="en-US" sz="1400" kern="1200"/>
            <a:t>Early identification of high-risk individuals enables proactive preventive measures to avoid expensive hospitalizations or complications. We could possibly collaborate with other models which predicted high risk individuals prone to brain failure / heart related inconsistencies, etc.</a:t>
          </a:r>
        </a:p>
      </dsp:txBody>
      <dsp:txXfrm>
        <a:off x="7205899" y="2368311"/>
        <a:ext cx="2245140" cy="2138703"/>
      </dsp:txXfrm>
    </dsp:sp>
    <dsp:sp modelId="{52CD8747-2BF5-45AB-B3C3-C8B06951CC53}">
      <dsp:nvSpPr>
        <dsp:cNvPr id="0" name=""/>
        <dsp:cNvSpPr/>
      </dsp:nvSpPr>
      <dsp:spPr>
        <a:xfrm>
          <a:off x="10261039" y="1037411"/>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5A05A1-0087-4195-9736-7198BFBC253D}">
      <dsp:nvSpPr>
        <dsp:cNvPr id="0" name=""/>
        <dsp:cNvSpPr/>
      </dsp:nvSpPr>
      <dsp:spPr>
        <a:xfrm>
          <a:off x="9766039" y="2368311"/>
          <a:ext cx="1800000" cy="2138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u="sng" kern="1200"/>
            <a:t>Patient Empowerment: </a:t>
          </a:r>
          <a:r>
            <a:rPr lang="en-US" sz="1400" kern="1200"/>
            <a:t>Patients gain insights into potential healthcare expenses, allowing them to make informed decisions about treatment options and insurance plans</a:t>
          </a:r>
        </a:p>
      </dsp:txBody>
      <dsp:txXfrm>
        <a:off x="9766039" y="2368311"/>
        <a:ext cx="1800000" cy="21387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1CCC0-673D-4E0F-B3ED-084C550B2145}">
      <dsp:nvSpPr>
        <dsp:cNvPr id="0" name=""/>
        <dsp:cNvSpPr/>
      </dsp:nvSpPr>
      <dsp:spPr>
        <a:xfrm>
          <a:off x="0" y="0"/>
          <a:ext cx="6571413"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C7EF53-CD3F-464A-A209-88F57868C3F3}">
      <dsp:nvSpPr>
        <dsp:cNvPr id="0" name=""/>
        <dsp:cNvSpPr/>
      </dsp:nvSpPr>
      <dsp:spPr>
        <a:xfrm>
          <a:off x="0" y="0"/>
          <a:ext cx="6571413" cy="143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Optimal Models : SVM and GBM demonstrated the best predictive performance with lowest RMSE and highest R-squared values.</a:t>
          </a:r>
        </a:p>
      </dsp:txBody>
      <dsp:txXfrm>
        <a:off x="0" y="0"/>
        <a:ext cx="6571413" cy="1432421"/>
      </dsp:txXfrm>
    </dsp:sp>
    <dsp:sp modelId="{B288FD22-E987-4AED-876D-4650B28713D7}">
      <dsp:nvSpPr>
        <dsp:cNvPr id="0" name=""/>
        <dsp:cNvSpPr/>
      </dsp:nvSpPr>
      <dsp:spPr>
        <a:xfrm>
          <a:off x="0" y="1432421"/>
          <a:ext cx="6571413" cy="0"/>
        </a:xfrm>
        <a:prstGeom prst="line">
          <a:avLst/>
        </a:prstGeom>
        <a:solidFill>
          <a:schemeClr val="accent5">
            <a:hueOff val="-2308962"/>
            <a:satOff val="-4011"/>
            <a:lumOff val="261"/>
            <a:alphaOff val="0"/>
          </a:schemeClr>
        </a:solidFill>
        <a:ln w="12700" cap="flat" cmpd="sng" algn="ctr">
          <a:solidFill>
            <a:schemeClr val="accent5">
              <a:hueOff val="-2308962"/>
              <a:satOff val="-4011"/>
              <a:lumOff val="2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FCC777-FED0-4DEC-B958-0C63A620D10D}">
      <dsp:nvSpPr>
        <dsp:cNvPr id="0" name=""/>
        <dsp:cNvSpPr/>
      </dsp:nvSpPr>
      <dsp:spPr>
        <a:xfrm>
          <a:off x="0" y="1432421"/>
          <a:ext cx="6571413" cy="143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Predictive Features : Identified key predictors of healthcare costs such as age, BMI, smoking status, and number of children.</a:t>
          </a:r>
        </a:p>
      </dsp:txBody>
      <dsp:txXfrm>
        <a:off x="0" y="1432421"/>
        <a:ext cx="6571413" cy="1432421"/>
      </dsp:txXfrm>
    </dsp:sp>
    <dsp:sp modelId="{E28C6F8B-EF00-4BF3-85E3-5F6043814DEE}">
      <dsp:nvSpPr>
        <dsp:cNvPr id="0" name=""/>
        <dsp:cNvSpPr/>
      </dsp:nvSpPr>
      <dsp:spPr>
        <a:xfrm>
          <a:off x="0" y="2864843"/>
          <a:ext cx="6571413" cy="0"/>
        </a:xfrm>
        <a:prstGeom prst="line">
          <a:avLst/>
        </a:prstGeom>
        <a:solidFill>
          <a:schemeClr val="accent5">
            <a:hueOff val="-4617924"/>
            <a:satOff val="-8021"/>
            <a:lumOff val="523"/>
            <a:alphaOff val="0"/>
          </a:schemeClr>
        </a:solidFill>
        <a:ln w="12700" cap="flat" cmpd="sng" algn="ctr">
          <a:solidFill>
            <a:schemeClr val="accent5">
              <a:hueOff val="-4617924"/>
              <a:satOff val="-8021"/>
              <a:lumOff val="52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9A8903-9799-40BF-A4BC-D67BBC23A698}">
      <dsp:nvSpPr>
        <dsp:cNvPr id="0" name=""/>
        <dsp:cNvSpPr/>
      </dsp:nvSpPr>
      <dsp:spPr>
        <a:xfrm>
          <a:off x="0" y="2864843"/>
          <a:ext cx="6571413" cy="143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Actionable Insights : Healthcare cost management and resource allocation.</a:t>
          </a:r>
        </a:p>
      </dsp:txBody>
      <dsp:txXfrm>
        <a:off x="0" y="2864843"/>
        <a:ext cx="6571413" cy="1432421"/>
      </dsp:txXfrm>
    </dsp:sp>
    <dsp:sp modelId="{2AE1B610-F193-4492-BE33-6DE0886CCD84}">
      <dsp:nvSpPr>
        <dsp:cNvPr id="0" name=""/>
        <dsp:cNvSpPr/>
      </dsp:nvSpPr>
      <dsp:spPr>
        <a:xfrm>
          <a:off x="0" y="4297264"/>
          <a:ext cx="6571413" cy="0"/>
        </a:xfrm>
        <a:prstGeom prst="line">
          <a:avLst/>
        </a:prstGeom>
        <a:solidFill>
          <a:schemeClr val="accent5">
            <a:hueOff val="-6926885"/>
            <a:satOff val="-12032"/>
            <a:lumOff val="784"/>
            <a:alphaOff val="0"/>
          </a:schemeClr>
        </a:solidFill>
        <a:ln w="12700" cap="flat" cmpd="sng" algn="ctr">
          <a:solidFill>
            <a:schemeClr val="accent5">
              <a:hueOff val="-6926885"/>
              <a:satOff val="-12032"/>
              <a:lumOff val="7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1BF712-1021-4968-8679-E77919C9107D}">
      <dsp:nvSpPr>
        <dsp:cNvPr id="0" name=""/>
        <dsp:cNvSpPr/>
      </dsp:nvSpPr>
      <dsp:spPr>
        <a:xfrm>
          <a:off x="0" y="4297264"/>
          <a:ext cx="6571413" cy="1432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highlight>
                <a:srgbClr val="000000"/>
              </a:highlight>
            </a:rPr>
            <a:t>Business Impact : Empowered healthcare industry stakeholders with valuable insights to drive decision-making and improve patient outcomes</a:t>
          </a:r>
          <a:r>
            <a:rPr lang="en-US" sz="2400" kern="1200"/>
            <a:t>.</a:t>
          </a:r>
        </a:p>
      </dsp:txBody>
      <dsp:txXfrm>
        <a:off x="0" y="4297264"/>
        <a:ext cx="6571413" cy="14324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6AEC1B-FE26-427A-8C5A-D7FB0E10BBF9}">
      <dsp:nvSpPr>
        <dsp:cNvPr id="0" name=""/>
        <dsp:cNvSpPr/>
      </dsp:nvSpPr>
      <dsp:spPr>
        <a:xfrm>
          <a:off x="493818" y="698718"/>
          <a:ext cx="1372500" cy="1372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40E951-511D-4B09-B80B-770613DE61FD}">
      <dsp:nvSpPr>
        <dsp:cNvPr id="0" name=""/>
        <dsp:cNvSpPr/>
      </dsp:nvSpPr>
      <dsp:spPr>
        <a:xfrm>
          <a:off x="786318" y="991218"/>
          <a:ext cx="787500" cy="787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8CAB4F-3FD7-4372-8182-0487B6C113D2}">
      <dsp:nvSpPr>
        <dsp:cNvPr id="0" name=""/>
        <dsp:cNvSpPr/>
      </dsp:nvSpPr>
      <dsp:spPr>
        <a:xfrm>
          <a:off x="55068" y="2498718"/>
          <a:ext cx="2250000" cy="1153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Achieved superior predictive accuracy with low RMSE and high R-squared values using SVM and GBM algorithms.</a:t>
          </a:r>
        </a:p>
      </dsp:txBody>
      <dsp:txXfrm>
        <a:off x="55068" y="2498718"/>
        <a:ext cx="2250000" cy="1153901"/>
      </dsp:txXfrm>
    </dsp:sp>
    <dsp:sp modelId="{94E07BFF-C285-4633-8BF4-05C754B2D770}">
      <dsp:nvSpPr>
        <dsp:cNvPr id="0" name=""/>
        <dsp:cNvSpPr/>
      </dsp:nvSpPr>
      <dsp:spPr>
        <a:xfrm>
          <a:off x="3137568" y="698718"/>
          <a:ext cx="1372500" cy="1372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1D53A2-4741-4E86-8AEB-9A16722E32AA}">
      <dsp:nvSpPr>
        <dsp:cNvPr id="0" name=""/>
        <dsp:cNvSpPr/>
      </dsp:nvSpPr>
      <dsp:spPr>
        <a:xfrm>
          <a:off x="3430068" y="991218"/>
          <a:ext cx="787500" cy="787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88D55B-91A9-4F78-B594-A91C2C4EAC59}">
      <dsp:nvSpPr>
        <dsp:cNvPr id="0" name=""/>
        <dsp:cNvSpPr/>
      </dsp:nvSpPr>
      <dsp:spPr>
        <a:xfrm>
          <a:off x="2698818" y="2498718"/>
          <a:ext cx="2250000" cy="1153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Enabled targeted interventions and proactive measures to manage costs and improve patient outcomes.</a:t>
          </a:r>
        </a:p>
      </dsp:txBody>
      <dsp:txXfrm>
        <a:off x="2698818" y="2498718"/>
        <a:ext cx="2250000" cy="1153901"/>
      </dsp:txXfrm>
    </dsp:sp>
    <dsp:sp modelId="{75351CBE-3004-4E68-B2DB-721B3BC3911B}">
      <dsp:nvSpPr>
        <dsp:cNvPr id="0" name=""/>
        <dsp:cNvSpPr/>
      </dsp:nvSpPr>
      <dsp:spPr>
        <a:xfrm>
          <a:off x="7215300" y="698718"/>
          <a:ext cx="1372500" cy="13725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EE1F3C-8E26-4EEA-884E-F8432E6914DF}">
      <dsp:nvSpPr>
        <dsp:cNvPr id="0" name=""/>
        <dsp:cNvSpPr/>
      </dsp:nvSpPr>
      <dsp:spPr>
        <a:xfrm>
          <a:off x="7507800" y="991218"/>
          <a:ext cx="787500" cy="7875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4E9E97-74DD-4E42-B584-4893ADE61945}">
      <dsp:nvSpPr>
        <dsp:cNvPr id="0" name=""/>
        <dsp:cNvSpPr/>
      </dsp:nvSpPr>
      <dsp:spPr>
        <a:xfrm>
          <a:off x="5342568" y="2498718"/>
          <a:ext cx="5117962" cy="11539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Enhanced resource allocation, financial planning for patients, and pricing strategies for insurance companies, driving innovation in healthcare delivery.</a:t>
          </a:r>
        </a:p>
      </dsp:txBody>
      <dsp:txXfrm>
        <a:off x="5342568" y="2498718"/>
        <a:ext cx="5117962" cy="11539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14134-C0CC-45D0-B156-129D7266BA91}">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7BE9BA-E1DE-4AA2-97F3-5B43AA9D96EA}">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Incorporation of Additional Data: Incorporate additional patient data such as genetic information, lifestyle factors, and environmental data to enhance predictive capabilities.</a:t>
          </a:r>
        </a:p>
      </dsp:txBody>
      <dsp:txXfrm>
        <a:off x="585701" y="1066737"/>
        <a:ext cx="4337991" cy="2693452"/>
      </dsp:txXfrm>
    </dsp:sp>
    <dsp:sp modelId="{8DB8436C-DB5C-4880-B285-88B21BCC25DC}">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5BD201-F31C-42F4-87BF-C56A74ABC479}">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dataset primarily comprises patients who have had at least one hospital visit. To enhance the accuracy of healthcare expenditure predictions for the general population, it's imperative to expand the dataset to include a more diverse representation of individuals with varied healthcare utilization patterns.</a:t>
          </a:r>
        </a:p>
      </dsp:txBody>
      <dsp:txXfrm>
        <a:off x="6092527" y="1066737"/>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C156B-A494-4DEC-ABE7-28462995273F}"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1FFDE-67D7-40DF-81C1-E5A5D0651355}" type="slidenum">
              <a:rPr lang="en-IN" smtClean="0"/>
              <a:t>‹#›</a:t>
            </a:fld>
            <a:endParaRPr lang="en-IN"/>
          </a:p>
        </p:txBody>
      </p:sp>
    </p:spTree>
    <p:extLst>
      <p:ext uri="{BB962C8B-B14F-4D97-AF65-F5344CB8AC3E}">
        <p14:creationId xmlns:p14="http://schemas.microsoft.com/office/powerpoint/2010/main" val="204440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81FFDE-67D7-40DF-81C1-E5A5D0651355}" type="slidenum">
              <a:rPr lang="en-IN" smtClean="0"/>
              <a:t>12</a:t>
            </a:fld>
            <a:endParaRPr lang="en-IN"/>
          </a:p>
        </p:txBody>
      </p:sp>
    </p:spTree>
    <p:extLst>
      <p:ext uri="{BB962C8B-B14F-4D97-AF65-F5344CB8AC3E}">
        <p14:creationId xmlns:p14="http://schemas.microsoft.com/office/powerpoint/2010/main" val="171174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4/25/2024</a:t>
            </a:fld>
            <a:endParaRPr lang="en-US"/>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10854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4/25/2024</a:t>
            </a:fld>
            <a:endParaRPr lang="en-US"/>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4345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4/25/2024</a:t>
            </a:fld>
            <a:endParaRPr lang="en-US"/>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34463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4/25/2024</a:t>
            </a:fld>
            <a:endParaRPr lang="en-US"/>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02501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4/25/2024</a:t>
            </a:fld>
            <a:endParaRPr lang="en-US"/>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56075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4/25/2024</a:t>
            </a:fld>
            <a:endParaRPr lang="en-US"/>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10727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4/25/2024</a:t>
            </a:fld>
            <a:endParaRPr lang="en-US"/>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06012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4/25/2024</a:t>
            </a:fld>
            <a:endParaRPr lang="en-US"/>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0340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4/25/2024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7270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4/25/2024</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45384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4/25/2024</a:t>
            </a:fld>
            <a:endParaRPr lang="en-US"/>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51140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4/25/2024</a:t>
            </a:fld>
            <a:endParaRPr lang="en-US" b="1"/>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Sample Footer Text</a:t>
            </a:r>
            <a:endParaRPr lang="en-US" b="1"/>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a:p>
        </p:txBody>
      </p:sp>
    </p:spTree>
    <p:extLst>
      <p:ext uri="{BB962C8B-B14F-4D97-AF65-F5344CB8AC3E}">
        <p14:creationId xmlns:p14="http://schemas.microsoft.com/office/powerpoint/2010/main" val="315792347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6" name="Rectangle 175">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hand touching a screen&#10;&#10;Description automatically generated">
            <a:extLst>
              <a:ext uri="{FF2B5EF4-FFF2-40B4-BE49-F238E27FC236}">
                <a16:creationId xmlns:a16="http://schemas.microsoft.com/office/drawing/2014/main" id="{3288030E-D1A0-3BF5-CAE5-A12D72020EC5}"/>
              </a:ext>
            </a:extLst>
          </p:cNvPr>
          <p:cNvPicPr>
            <a:picLocks noChangeAspect="1"/>
          </p:cNvPicPr>
          <p:nvPr/>
        </p:nvPicPr>
        <p:blipFill rotWithShape="1">
          <a:blip r:embed="rId2">
            <a:extLst>
              <a:ext uri="{28A0092B-C50C-407E-A947-70E740481C1C}">
                <a14:useLocalDpi xmlns:a14="http://schemas.microsoft.com/office/drawing/2010/main" val="0"/>
              </a:ext>
            </a:extLst>
          </a:blip>
          <a:srcRect l="8477" r="28274" b="2"/>
          <a:stretch/>
        </p:blipFill>
        <p:spPr>
          <a:xfrm>
            <a:off x="6415198" y="160968"/>
            <a:ext cx="4192483" cy="4214569"/>
          </a:xfrm>
          <a:custGeom>
            <a:avLst/>
            <a:gdLst/>
            <a:ahLst/>
            <a:cxnLst/>
            <a:rect l="l" t="t" r="r" b="b"/>
            <a:pathLst>
              <a:path w="2813056" h="2813056">
                <a:moveTo>
                  <a:pt x="1406528" y="0"/>
                </a:moveTo>
                <a:cubicBezTo>
                  <a:pt x="2183332" y="0"/>
                  <a:pt x="2813056" y="629724"/>
                  <a:pt x="2813056" y="1406528"/>
                </a:cubicBezTo>
                <a:cubicBezTo>
                  <a:pt x="2813056" y="2183332"/>
                  <a:pt x="2183332" y="2813056"/>
                  <a:pt x="1406528" y="2813056"/>
                </a:cubicBezTo>
                <a:cubicBezTo>
                  <a:pt x="629724" y="2813056"/>
                  <a:pt x="0" y="2183332"/>
                  <a:pt x="0" y="1406528"/>
                </a:cubicBezTo>
                <a:cubicBezTo>
                  <a:pt x="0" y="629724"/>
                  <a:pt x="629724" y="0"/>
                  <a:pt x="1406528" y="0"/>
                </a:cubicBezTo>
                <a:close/>
              </a:path>
            </a:pathLst>
          </a:custGeom>
        </p:spPr>
      </p:pic>
      <p:sp>
        <p:nvSpPr>
          <p:cNvPr id="182" name="Oval 181">
            <a:extLst>
              <a:ext uri="{FF2B5EF4-FFF2-40B4-BE49-F238E27FC236}">
                <a16:creationId xmlns:a16="http://schemas.microsoft.com/office/drawing/2014/main" id="{D9DFE8A5-DCEC-4A43-B613-D62AC8C57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2B369A2E-99B1-4A2B-9343-957A6C165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2" name="Oval 191">
            <a:extLst>
              <a:ext uri="{FF2B5EF4-FFF2-40B4-BE49-F238E27FC236}">
                <a16:creationId xmlns:a16="http://schemas.microsoft.com/office/drawing/2014/main" id="{26B7664A-BE61-4A65-B937-A31E08B8B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A273C7-58A3-5BC3-57AF-64B4E81BD06D}"/>
              </a:ext>
            </a:extLst>
          </p:cNvPr>
          <p:cNvSpPr>
            <a:spLocks noGrp="1"/>
          </p:cNvSpPr>
          <p:nvPr>
            <p:ph type="ctrTitle"/>
          </p:nvPr>
        </p:nvSpPr>
        <p:spPr>
          <a:xfrm>
            <a:off x="2269594" y="1530829"/>
            <a:ext cx="4139368" cy="2577893"/>
          </a:xfrm>
        </p:spPr>
        <p:txBody>
          <a:bodyPr>
            <a:normAutofit/>
          </a:bodyPr>
          <a:lstStyle/>
          <a:p>
            <a:r>
              <a:rPr lang="en-US" sz="3300" spc="600">
                <a:highlight>
                  <a:srgbClr val="000000"/>
                </a:highlight>
              </a:rPr>
              <a:t>healthcare cost analysis and  Prediction</a:t>
            </a:r>
            <a:endParaRPr lang="en-IN" sz="3300" spc="600">
              <a:highlight>
                <a:srgbClr val="000000"/>
              </a:highlight>
            </a:endParaRPr>
          </a:p>
        </p:txBody>
      </p:sp>
      <p:sp>
        <p:nvSpPr>
          <p:cNvPr id="3" name="Subtitle 2">
            <a:extLst>
              <a:ext uri="{FF2B5EF4-FFF2-40B4-BE49-F238E27FC236}">
                <a16:creationId xmlns:a16="http://schemas.microsoft.com/office/drawing/2014/main" id="{73458518-E125-68EF-C4AA-9F0F078D190D}"/>
              </a:ext>
            </a:extLst>
          </p:cNvPr>
          <p:cNvSpPr>
            <a:spLocks noGrp="1"/>
          </p:cNvSpPr>
          <p:nvPr>
            <p:ph type="subTitle" idx="1"/>
          </p:nvPr>
        </p:nvSpPr>
        <p:spPr>
          <a:xfrm>
            <a:off x="1862921" y="4248307"/>
            <a:ext cx="5037272" cy="982638"/>
          </a:xfrm>
        </p:spPr>
        <p:txBody>
          <a:bodyPr vert="horz" lIns="91440" tIns="45720" rIns="91440" bIns="45720" rtlCol="0" anchor="t">
            <a:normAutofit lnSpcReduction="10000"/>
          </a:bodyPr>
          <a:lstStyle/>
          <a:p>
            <a:r>
              <a:rPr lang="en-US" sz="1600"/>
              <a:t>Vinayak Shanbhag (VXS230023)</a:t>
            </a:r>
          </a:p>
          <a:p>
            <a:r>
              <a:rPr lang="en-US" sz="1600"/>
              <a:t>Pranav Deshpande (pdd230000)</a:t>
            </a:r>
          </a:p>
          <a:p>
            <a:r>
              <a:rPr lang="en-IN" sz="1600"/>
              <a:t>Sai Rajesh Jitendra (MXJ230027)</a:t>
            </a:r>
          </a:p>
        </p:txBody>
      </p:sp>
      <p:sp>
        <p:nvSpPr>
          <p:cNvPr id="199"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3" name="Graphic 212">
            <a:extLst>
              <a:ext uri="{FF2B5EF4-FFF2-40B4-BE49-F238E27FC236}">
                <a16:creationId xmlns:a16="http://schemas.microsoft.com/office/drawing/2014/main" id="{B3D7D008-0B6D-4161-BEDA-6AF6A03BC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5" name="Group 184">
            <a:extLst>
              <a:ext uri="{FF2B5EF4-FFF2-40B4-BE49-F238E27FC236}">
                <a16:creationId xmlns:a16="http://schemas.microsoft.com/office/drawing/2014/main" id="{E0339FE9-6931-4B68-8E22-6539BB608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rgbClr val="FFFFFF"/>
          </a:solidFill>
        </p:grpSpPr>
        <p:sp>
          <p:nvSpPr>
            <p:cNvPr id="201" name="Freeform: Shape 20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03" name="Freeform: Shape 202">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204" name="Group 203">
            <a:extLst>
              <a:ext uri="{FF2B5EF4-FFF2-40B4-BE49-F238E27FC236}">
                <a16:creationId xmlns:a16="http://schemas.microsoft.com/office/drawing/2014/main" id="{D0218489-E03B-4E4F-9ADA-EC579122A1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65353"/>
            <a:ext cx="1861854" cy="717514"/>
            <a:chOff x="0" y="1065353"/>
            <a:chExt cx="1861854" cy="717514"/>
          </a:xfrm>
          <a:solidFill>
            <a:schemeClr val="tx1"/>
          </a:solidFill>
        </p:grpSpPr>
        <p:sp>
          <p:nvSpPr>
            <p:cNvPr id="190" name="Freeform: Shape 189">
              <a:extLst>
                <a:ext uri="{FF2B5EF4-FFF2-40B4-BE49-F238E27FC236}">
                  <a16:creationId xmlns:a16="http://schemas.microsoft.com/office/drawing/2014/main" id="{D36F491E-9A40-46C5-BD55-356F15025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91" name="Freeform: Shape 190">
              <a:extLst>
                <a:ext uri="{FF2B5EF4-FFF2-40B4-BE49-F238E27FC236}">
                  <a16:creationId xmlns:a16="http://schemas.microsoft.com/office/drawing/2014/main" id="{0EC201AA-621E-4837-A31C-D061443F7C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205"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88320" y="4140693"/>
            <a:ext cx="1054466" cy="469689"/>
            <a:chOff x="9841624" y="4115729"/>
            <a:chExt cx="602169" cy="268223"/>
          </a:xfrm>
          <a:solidFill>
            <a:schemeClr val="tx1"/>
          </a:solidFill>
        </p:grpSpPr>
        <p:sp>
          <p:nvSpPr>
            <p:cNvPr id="194" name="Freeform: Shape 193">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00" name="Oval 199">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2" name="Oval 201">
            <a:extLst>
              <a:ext uri="{FF2B5EF4-FFF2-40B4-BE49-F238E27FC236}">
                <a16:creationId xmlns:a16="http://schemas.microsoft.com/office/drawing/2014/main" id="{6AA707BA-98B0-47C5-B34A-63D60A010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5735" y="4917084"/>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B51F35FB-5253-D522-7244-761F2146A6C0}"/>
              </a:ext>
            </a:extLst>
          </p:cNvPr>
          <p:cNvCxnSpPr>
            <a:cxnSpLocks/>
          </p:cNvCxnSpPr>
          <p:nvPr/>
        </p:nvCxnSpPr>
        <p:spPr>
          <a:xfrm>
            <a:off x="2033081" y="4140693"/>
            <a:ext cx="4659549"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9017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94FD0-7227-2494-2D63-4B819F8C764D}"/>
              </a:ext>
            </a:extLst>
          </p:cNvPr>
          <p:cNvSpPr>
            <a:spLocks noGrp="1"/>
          </p:cNvSpPr>
          <p:nvPr>
            <p:ph type="title"/>
          </p:nvPr>
        </p:nvSpPr>
        <p:spPr>
          <a:xfrm>
            <a:off x="838200" y="327650"/>
            <a:ext cx="10665501" cy="1013268"/>
          </a:xfrm>
        </p:spPr>
        <p:txBody>
          <a:bodyPr/>
          <a:lstStyle/>
          <a:p>
            <a:pPr algn="ctr"/>
            <a:r>
              <a:rPr lang="en-US">
                <a:ea typeface="Source Sans Pro"/>
              </a:rPr>
              <a:t>TOBIT</a:t>
            </a:r>
          </a:p>
        </p:txBody>
      </p:sp>
      <p:pic>
        <p:nvPicPr>
          <p:cNvPr id="4" name="Content Placeholder 3" descr="A close up of numbers&#10;&#10;Description automatically generated">
            <a:extLst>
              <a:ext uri="{FF2B5EF4-FFF2-40B4-BE49-F238E27FC236}">
                <a16:creationId xmlns:a16="http://schemas.microsoft.com/office/drawing/2014/main" id="{C40E300F-4BDC-A5FF-5A78-DCC23B723DAB}"/>
              </a:ext>
            </a:extLst>
          </p:cNvPr>
          <p:cNvPicPr>
            <a:picLocks noGrp="1" noChangeAspect="1"/>
          </p:cNvPicPr>
          <p:nvPr>
            <p:ph idx="1"/>
          </p:nvPr>
        </p:nvPicPr>
        <p:blipFill>
          <a:blip r:embed="rId2"/>
          <a:stretch>
            <a:fillRect/>
          </a:stretch>
        </p:blipFill>
        <p:spPr>
          <a:xfrm>
            <a:off x="7557024" y="1343819"/>
            <a:ext cx="3943350" cy="742950"/>
          </a:xfrm>
        </p:spPr>
      </p:pic>
      <p:pic>
        <p:nvPicPr>
          <p:cNvPr id="6" name="Picture 5" descr="A graph with black dots and a red line&#10;&#10;Description automatically generated">
            <a:extLst>
              <a:ext uri="{FF2B5EF4-FFF2-40B4-BE49-F238E27FC236}">
                <a16:creationId xmlns:a16="http://schemas.microsoft.com/office/drawing/2014/main" id="{E9D9B3E8-5AC3-6325-2833-476D18C50841}"/>
              </a:ext>
            </a:extLst>
          </p:cNvPr>
          <p:cNvPicPr>
            <a:picLocks noChangeAspect="1"/>
          </p:cNvPicPr>
          <p:nvPr/>
        </p:nvPicPr>
        <p:blipFill>
          <a:blip r:embed="rId3"/>
          <a:stretch>
            <a:fillRect/>
          </a:stretch>
        </p:blipFill>
        <p:spPr>
          <a:xfrm>
            <a:off x="128619" y="1346617"/>
            <a:ext cx="6919302" cy="5326504"/>
          </a:xfrm>
          <a:prstGeom prst="rect">
            <a:avLst/>
          </a:prstGeom>
        </p:spPr>
      </p:pic>
      <p:sp>
        <p:nvSpPr>
          <p:cNvPr id="7" name="TextBox 6">
            <a:extLst>
              <a:ext uri="{FF2B5EF4-FFF2-40B4-BE49-F238E27FC236}">
                <a16:creationId xmlns:a16="http://schemas.microsoft.com/office/drawing/2014/main" id="{1E41BD1B-9ABF-3F52-BA49-F4C9E8015F32}"/>
              </a:ext>
            </a:extLst>
          </p:cNvPr>
          <p:cNvSpPr txBox="1"/>
          <p:nvPr/>
        </p:nvSpPr>
        <p:spPr>
          <a:xfrm>
            <a:off x="7557540" y="2598294"/>
            <a:ext cx="4359638"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solidFill>
                  <a:srgbClr val="ECECEC"/>
                </a:solidFill>
                <a:ea typeface="+mn-lt"/>
                <a:cs typeface="+mn-lt"/>
              </a:rPr>
              <a:t>Actual values of the dependent variable against the predicted values to see how well the model is performing.</a:t>
            </a:r>
          </a:p>
          <a:p>
            <a:pPr marL="285750" indent="-285750">
              <a:buFont typeface="Arial"/>
              <a:buChar char="•"/>
            </a:pPr>
            <a:endParaRPr lang="en-US" sz="2000">
              <a:solidFill>
                <a:srgbClr val="ECECEC"/>
              </a:solidFill>
              <a:ea typeface="+mn-lt"/>
              <a:cs typeface="+mn-lt"/>
            </a:endParaRPr>
          </a:p>
          <a:p>
            <a:pPr marL="285750" indent="-285750">
              <a:buFont typeface="Arial"/>
              <a:buChar char="•"/>
            </a:pPr>
            <a:r>
              <a:rPr lang="en-US" sz="2000">
                <a:solidFill>
                  <a:srgbClr val="ECECEC"/>
                </a:solidFill>
                <a:ea typeface="+mn-lt"/>
                <a:cs typeface="+mn-lt"/>
              </a:rPr>
              <a:t>Plot shows a good alignment along the diagonal, but similarly exhibits a pattern where the predictions are more dispersed at higher charge values.</a:t>
            </a:r>
            <a:endParaRPr lang="en-US" sz="2000">
              <a:solidFill>
                <a:srgbClr val="000000"/>
              </a:solidFill>
              <a:ea typeface="+mn-lt"/>
              <a:cs typeface="+mn-lt"/>
            </a:endParaRPr>
          </a:p>
          <a:p>
            <a:pPr marL="285750" indent="-285750" algn="l">
              <a:buFont typeface="Arial"/>
              <a:buChar char="•"/>
            </a:pPr>
            <a:endParaRPr lang="en-US">
              <a:solidFill>
                <a:srgbClr val="ECECEC"/>
              </a:solidFill>
              <a:latin typeface="Walbaum Display"/>
              <a:ea typeface="Source Sans Pro"/>
            </a:endParaRPr>
          </a:p>
          <a:p>
            <a:pPr marL="285750" indent="-285750">
              <a:buFont typeface="Arial"/>
              <a:buChar char="•"/>
            </a:pPr>
            <a:endParaRPr lang="en-US">
              <a:latin typeface="Walbaum Display"/>
              <a:ea typeface="Source Sans Pro"/>
            </a:endParaRPr>
          </a:p>
        </p:txBody>
      </p:sp>
    </p:spTree>
    <p:extLst>
      <p:ext uri="{BB962C8B-B14F-4D97-AF65-F5344CB8AC3E}">
        <p14:creationId xmlns:p14="http://schemas.microsoft.com/office/powerpoint/2010/main" val="310234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0762-7EBD-39D3-2D6E-E9A83C947829}"/>
              </a:ext>
            </a:extLst>
          </p:cNvPr>
          <p:cNvSpPr>
            <a:spLocks noGrp="1"/>
          </p:cNvSpPr>
          <p:nvPr>
            <p:ph type="title"/>
          </p:nvPr>
        </p:nvSpPr>
        <p:spPr>
          <a:xfrm>
            <a:off x="838200" y="2863"/>
            <a:ext cx="10515600" cy="1325563"/>
          </a:xfrm>
        </p:spPr>
        <p:txBody>
          <a:bodyPr/>
          <a:lstStyle/>
          <a:p>
            <a:pPr algn="ctr"/>
            <a:r>
              <a:rPr lang="en-US">
                <a:ea typeface="Source Sans Pro"/>
              </a:rPr>
              <a:t>XGBOOST</a:t>
            </a:r>
          </a:p>
        </p:txBody>
      </p:sp>
      <p:pic>
        <p:nvPicPr>
          <p:cNvPr id="4" name="Content Placeholder 3" descr="A black text with black text&#10;&#10;Description automatically generated">
            <a:extLst>
              <a:ext uri="{FF2B5EF4-FFF2-40B4-BE49-F238E27FC236}">
                <a16:creationId xmlns:a16="http://schemas.microsoft.com/office/drawing/2014/main" id="{DE940991-49F4-41EB-B39A-C0E2784F812D}"/>
              </a:ext>
            </a:extLst>
          </p:cNvPr>
          <p:cNvPicPr>
            <a:picLocks noGrp="1" noChangeAspect="1"/>
          </p:cNvPicPr>
          <p:nvPr>
            <p:ph idx="1"/>
          </p:nvPr>
        </p:nvPicPr>
        <p:blipFill>
          <a:blip r:embed="rId2"/>
          <a:stretch>
            <a:fillRect/>
          </a:stretch>
        </p:blipFill>
        <p:spPr>
          <a:xfrm>
            <a:off x="7079417" y="1361607"/>
            <a:ext cx="4788394" cy="708272"/>
          </a:xfrm>
        </p:spPr>
      </p:pic>
      <p:pic>
        <p:nvPicPr>
          <p:cNvPr id="5" name="Picture 4">
            <a:extLst>
              <a:ext uri="{FF2B5EF4-FFF2-40B4-BE49-F238E27FC236}">
                <a16:creationId xmlns:a16="http://schemas.microsoft.com/office/drawing/2014/main" id="{7557BD66-71C2-0F9A-6C16-1529185CB53A}"/>
              </a:ext>
            </a:extLst>
          </p:cNvPr>
          <p:cNvPicPr>
            <a:picLocks noChangeAspect="1"/>
          </p:cNvPicPr>
          <p:nvPr/>
        </p:nvPicPr>
        <p:blipFill>
          <a:blip r:embed="rId3"/>
          <a:stretch>
            <a:fillRect/>
          </a:stretch>
        </p:blipFill>
        <p:spPr>
          <a:xfrm>
            <a:off x="108185" y="1334610"/>
            <a:ext cx="6767398" cy="5180119"/>
          </a:xfrm>
          <a:prstGeom prst="rect">
            <a:avLst/>
          </a:prstGeom>
        </p:spPr>
      </p:pic>
      <p:sp>
        <p:nvSpPr>
          <p:cNvPr id="3" name="TextBox 2">
            <a:extLst>
              <a:ext uri="{FF2B5EF4-FFF2-40B4-BE49-F238E27FC236}">
                <a16:creationId xmlns:a16="http://schemas.microsoft.com/office/drawing/2014/main" id="{FD07675D-80A4-B6C1-60CD-0A5D3DEAA013}"/>
              </a:ext>
            </a:extLst>
          </p:cNvPr>
          <p:cNvSpPr txBox="1"/>
          <p:nvPr/>
        </p:nvSpPr>
        <p:spPr>
          <a:xfrm>
            <a:off x="7076606" y="2535836"/>
            <a:ext cx="5115392"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solidFill>
                  <a:srgbClr val="ECECEC"/>
                </a:solidFill>
                <a:ea typeface="+mn-lt"/>
                <a:cs typeface="+mn-lt"/>
              </a:rPr>
              <a:t>Unlike previous models, predictions are not as dispersed at higher charge values.</a:t>
            </a:r>
            <a:endParaRPr lang="en-US" sz="2000" dirty="0">
              <a:solidFill>
                <a:srgbClr val="000000"/>
              </a:solidFill>
              <a:ea typeface="+mn-lt"/>
              <a:cs typeface="+mn-lt"/>
            </a:endParaRPr>
          </a:p>
          <a:p>
            <a:pPr marL="342900" indent="-342900" algn="l">
              <a:buFont typeface="Arial"/>
              <a:buChar char="•"/>
            </a:pPr>
            <a:endParaRPr lang="en-US" sz="2000">
              <a:solidFill>
                <a:srgbClr val="ECECEC"/>
              </a:solidFill>
              <a:ea typeface="Source Sans Pro"/>
            </a:endParaRPr>
          </a:p>
          <a:p>
            <a:pPr marL="342900" indent="-342900">
              <a:buFont typeface="Arial"/>
              <a:buChar char="•"/>
            </a:pPr>
            <a:r>
              <a:rPr lang="en-US" sz="2000" dirty="0">
                <a:solidFill>
                  <a:srgbClr val="ECECEC"/>
                </a:solidFill>
                <a:ea typeface="Source Sans Pro"/>
              </a:rPr>
              <a:t>Model predicts well for higher charges</a:t>
            </a:r>
          </a:p>
          <a:p>
            <a:endParaRPr lang="en-US">
              <a:ea typeface="Source Sans Pro"/>
            </a:endParaRPr>
          </a:p>
        </p:txBody>
      </p:sp>
    </p:spTree>
    <p:extLst>
      <p:ext uri="{BB962C8B-B14F-4D97-AF65-F5344CB8AC3E}">
        <p14:creationId xmlns:p14="http://schemas.microsoft.com/office/powerpoint/2010/main" val="2300871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B4F9-46BE-E343-7583-BE80480BE088}"/>
              </a:ext>
            </a:extLst>
          </p:cNvPr>
          <p:cNvSpPr>
            <a:spLocks noGrp="1"/>
          </p:cNvSpPr>
          <p:nvPr>
            <p:ph type="title"/>
          </p:nvPr>
        </p:nvSpPr>
        <p:spPr>
          <a:xfrm>
            <a:off x="838200" y="144255"/>
            <a:ext cx="10515600" cy="1325563"/>
          </a:xfrm>
        </p:spPr>
        <p:txBody>
          <a:bodyPr/>
          <a:lstStyle/>
          <a:p>
            <a:pPr algn="ctr"/>
            <a:r>
              <a:rPr lang="en-US">
                <a:ea typeface="Source Sans Pro"/>
              </a:rPr>
              <a:t>RANDOM FOREST</a:t>
            </a:r>
          </a:p>
        </p:txBody>
      </p:sp>
      <p:pic>
        <p:nvPicPr>
          <p:cNvPr id="4" name="Content Placeholder 3" descr="A graph with numbers and symbols&#10;&#10;Description automatically generated">
            <a:extLst>
              <a:ext uri="{FF2B5EF4-FFF2-40B4-BE49-F238E27FC236}">
                <a16:creationId xmlns:a16="http://schemas.microsoft.com/office/drawing/2014/main" id="{BA69A5B1-7992-E2E8-B340-F4697D5DB11D}"/>
              </a:ext>
            </a:extLst>
          </p:cNvPr>
          <p:cNvPicPr>
            <a:picLocks noGrp="1" noChangeAspect="1"/>
          </p:cNvPicPr>
          <p:nvPr>
            <p:ph idx="1"/>
          </p:nvPr>
        </p:nvPicPr>
        <p:blipFill rotWithShape="1">
          <a:blip r:embed="rId3"/>
          <a:srcRect l="5623" t="4181" r="2798" b="2403"/>
          <a:stretch/>
        </p:blipFill>
        <p:spPr>
          <a:xfrm>
            <a:off x="7044760" y="2676605"/>
            <a:ext cx="5003895" cy="3966405"/>
          </a:xfrm>
        </p:spPr>
      </p:pic>
      <p:pic>
        <p:nvPicPr>
          <p:cNvPr id="5" name="Picture 4" descr="A black text with black text&#10;&#10;Description automatically generated">
            <a:extLst>
              <a:ext uri="{FF2B5EF4-FFF2-40B4-BE49-F238E27FC236}">
                <a16:creationId xmlns:a16="http://schemas.microsoft.com/office/drawing/2014/main" id="{E06BC3F2-8A08-C3B1-85E4-E0AF60DA62CB}"/>
              </a:ext>
            </a:extLst>
          </p:cNvPr>
          <p:cNvPicPr>
            <a:picLocks noChangeAspect="1"/>
          </p:cNvPicPr>
          <p:nvPr/>
        </p:nvPicPr>
        <p:blipFill>
          <a:blip r:embed="rId4"/>
          <a:stretch>
            <a:fillRect/>
          </a:stretch>
        </p:blipFill>
        <p:spPr>
          <a:xfrm>
            <a:off x="7267181" y="1594034"/>
            <a:ext cx="4559054" cy="677478"/>
          </a:xfrm>
          <a:prstGeom prst="rect">
            <a:avLst/>
          </a:prstGeom>
        </p:spPr>
      </p:pic>
      <p:pic>
        <p:nvPicPr>
          <p:cNvPr id="7" name="Picture 6">
            <a:extLst>
              <a:ext uri="{FF2B5EF4-FFF2-40B4-BE49-F238E27FC236}">
                <a16:creationId xmlns:a16="http://schemas.microsoft.com/office/drawing/2014/main" id="{E81F04C3-397C-A1D0-7679-9DD7DFDA3531}"/>
              </a:ext>
            </a:extLst>
          </p:cNvPr>
          <p:cNvPicPr>
            <a:picLocks noChangeAspect="1"/>
          </p:cNvPicPr>
          <p:nvPr/>
        </p:nvPicPr>
        <p:blipFill>
          <a:blip r:embed="rId5"/>
          <a:stretch>
            <a:fillRect/>
          </a:stretch>
        </p:blipFill>
        <p:spPr>
          <a:xfrm>
            <a:off x="137777" y="1592148"/>
            <a:ext cx="6538059" cy="5157925"/>
          </a:xfrm>
          <a:prstGeom prst="rect">
            <a:avLst/>
          </a:prstGeom>
        </p:spPr>
      </p:pic>
    </p:spTree>
    <p:extLst>
      <p:ext uri="{BB962C8B-B14F-4D97-AF65-F5344CB8AC3E}">
        <p14:creationId xmlns:p14="http://schemas.microsoft.com/office/powerpoint/2010/main" val="3478793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5DB72-62DE-320F-204D-88A9A77FFBA3}"/>
              </a:ext>
            </a:extLst>
          </p:cNvPr>
          <p:cNvSpPr>
            <a:spLocks noGrp="1"/>
          </p:cNvSpPr>
          <p:nvPr>
            <p:ph type="title"/>
          </p:nvPr>
        </p:nvSpPr>
        <p:spPr/>
        <p:txBody>
          <a:bodyPr/>
          <a:lstStyle/>
          <a:p>
            <a:pPr algn="ctr"/>
            <a:r>
              <a:rPr lang="en-US"/>
              <a:t>SVM</a:t>
            </a:r>
            <a:endParaRPr lang="en-IN"/>
          </a:p>
        </p:txBody>
      </p:sp>
      <p:pic>
        <p:nvPicPr>
          <p:cNvPr id="8" name="Content Placeholder 7">
            <a:extLst>
              <a:ext uri="{FF2B5EF4-FFF2-40B4-BE49-F238E27FC236}">
                <a16:creationId xmlns:a16="http://schemas.microsoft.com/office/drawing/2014/main" id="{0DC9E920-C0EA-B0A6-4CFE-475274049AAE}"/>
              </a:ext>
            </a:extLst>
          </p:cNvPr>
          <p:cNvPicPr>
            <a:picLocks noGrp="1" noChangeAspect="1"/>
          </p:cNvPicPr>
          <p:nvPr>
            <p:ph idx="1"/>
          </p:nvPr>
        </p:nvPicPr>
        <p:blipFill>
          <a:blip r:embed="rId2"/>
          <a:stretch>
            <a:fillRect/>
          </a:stretch>
        </p:blipFill>
        <p:spPr>
          <a:xfrm>
            <a:off x="518604" y="1528168"/>
            <a:ext cx="5160380" cy="4351338"/>
          </a:xfrm>
          <a:prstGeom prst="rect">
            <a:avLst/>
          </a:prstGeom>
        </p:spPr>
      </p:pic>
      <p:sp>
        <p:nvSpPr>
          <p:cNvPr id="3" name="TextBox 2">
            <a:extLst>
              <a:ext uri="{FF2B5EF4-FFF2-40B4-BE49-F238E27FC236}">
                <a16:creationId xmlns:a16="http://schemas.microsoft.com/office/drawing/2014/main" id="{0663A864-C058-5739-DB6D-6A96447F7345}"/>
              </a:ext>
            </a:extLst>
          </p:cNvPr>
          <p:cNvSpPr txBox="1"/>
          <p:nvPr/>
        </p:nvSpPr>
        <p:spPr>
          <a:xfrm>
            <a:off x="6096000" y="2411175"/>
            <a:ext cx="5752730" cy="2585323"/>
          </a:xfrm>
          <a:prstGeom prst="rect">
            <a:avLst/>
          </a:prstGeom>
          <a:noFill/>
        </p:spPr>
        <p:txBody>
          <a:bodyPr wrap="square" rtlCol="0">
            <a:spAutoFit/>
          </a:bodyPr>
          <a:lstStyle/>
          <a:p>
            <a:r>
              <a:rPr lang="en-US"/>
              <a:t>The model's predictions are visualized by the red diagonal line, serving as the benchmark for ideal forecasts.</a:t>
            </a:r>
          </a:p>
          <a:p>
            <a:endParaRPr lang="en-US"/>
          </a:p>
          <a:p>
            <a:endParaRPr lang="en-US"/>
          </a:p>
          <a:p>
            <a:r>
              <a:rPr lang="en-US"/>
              <a:t>Instances where the actual costs surpass the predicted values (below the red line) indicate suboptimal predictions, emphasizing the preference for overestimating charges to mitigate underestimation risks.</a:t>
            </a:r>
          </a:p>
          <a:p>
            <a:endParaRPr lang="en-IN"/>
          </a:p>
        </p:txBody>
      </p:sp>
    </p:spTree>
    <p:extLst>
      <p:ext uri="{BB962C8B-B14F-4D97-AF65-F5344CB8AC3E}">
        <p14:creationId xmlns:p14="http://schemas.microsoft.com/office/powerpoint/2010/main" val="3442371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8173-7635-EB85-7CF5-4FAC5F36E9EC}"/>
              </a:ext>
            </a:extLst>
          </p:cNvPr>
          <p:cNvSpPr>
            <a:spLocks noGrp="1"/>
          </p:cNvSpPr>
          <p:nvPr>
            <p:ph type="title"/>
          </p:nvPr>
        </p:nvSpPr>
        <p:spPr/>
        <p:txBody>
          <a:bodyPr/>
          <a:lstStyle/>
          <a:p>
            <a:pPr algn="ctr"/>
            <a:r>
              <a:rPr lang="en-US"/>
              <a:t>GBM</a:t>
            </a:r>
            <a:endParaRPr lang="en-IN"/>
          </a:p>
        </p:txBody>
      </p:sp>
      <p:pic>
        <p:nvPicPr>
          <p:cNvPr id="4" name="Content Placeholder 3">
            <a:extLst>
              <a:ext uri="{FF2B5EF4-FFF2-40B4-BE49-F238E27FC236}">
                <a16:creationId xmlns:a16="http://schemas.microsoft.com/office/drawing/2014/main" id="{A3005221-173E-B8FE-7EF7-F577EE340944}"/>
              </a:ext>
            </a:extLst>
          </p:cNvPr>
          <p:cNvPicPr>
            <a:picLocks noGrp="1" noChangeAspect="1"/>
          </p:cNvPicPr>
          <p:nvPr>
            <p:ph idx="1"/>
          </p:nvPr>
        </p:nvPicPr>
        <p:blipFill rotWithShape="1">
          <a:blip r:embed="rId2"/>
          <a:srcRect l="1965" t="446" b="2201"/>
          <a:stretch/>
        </p:blipFill>
        <p:spPr>
          <a:xfrm>
            <a:off x="937098" y="1601889"/>
            <a:ext cx="4933213" cy="4236140"/>
          </a:xfrm>
          <a:prstGeom prst="rect">
            <a:avLst/>
          </a:prstGeom>
        </p:spPr>
      </p:pic>
      <p:sp>
        <p:nvSpPr>
          <p:cNvPr id="5" name="TextBox 4">
            <a:extLst>
              <a:ext uri="{FF2B5EF4-FFF2-40B4-BE49-F238E27FC236}">
                <a16:creationId xmlns:a16="http://schemas.microsoft.com/office/drawing/2014/main" id="{A6D49405-90BC-3C20-E06D-F9CF0768330F}"/>
              </a:ext>
            </a:extLst>
          </p:cNvPr>
          <p:cNvSpPr txBox="1"/>
          <p:nvPr/>
        </p:nvSpPr>
        <p:spPr>
          <a:xfrm>
            <a:off x="6799634" y="1867711"/>
            <a:ext cx="4679004" cy="3693319"/>
          </a:xfrm>
          <a:prstGeom prst="rect">
            <a:avLst/>
          </a:prstGeom>
          <a:noFill/>
        </p:spPr>
        <p:txBody>
          <a:bodyPr wrap="square" rtlCol="0">
            <a:spAutoFit/>
          </a:bodyPr>
          <a:lstStyle/>
          <a:p>
            <a:r>
              <a:rPr lang="en-US"/>
              <a:t>Healthcare costs exhibit a clear upward trajectory with advancing age, highlighting the evolving healthcare needs of individuals over time.</a:t>
            </a:r>
          </a:p>
          <a:p>
            <a:endParaRPr lang="en-US"/>
          </a:p>
          <a:p>
            <a:r>
              <a:rPr lang="en-US"/>
              <a:t>We see a spike and sudden decrease right in the beginning as when a kid is born the costs are higher than when said kid is a teenager or in their twenties.</a:t>
            </a:r>
          </a:p>
          <a:p>
            <a:endParaRPr lang="en-US"/>
          </a:p>
          <a:p>
            <a:r>
              <a:rPr lang="en-US"/>
              <a:t>There is a cost surge for those in twenties and thirties likely due to adventurous pursuits, sports or even tedious physical activities</a:t>
            </a:r>
            <a:endParaRPr lang="en-IN"/>
          </a:p>
        </p:txBody>
      </p:sp>
    </p:spTree>
    <p:extLst>
      <p:ext uri="{BB962C8B-B14F-4D97-AF65-F5344CB8AC3E}">
        <p14:creationId xmlns:p14="http://schemas.microsoft.com/office/powerpoint/2010/main" val="2405797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185-970A-6B1C-FC52-292503D79302}"/>
              </a:ext>
            </a:extLst>
          </p:cNvPr>
          <p:cNvSpPr>
            <a:spLocks noGrp="1"/>
          </p:cNvSpPr>
          <p:nvPr>
            <p:ph type="title"/>
          </p:nvPr>
        </p:nvSpPr>
        <p:spPr/>
        <p:txBody>
          <a:bodyPr/>
          <a:lstStyle/>
          <a:p>
            <a:pPr algn="ctr"/>
            <a:r>
              <a:rPr lang="en-US"/>
              <a:t>GBM</a:t>
            </a:r>
            <a:endParaRPr lang="en-IN"/>
          </a:p>
        </p:txBody>
      </p:sp>
      <p:pic>
        <p:nvPicPr>
          <p:cNvPr id="4" name="Content Placeholder 3">
            <a:extLst>
              <a:ext uri="{FF2B5EF4-FFF2-40B4-BE49-F238E27FC236}">
                <a16:creationId xmlns:a16="http://schemas.microsoft.com/office/drawing/2014/main" id="{BE06CCD0-F5D4-C56A-34D1-8E468C8635BE}"/>
              </a:ext>
            </a:extLst>
          </p:cNvPr>
          <p:cNvPicPr>
            <a:picLocks noGrp="1" noChangeAspect="1"/>
          </p:cNvPicPr>
          <p:nvPr>
            <p:ph idx="1"/>
          </p:nvPr>
        </p:nvPicPr>
        <p:blipFill>
          <a:blip r:embed="rId2"/>
          <a:stretch>
            <a:fillRect/>
          </a:stretch>
        </p:blipFill>
        <p:spPr>
          <a:xfrm>
            <a:off x="838200" y="1690688"/>
            <a:ext cx="5087174" cy="4351338"/>
          </a:xfrm>
          <a:prstGeom prst="rect">
            <a:avLst/>
          </a:prstGeom>
        </p:spPr>
      </p:pic>
      <p:sp>
        <p:nvSpPr>
          <p:cNvPr id="5" name="TextBox 4">
            <a:extLst>
              <a:ext uri="{FF2B5EF4-FFF2-40B4-BE49-F238E27FC236}">
                <a16:creationId xmlns:a16="http://schemas.microsoft.com/office/drawing/2014/main" id="{6024E5C4-864F-80FF-124E-AEBC2C3C6F4D}"/>
              </a:ext>
            </a:extLst>
          </p:cNvPr>
          <p:cNvSpPr txBox="1"/>
          <p:nvPr/>
        </p:nvSpPr>
        <p:spPr>
          <a:xfrm>
            <a:off x="6601642" y="2262024"/>
            <a:ext cx="4752158" cy="3139321"/>
          </a:xfrm>
          <a:prstGeom prst="rect">
            <a:avLst/>
          </a:prstGeom>
          <a:noFill/>
        </p:spPr>
        <p:txBody>
          <a:bodyPr wrap="square" lIns="91440" tIns="45720" rIns="91440" bIns="45720" rtlCol="0" anchor="t">
            <a:spAutoFit/>
          </a:bodyPr>
          <a:lstStyle/>
          <a:p>
            <a:r>
              <a:rPr lang="en-US"/>
              <a:t>Smoker/nonsmoker emerges as the predominant factor driving healthcare costs, overshadowing the influence of BMI, Region and the number of children, emphasizing the need for tailored interventions.</a:t>
            </a:r>
          </a:p>
          <a:p>
            <a:endParaRPr lang="en-US"/>
          </a:p>
          <a:p>
            <a:r>
              <a:rPr lang="en-US"/>
              <a:t>While sex exerts minimal impact, the number of children and region show mild association with healthcare costs, underlining the nuanced dynamics influencing healthcare expenditures</a:t>
            </a:r>
          </a:p>
          <a:p>
            <a:endParaRPr lang="en-IN"/>
          </a:p>
        </p:txBody>
      </p:sp>
    </p:spTree>
    <p:extLst>
      <p:ext uri="{BB962C8B-B14F-4D97-AF65-F5344CB8AC3E}">
        <p14:creationId xmlns:p14="http://schemas.microsoft.com/office/powerpoint/2010/main" val="3246567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2A8696-97AB-FA7B-FECC-9F4DBD2D5334}"/>
              </a:ext>
            </a:extLst>
          </p:cNvPr>
          <p:cNvSpPr>
            <a:spLocks noGrp="1"/>
          </p:cNvSpPr>
          <p:nvPr>
            <p:ph type="title"/>
          </p:nvPr>
        </p:nvSpPr>
        <p:spPr>
          <a:xfrm>
            <a:off x="838200" y="1195697"/>
            <a:ext cx="3200400" cy="4238118"/>
          </a:xfrm>
        </p:spPr>
        <p:txBody>
          <a:bodyPr>
            <a:normAutofit/>
          </a:bodyPr>
          <a:lstStyle/>
          <a:p>
            <a:r>
              <a:rPr lang="en-US"/>
              <a:t>RESULTS</a:t>
            </a:r>
            <a:endParaRPr lang="en-IN"/>
          </a:p>
        </p:txBody>
      </p:sp>
      <p:grpSp>
        <p:nvGrpSpPr>
          <p:cNvPr id="11"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tx1"/>
          </a:solidFill>
        </p:grpSpPr>
        <p:sp>
          <p:nvSpPr>
            <p:cNvPr id="12" name="Freeform: Shape 11">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5" name="Graphic 38">
            <a:extLst>
              <a:ext uri="{FF2B5EF4-FFF2-40B4-BE49-F238E27FC236}">
                <a16:creationId xmlns:a16="http://schemas.microsoft.com/office/drawing/2014/main" id="{A8630B61-2CB6-4E0C-90A1-05A307F9CD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tx1">
              <a:alpha val="60000"/>
            </a:schemeClr>
          </a:solidFill>
        </p:grpSpPr>
        <p:sp>
          <p:nvSpPr>
            <p:cNvPr id="16" name="Freeform: Shape 15">
              <a:extLst>
                <a:ext uri="{FF2B5EF4-FFF2-40B4-BE49-F238E27FC236}">
                  <a16:creationId xmlns:a16="http://schemas.microsoft.com/office/drawing/2014/main" id="{7EB5F489-45BA-4254-B501-559099D88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8ECAADA-4087-4FFC-801E-BF007B413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9" name="Oval 1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4"/>
            <a:ext cx="975169" cy="975171"/>
            <a:chOff x="5829300" y="3162300"/>
            <a:chExt cx="532256" cy="532257"/>
          </a:xfrm>
          <a:solidFill>
            <a:schemeClr val="tx1"/>
          </a:solidFill>
        </p:grpSpPr>
        <p:sp>
          <p:nvSpPr>
            <p:cNvPr id="24" name="Freeform: Shape 2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5" name="Content Placeholder 2">
            <a:extLst>
              <a:ext uri="{FF2B5EF4-FFF2-40B4-BE49-F238E27FC236}">
                <a16:creationId xmlns:a16="http://schemas.microsoft.com/office/drawing/2014/main" id="{4321808C-FE6D-EE09-E01A-EC7392F220A7}"/>
              </a:ext>
            </a:extLst>
          </p:cNvPr>
          <p:cNvGraphicFramePr>
            <a:graphicFrameLocks noGrp="1"/>
          </p:cNvGraphicFramePr>
          <p:nvPr>
            <p:ph idx="1"/>
            <p:extLst>
              <p:ext uri="{D42A27DB-BD31-4B8C-83A1-F6EECF244321}">
                <p14:modId xmlns:p14="http://schemas.microsoft.com/office/powerpoint/2010/main" val="3037979033"/>
              </p:ext>
            </p:extLst>
          </p:nvPr>
        </p:nvGraphicFramePr>
        <p:xfrm>
          <a:off x="4782386" y="447277"/>
          <a:ext cx="6571413"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9591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1AE4-BC6B-4C4D-8E7A-C539B4F654AB}"/>
              </a:ext>
            </a:extLst>
          </p:cNvPr>
          <p:cNvSpPr>
            <a:spLocks noGrp="1"/>
          </p:cNvSpPr>
          <p:nvPr>
            <p:ph type="title"/>
          </p:nvPr>
        </p:nvSpPr>
        <p:spPr/>
        <p:txBody>
          <a:bodyPr/>
          <a:lstStyle/>
          <a:p>
            <a:pPr algn="ctr"/>
            <a:r>
              <a:rPr lang="en-US"/>
              <a:t>CONCLUSION</a:t>
            </a:r>
            <a:endParaRPr lang="en-IN"/>
          </a:p>
        </p:txBody>
      </p:sp>
      <p:graphicFrame>
        <p:nvGraphicFramePr>
          <p:cNvPr id="5" name="Content Placeholder 2">
            <a:extLst>
              <a:ext uri="{FF2B5EF4-FFF2-40B4-BE49-F238E27FC236}">
                <a16:creationId xmlns:a16="http://schemas.microsoft.com/office/drawing/2014/main" id="{7E1A2D3E-3A1C-3811-1C6C-FA76E434D28E}"/>
              </a:ext>
            </a:extLst>
          </p:cNvPr>
          <p:cNvGraphicFramePr>
            <a:graphicFrameLocks noGrp="1"/>
          </p:cNvGraphicFramePr>
          <p:nvPr>
            <p:ph idx="1"/>
            <p:extLst>
              <p:ext uri="{D42A27DB-BD31-4B8C-83A1-F6EECF244321}">
                <p14:modId xmlns:p14="http://schemas.microsoft.com/office/powerpoint/2010/main" val="3646461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412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8FAE4EAF-7899-BCDD-BC85-7BC4DFF1ACB7}"/>
              </a:ext>
            </a:extLst>
          </p:cNvPr>
          <p:cNvSpPr>
            <a:spLocks noGrp="1"/>
          </p:cNvSpPr>
          <p:nvPr>
            <p:ph type="title"/>
          </p:nvPr>
        </p:nvSpPr>
        <p:spPr>
          <a:xfrm>
            <a:off x="2232252" y="633046"/>
            <a:ext cx="4463623" cy="1314996"/>
          </a:xfrm>
        </p:spPr>
        <p:txBody>
          <a:bodyPr anchor="b">
            <a:normAutofit/>
          </a:bodyPr>
          <a:lstStyle/>
          <a:p>
            <a:r>
              <a:rPr lang="en-US"/>
              <a:t>FUTURE SCOPE</a:t>
            </a:r>
            <a:endParaRPr lang="en-IN"/>
          </a:p>
        </p:txBody>
      </p:sp>
      <p:sp>
        <p:nvSpPr>
          <p:cNvPr id="13" name="Freeform: Shape 12">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E192B0A8-6F55-5808-8F17-ED563F752553}"/>
              </a:ext>
            </a:extLst>
          </p:cNvPr>
          <p:cNvSpPr>
            <a:spLocks noGrp="1"/>
          </p:cNvSpPr>
          <p:nvPr>
            <p:ph idx="1"/>
          </p:nvPr>
        </p:nvSpPr>
        <p:spPr>
          <a:xfrm>
            <a:off x="1270384" y="2125737"/>
            <a:ext cx="5769015" cy="4394232"/>
          </a:xfrm>
        </p:spPr>
        <p:txBody>
          <a:bodyPr vert="horz" lIns="91440" tIns="45720" rIns="91440" bIns="45720" rtlCol="0" anchor="t">
            <a:normAutofit/>
          </a:bodyPr>
          <a:lstStyle/>
          <a:p>
            <a:r>
              <a:rPr lang="en-US" sz="1400"/>
              <a:t>A</a:t>
            </a:r>
            <a:r>
              <a:rPr lang="en-US" sz="1600"/>
              <a:t>dvanced Modeling Techniques: Explore advanced machine learning algorithms such as deep learning and ensemble methods to further improve predictive accuracy.</a:t>
            </a:r>
            <a:endParaRPr lang="en-US" sz="1600">
              <a:ea typeface="Source Sans Pro"/>
            </a:endParaRPr>
          </a:p>
          <a:p>
            <a:pPr marL="0" indent="0">
              <a:buNone/>
            </a:pPr>
            <a:endParaRPr lang="en-US" sz="1600">
              <a:ea typeface="Source Sans Pro"/>
            </a:endParaRPr>
          </a:p>
          <a:p>
            <a:r>
              <a:rPr lang="en-US" sz="1600"/>
              <a:t>Real-Time Predictions: Develop real-time predictive models to enable dynamic pricing and personalized healthcare cost predictions.</a:t>
            </a:r>
            <a:endParaRPr lang="en-US" sz="1600">
              <a:ea typeface="Source Sans Pro"/>
            </a:endParaRPr>
          </a:p>
          <a:p>
            <a:endParaRPr lang="en-US" sz="1600">
              <a:ea typeface="Source Sans Pro"/>
            </a:endParaRPr>
          </a:p>
          <a:p>
            <a:r>
              <a:rPr lang="en-US" sz="1600"/>
              <a:t>Integration with Healthcare Systems: Integrate predictive models into existing healthcare systems to support decision-making by healthcare providers and insurers.</a:t>
            </a:r>
            <a:endParaRPr lang="en-US" sz="1600">
              <a:ea typeface="Source Sans Pro"/>
            </a:endParaRPr>
          </a:p>
          <a:p>
            <a:endParaRPr lang="en-US" sz="1600">
              <a:ea typeface="Source Sans Pro"/>
            </a:endParaRPr>
          </a:p>
          <a:p>
            <a:r>
              <a:rPr lang="en-US" sz="1600"/>
              <a:t>Research and Collaboration: Collaborate with researchers and healthcare professionals to continuously refine models and address emerging challenges in healthcare cost prediction.</a:t>
            </a:r>
            <a:endParaRPr lang="en-IN" sz="1600">
              <a:ea typeface="Source Sans Pro"/>
            </a:endParaRPr>
          </a:p>
        </p:txBody>
      </p:sp>
      <p:sp>
        <p:nvSpPr>
          <p:cNvPr id="17" name="Freeform: Shape 16">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9" name="Freeform: Shape 18">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Shape 20">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descr="Abstract background of data">
            <a:extLst>
              <a:ext uri="{FF2B5EF4-FFF2-40B4-BE49-F238E27FC236}">
                <a16:creationId xmlns:a16="http://schemas.microsoft.com/office/drawing/2014/main" id="{71638701-415F-BA8D-A279-56CE5E95063B}"/>
              </a:ext>
            </a:extLst>
          </p:cNvPr>
          <p:cNvPicPr>
            <a:picLocks noChangeAspect="1"/>
          </p:cNvPicPr>
          <p:nvPr/>
        </p:nvPicPr>
        <p:blipFill rotWithShape="1">
          <a:blip r:embed="rId2"/>
          <a:srcRect l="17665" r="26086" b="3"/>
          <a:stretch/>
        </p:blipFill>
        <p:spPr>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p:spPr>
      </p:pic>
      <p:grpSp>
        <p:nvGrpSpPr>
          <p:cNvPr id="23"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4" name="Freeform: Shape 23">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857925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AE4EAF-7899-BCDD-BC85-7BC4DFF1ACB7}"/>
              </a:ext>
            </a:extLst>
          </p:cNvPr>
          <p:cNvSpPr>
            <a:spLocks noGrp="1"/>
          </p:cNvSpPr>
          <p:nvPr>
            <p:ph type="title"/>
          </p:nvPr>
        </p:nvSpPr>
        <p:spPr>
          <a:xfrm>
            <a:off x="1331088" y="565739"/>
            <a:ext cx="9745883" cy="1124949"/>
          </a:xfrm>
        </p:spPr>
        <p:txBody>
          <a:bodyPr>
            <a:normAutofit/>
          </a:bodyPr>
          <a:lstStyle/>
          <a:p>
            <a:r>
              <a:rPr lang="en-US"/>
              <a:t>FUTURE SCOPE</a:t>
            </a:r>
            <a:endParaRPr lang="en-IN"/>
          </a:p>
        </p:txBody>
      </p:sp>
      <p:sp>
        <p:nvSpPr>
          <p:cNvPr id="20" name="Freeform: Shape 19">
            <a:extLst>
              <a:ext uri="{FF2B5EF4-FFF2-40B4-BE49-F238E27FC236}">
                <a16:creationId xmlns:a16="http://schemas.microsoft.com/office/drawing/2014/main" id="{AAD42DD4-86F6-4FD2-869F-32D35E310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1037"/>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4C36B8C5-0DEB-41B5-911D-572E2E835E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16069"/>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D1FF148-6725-4278-A9A8-A9A6A3F261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id="{B247507B-4D21-4FF7-B49C-239309CF2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90389"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24" name="Content Placeholder 2">
            <a:extLst>
              <a:ext uri="{FF2B5EF4-FFF2-40B4-BE49-F238E27FC236}">
                <a16:creationId xmlns:a16="http://schemas.microsoft.com/office/drawing/2014/main" id="{B7F31AEC-4661-11C5-18C8-70B33C0B6E58}"/>
              </a:ext>
            </a:extLst>
          </p:cNvPr>
          <p:cNvGraphicFramePr>
            <a:graphicFrameLocks noGrp="1"/>
          </p:cNvGraphicFramePr>
          <p:nvPr>
            <p:ph idx="1"/>
            <p:extLst>
              <p:ext uri="{D42A27DB-BD31-4B8C-83A1-F6EECF244321}">
                <p14:modId xmlns:p14="http://schemas.microsoft.com/office/powerpoint/2010/main" val="40899126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0791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A8F03-DACD-BD24-28C0-248C943605AC}"/>
              </a:ext>
            </a:extLst>
          </p:cNvPr>
          <p:cNvSpPr>
            <a:spLocks noGrp="1"/>
          </p:cNvSpPr>
          <p:nvPr>
            <p:ph type="title"/>
          </p:nvPr>
        </p:nvSpPr>
        <p:spPr/>
        <p:txBody>
          <a:bodyPr/>
          <a:lstStyle/>
          <a:p>
            <a:pPr algn="ctr"/>
            <a:r>
              <a:rPr lang="en-US"/>
              <a:t>INTRODUCTION</a:t>
            </a:r>
            <a:endParaRPr lang="en-IN"/>
          </a:p>
        </p:txBody>
      </p:sp>
      <p:sp>
        <p:nvSpPr>
          <p:cNvPr id="3" name="Content Placeholder 2">
            <a:extLst>
              <a:ext uri="{FF2B5EF4-FFF2-40B4-BE49-F238E27FC236}">
                <a16:creationId xmlns:a16="http://schemas.microsoft.com/office/drawing/2014/main" id="{E0BBF66B-D44D-E7D6-3717-8392F3ED0940}"/>
              </a:ext>
            </a:extLst>
          </p:cNvPr>
          <p:cNvSpPr>
            <a:spLocks noGrp="1"/>
          </p:cNvSpPr>
          <p:nvPr>
            <p:ph idx="1"/>
          </p:nvPr>
        </p:nvSpPr>
        <p:spPr/>
        <p:txBody>
          <a:bodyPr/>
          <a:lstStyle/>
          <a:p>
            <a:r>
              <a:rPr lang="en-US"/>
              <a:t>Predicting healthcare costs involves data analytics and predictive modeling techniques to estimate the future healthcare expenses that an individual or a group of individuals may incur. </a:t>
            </a:r>
          </a:p>
          <a:p>
            <a:endParaRPr lang="en-US"/>
          </a:p>
          <a:p>
            <a:r>
              <a:rPr lang="en-US"/>
              <a:t>This process has several benefits for healthcare industries, patients, and insurance companies</a:t>
            </a:r>
            <a:endParaRPr lang="en-IN"/>
          </a:p>
        </p:txBody>
      </p:sp>
    </p:spTree>
    <p:extLst>
      <p:ext uri="{BB962C8B-B14F-4D97-AF65-F5344CB8AC3E}">
        <p14:creationId xmlns:p14="http://schemas.microsoft.com/office/powerpoint/2010/main" val="637528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2" name="Graphic 185">
            <a:extLst>
              <a:ext uri="{FF2B5EF4-FFF2-40B4-BE49-F238E27FC236}">
                <a16:creationId xmlns:a16="http://schemas.microsoft.com/office/drawing/2014/main" id="{8A351602-3772-4279-B0D3-A523F6F6EA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13" name="Freeform: Shape 112">
              <a:extLst>
                <a:ext uri="{FF2B5EF4-FFF2-40B4-BE49-F238E27FC236}">
                  <a16:creationId xmlns:a16="http://schemas.microsoft.com/office/drawing/2014/main" id="{A5AAAA75-5FFB-4C07-AD4A-3146773E6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1479895E-3847-44BB-8404-28F14219F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50E02F68-8149-4236-8D9F-6B550F78B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956FCAAB-F073-4561-A484-42C7DD10D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6CF8DB94-87A3-43E9-9BBB-301CFF0FB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19" name="Oval 118">
            <a:extLst>
              <a:ext uri="{FF2B5EF4-FFF2-40B4-BE49-F238E27FC236}">
                <a16:creationId xmlns:a16="http://schemas.microsoft.com/office/drawing/2014/main" id="{7D6BF779-0B8C-4CC2-9268-9506AD0C5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121" name="Rectangle 120">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A19B25F6-D845-46F3-BA69-3D48CEF7E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5FAC0226-4651-4BF7-AA72-6DB611F80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Shape 126">
            <a:extLst>
              <a:ext uri="{FF2B5EF4-FFF2-40B4-BE49-F238E27FC236}">
                <a16:creationId xmlns:a16="http://schemas.microsoft.com/office/drawing/2014/main" id="{B8CCAA36-1E98-45B0-AAF9-D8807BA8E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9" name="Freeform: Shape 128">
            <a:extLst>
              <a:ext uri="{FF2B5EF4-FFF2-40B4-BE49-F238E27FC236}">
                <a16:creationId xmlns:a16="http://schemas.microsoft.com/office/drawing/2014/main" id="{783F456C-8972-439A-90A4-D7C52FA3A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31" name="Freeform: Shape 130">
            <a:extLst>
              <a:ext uri="{FF2B5EF4-FFF2-40B4-BE49-F238E27FC236}">
                <a16:creationId xmlns:a16="http://schemas.microsoft.com/office/drawing/2014/main" id="{0390AF2C-728C-4687-B7A2-3F9C788EC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33" name="Freeform: Shape 132">
            <a:extLst>
              <a:ext uri="{FF2B5EF4-FFF2-40B4-BE49-F238E27FC236}">
                <a16:creationId xmlns:a16="http://schemas.microsoft.com/office/drawing/2014/main" id="{D1C510C0-DED1-4708-AA14-355E5AFF1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useBgFill="1">
        <p:nvSpPr>
          <p:cNvPr id="135" name="Rectangle 134">
            <a:extLst>
              <a:ext uri="{FF2B5EF4-FFF2-40B4-BE49-F238E27FC236}">
                <a16:creationId xmlns:a16="http://schemas.microsoft.com/office/drawing/2014/main" id="{558C4F41-C97D-4755-8F7C-8C0A8E182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9229" y="798986"/>
            <a:ext cx="4970256" cy="385539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A1CBD0-2FBC-3E91-928B-A48DE0FFA091}"/>
              </a:ext>
            </a:extLst>
          </p:cNvPr>
          <p:cNvSpPr>
            <a:spLocks noGrp="1"/>
          </p:cNvSpPr>
          <p:nvPr>
            <p:ph type="title"/>
          </p:nvPr>
        </p:nvSpPr>
        <p:spPr>
          <a:xfrm>
            <a:off x="2006003" y="1018596"/>
            <a:ext cx="4184101" cy="2577893"/>
          </a:xfrm>
        </p:spPr>
        <p:txBody>
          <a:bodyPr vert="horz" lIns="91440" tIns="45720" rIns="91440" bIns="45720" rtlCol="0" anchor="b">
            <a:normAutofit/>
          </a:bodyPr>
          <a:lstStyle/>
          <a:p>
            <a:pPr algn="ctr"/>
            <a:r>
              <a:rPr lang="en-US" sz="6000" b="1" cap="all" spc="1500">
                <a:ea typeface="Source Sans Pro SemiBold" panose="020B0603030403020204" pitchFamily="34" charset="0"/>
              </a:rPr>
              <a:t>THANK YOU</a:t>
            </a:r>
          </a:p>
        </p:txBody>
      </p:sp>
      <p:sp>
        <p:nvSpPr>
          <p:cNvPr id="137" name="Oval 136">
            <a:extLst>
              <a:ext uri="{FF2B5EF4-FFF2-40B4-BE49-F238E27FC236}">
                <a16:creationId xmlns:a16="http://schemas.microsoft.com/office/drawing/2014/main" id="{A232F408-BBCD-48EE-ABF6-95201EF72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9" name="Oval 138">
            <a:extLst>
              <a:ext uri="{FF2B5EF4-FFF2-40B4-BE49-F238E27FC236}">
                <a16:creationId xmlns:a16="http://schemas.microsoft.com/office/drawing/2014/main" id="{302D5D2F-11CF-47F1-B542-8ED3199DC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1" name="Freeform: Shape 140">
            <a:extLst>
              <a:ext uri="{FF2B5EF4-FFF2-40B4-BE49-F238E27FC236}">
                <a16:creationId xmlns:a16="http://schemas.microsoft.com/office/drawing/2014/main" id="{79109165-7872-4D8A-A545-F48B3AF1D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3" name="Freeform: Shape 142">
            <a:extLst>
              <a:ext uri="{FF2B5EF4-FFF2-40B4-BE49-F238E27FC236}">
                <a16:creationId xmlns:a16="http://schemas.microsoft.com/office/drawing/2014/main" id="{5438E66D-E34C-48D4-9F9D-021EBD568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5" name="Graphic 185">
            <a:extLst>
              <a:ext uri="{FF2B5EF4-FFF2-40B4-BE49-F238E27FC236}">
                <a16:creationId xmlns:a16="http://schemas.microsoft.com/office/drawing/2014/main" id="{1BC9510C-172B-4086-A60F-7AF0FBF222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43487" y="5662437"/>
            <a:ext cx="1054466" cy="469689"/>
            <a:chOff x="9841624" y="4115729"/>
            <a:chExt cx="602169" cy="268223"/>
          </a:xfrm>
          <a:solidFill>
            <a:schemeClr val="tx1"/>
          </a:solidFill>
        </p:grpSpPr>
        <p:sp>
          <p:nvSpPr>
            <p:cNvPr id="146" name="Freeform: Shape 145">
              <a:extLst>
                <a:ext uri="{FF2B5EF4-FFF2-40B4-BE49-F238E27FC236}">
                  <a16:creationId xmlns:a16="http://schemas.microsoft.com/office/drawing/2014/main" id="{C688A7FC-74D4-4003-9F5C-8C0A3F661F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9443884A-0473-4494-95AC-A74292738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EA5C72FE-7FB1-4DA7-8CF8-45CA6AFB5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8A05A27-4E41-41AB-BB9E-977863EF72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412BF9D-EAB2-42D7-B657-42D5D101B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7" name="Graphic 6" descr="Smiling Face with No Fill">
            <a:extLst>
              <a:ext uri="{FF2B5EF4-FFF2-40B4-BE49-F238E27FC236}">
                <a16:creationId xmlns:a16="http://schemas.microsoft.com/office/drawing/2014/main" id="{2A623CA4-581F-55DA-A250-4A0AA33029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2615" y="2580962"/>
            <a:ext cx="3217333" cy="3217333"/>
          </a:xfrm>
          <a:prstGeom prst="rect">
            <a:avLst/>
          </a:prstGeom>
        </p:spPr>
      </p:pic>
      <p:sp>
        <p:nvSpPr>
          <p:cNvPr id="152" name="Graphic 212">
            <a:extLst>
              <a:ext uri="{FF2B5EF4-FFF2-40B4-BE49-F238E27FC236}">
                <a16:creationId xmlns:a16="http://schemas.microsoft.com/office/drawing/2014/main" id="{FEFCF180-A212-449F-8D07-5EC94B281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54" name="Graphic 212">
            <a:extLst>
              <a:ext uri="{FF2B5EF4-FFF2-40B4-BE49-F238E27FC236}">
                <a16:creationId xmlns:a16="http://schemas.microsoft.com/office/drawing/2014/main" id="{1400E1BC-11DC-49A0-856F-992F20EB4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2063" y="2262962"/>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396860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44AD-A37B-69FD-5309-C4644FDE6279}"/>
              </a:ext>
            </a:extLst>
          </p:cNvPr>
          <p:cNvSpPr>
            <a:spLocks noGrp="1"/>
          </p:cNvSpPr>
          <p:nvPr>
            <p:ph type="title"/>
          </p:nvPr>
        </p:nvSpPr>
        <p:spPr>
          <a:xfrm>
            <a:off x="836830" y="0"/>
            <a:ext cx="10515600" cy="1325563"/>
          </a:xfrm>
        </p:spPr>
        <p:txBody>
          <a:bodyPr/>
          <a:lstStyle/>
          <a:p>
            <a:pPr algn="ctr"/>
            <a:r>
              <a:rPr lang="en-US"/>
              <a:t>AIM</a:t>
            </a:r>
            <a:endParaRPr lang="en-IN"/>
          </a:p>
        </p:txBody>
      </p:sp>
      <p:graphicFrame>
        <p:nvGraphicFramePr>
          <p:cNvPr id="5" name="Content Placeholder 2">
            <a:extLst>
              <a:ext uri="{FF2B5EF4-FFF2-40B4-BE49-F238E27FC236}">
                <a16:creationId xmlns:a16="http://schemas.microsoft.com/office/drawing/2014/main" id="{5FA4707E-45A8-A06F-7DF7-938684A09A09}"/>
              </a:ext>
            </a:extLst>
          </p:cNvPr>
          <p:cNvGraphicFramePr>
            <a:graphicFrameLocks noGrp="1"/>
          </p:cNvGraphicFramePr>
          <p:nvPr>
            <p:ph idx="1"/>
            <p:extLst>
              <p:ext uri="{D42A27DB-BD31-4B8C-83A1-F6EECF244321}">
                <p14:modId xmlns:p14="http://schemas.microsoft.com/office/powerpoint/2010/main" val="49184133"/>
              </p:ext>
            </p:extLst>
          </p:nvPr>
        </p:nvGraphicFramePr>
        <p:xfrm>
          <a:off x="-150912" y="954133"/>
          <a:ext cx="12036861" cy="5544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9615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BD9C-9AB4-B3E4-2C1F-AAB6BD0E7E6F}"/>
              </a:ext>
            </a:extLst>
          </p:cNvPr>
          <p:cNvSpPr>
            <a:spLocks noGrp="1"/>
          </p:cNvSpPr>
          <p:nvPr>
            <p:ph type="title"/>
          </p:nvPr>
        </p:nvSpPr>
        <p:spPr/>
        <p:txBody>
          <a:bodyPr/>
          <a:lstStyle/>
          <a:p>
            <a:pPr algn="ctr"/>
            <a:r>
              <a:rPr lang="en-US">
                <a:ea typeface="Source Sans Pro"/>
              </a:rPr>
              <a:t>DATASET SUMMARY</a:t>
            </a:r>
          </a:p>
        </p:txBody>
      </p:sp>
      <p:pic>
        <p:nvPicPr>
          <p:cNvPr id="4" name="Content Placeholder 3" descr="A screenshot of a table&#10;&#10;Description automatically generated">
            <a:extLst>
              <a:ext uri="{FF2B5EF4-FFF2-40B4-BE49-F238E27FC236}">
                <a16:creationId xmlns:a16="http://schemas.microsoft.com/office/drawing/2014/main" id="{D4DDB205-418B-E3A7-83BD-85FD025DB1D3}"/>
              </a:ext>
            </a:extLst>
          </p:cNvPr>
          <p:cNvPicPr>
            <a:picLocks noGrp="1" noChangeAspect="1"/>
          </p:cNvPicPr>
          <p:nvPr>
            <p:ph idx="1"/>
          </p:nvPr>
        </p:nvPicPr>
        <p:blipFill>
          <a:blip r:embed="rId2"/>
          <a:stretch>
            <a:fillRect/>
          </a:stretch>
        </p:blipFill>
        <p:spPr>
          <a:xfrm>
            <a:off x="1534357" y="1690688"/>
            <a:ext cx="9123285" cy="4306131"/>
          </a:xfrm>
        </p:spPr>
      </p:pic>
    </p:spTree>
    <p:extLst>
      <p:ext uri="{BB962C8B-B14F-4D97-AF65-F5344CB8AC3E}">
        <p14:creationId xmlns:p14="http://schemas.microsoft.com/office/powerpoint/2010/main" val="2761407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69169-0EF2-56F5-10CD-E375B3ABEE17}"/>
              </a:ext>
            </a:extLst>
          </p:cNvPr>
          <p:cNvSpPr>
            <a:spLocks noGrp="1"/>
          </p:cNvSpPr>
          <p:nvPr>
            <p:ph type="title"/>
          </p:nvPr>
        </p:nvSpPr>
        <p:spPr/>
        <p:txBody>
          <a:bodyPr/>
          <a:lstStyle/>
          <a:p>
            <a:pPr algn="ctr"/>
            <a:r>
              <a:rPr lang="en-US"/>
              <a:t>EDA</a:t>
            </a:r>
            <a:endParaRPr lang="en-IN"/>
          </a:p>
        </p:txBody>
      </p:sp>
      <p:pic>
        <p:nvPicPr>
          <p:cNvPr id="4" name="Content Placeholder 3">
            <a:extLst>
              <a:ext uri="{FF2B5EF4-FFF2-40B4-BE49-F238E27FC236}">
                <a16:creationId xmlns:a16="http://schemas.microsoft.com/office/drawing/2014/main" id="{24A3BA6D-254A-7298-01F0-B2FDF389A197}"/>
              </a:ext>
            </a:extLst>
          </p:cNvPr>
          <p:cNvPicPr>
            <a:picLocks noGrp="1" noChangeAspect="1"/>
          </p:cNvPicPr>
          <p:nvPr>
            <p:ph idx="1"/>
          </p:nvPr>
        </p:nvPicPr>
        <p:blipFill>
          <a:blip r:embed="rId2"/>
          <a:stretch>
            <a:fillRect/>
          </a:stretch>
        </p:blipFill>
        <p:spPr>
          <a:xfrm>
            <a:off x="130379" y="1943894"/>
            <a:ext cx="5872234" cy="4521693"/>
          </a:xfrm>
        </p:spPr>
      </p:pic>
      <p:pic>
        <p:nvPicPr>
          <p:cNvPr id="5" name="Picture 4" descr="A group of colored boxes with black text&#10;&#10;Description automatically generated">
            <a:extLst>
              <a:ext uri="{FF2B5EF4-FFF2-40B4-BE49-F238E27FC236}">
                <a16:creationId xmlns:a16="http://schemas.microsoft.com/office/drawing/2014/main" id="{F1B4B0F1-E2F4-205F-8279-585D9DB014CE}"/>
              </a:ext>
            </a:extLst>
          </p:cNvPr>
          <p:cNvPicPr>
            <a:picLocks noChangeAspect="1"/>
          </p:cNvPicPr>
          <p:nvPr/>
        </p:nvPicPr>
        <p:blipFill>
          <a:blip r:embed="rId3"/>
          <a:stretch>
            <a:fillRect/>
          </a:stretch>
        </p:blipFill>
        <p:spPr>
          <a:xfrm>
            <a:off x="6205973" y="1940771"/>
            <a:ext cx="5879632" cy="4529091"/>
          </a:xfrm>
          <a:prstGeom prst="rect">
            <a:avLst/>
          </a:prstGeom>
        </p:spPr>
      </p:pic>
    </p:spTree>
    <p:extLst>
      <p:ext uri="{BB962C8B-B14F-4D97-AF65-F5344CB8AC3E}">
        <p14:creationId xmlns:p14="http://schemas.microsoft.com/office/powerpoint/2010/main" val="3078562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BDB7-07B1-8DAB-E835-1AC5856644B6}"/>
              </a:ext>
            </a:extLst>
          </p:cNvPr>
          <p:cNvSpPr>
            <a:spLocks noGrp="1"/>
          </p:cNvSpPr>
          <p:nvPr>
            <p:ph type="title"/>
          </p:nvPr>
        </p:nvSpPr>
        <p:spPr/>
        <p:txBody>
          <a:bodyPr/>
          <a:lstStyle/>
          <a:p>
            <a:pPr algn="ctr"/>
            <a:r>
              <a:rPr lang="en-US"/>
              <a:t>EDA</a:t>
            </a:r>
            <a:endParaRPr lang="en-IN"/>
          </a:p>
        </p:txBody>
      </p:sp>
      <p:pic>
        <p:nvPicPr>
          <p:cNvPr id="5" name="Picture 4">
            <a:extLst>
              <a:ext uri="{FF2B5EF4-FFF2-40B4-BE49-F238E27FC236}">
                <a16:creationId xmlns:a16="http://schemas.microsoft.com/office/drawing/2014/main" id="{80F513C9-8091-60AF-5B1E-932E38C274C8}"/>
              </a:ext>
            </a:extLst>
          </p:cNvPr>
          <p:cNvPicPr>
            <a:picLocks noChangeAspect="1"/>
          </p:cNvPicPr>
          <p:nvPr/>
        </p:nvPicPr>
        <p:blipFill>
          <a:blip r:embed="rId2"/>
          <a:stretch>
            <a:fillRect/>
          </a:stretch>
        </p:blipFill>
        <p:spPr>
          <a:xfrm>
            <a:off x="550807" y="1600211"/>
            <a:ext cx="6268549" cy="4776312"/>
          </a:xfrm>
          <a:prstGeom prst="rect">
            <a:avLst/>
          </a:prstGeom>
        </p:spPr>
      </p:pic>
      <p:pic>
        <p:nvPicPr>
          <p:cNvPr id="7" name="Content Placeholder 6">
            <a:extLst>
              <a:ext uri="{FF2B5EF4-FFF2-40B4-BE49-F238E27FC236}">
                <a16:creationId xmlns:a16="http://schemas.microsoft.com/office/drawing/2014/main" id="{B6E820F2-6521-DD06-3798-DA27B377B08A}"/>
              </a:ext>
            </a:extLst>
          </p:cNvPr>
          <p:cNvPicPr>
            <a:picLocks noGrp="1" noChangeAspect="1"/>
          </p:cNvPicPr>
          <p:nvPr>
            <p:ph idx="1"/>
          </p:nvPr>
        </p:nvPicPr>
        <p:blipFill>
          <a:blip r:embed="rId3"/>
          <a:stretch>
            <a:fillRect/>
          </a:stretch>
        </p:blipFill>
        <p:spPr>
          <a:xfrm>
            <a:off x="5585647" y="1601348"/>
            <a:ext cx="1231809" cy="515941"/>
          </a:xfrm>
        </p:spPr>
      </p:pic>
      <p:sp>
        <p:nvSpPr>
          <p:cNvPr id="3" name="TextBox 2">
            <a:extLst>
              <a:ext uri="{FF2B5EF4-FFF2-40B4-BE49-F238E27FC236}">
                <a16:creationId xmlns:a16="http://schemas.microsoft.com/office/drawing/2014/main" id="{FEDE0812-0564-2D66-1FF2-6434F547A597}"/>
              </a:ext>
            </a:extLst>
          </p:cNvPr>
          <p:cNvSpPr txBox="1"/>
          <p:nvPr/>
        </p:nvSpPr>
        <p:spPr>
          <a:xfrm>
            <a:off x="7382655" y="1867525"/>
            <a:ext cx="40036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Source Sans Pro"/>
              </a:rPr>
              <a:t>Ideal BMI is 18.5 to 24.9</a:t>
            </a:r>
            <a:endParaRPr lang="en-US" dirty="0"/>
          </a:p>
        </p:txBody>
      </p:sp>
    </p:spTree>
    <p:extLst>
      <p:ext uri="{BB962C8B-B14F-4D97-AF65-F5344CB8AC3E}">
        <p14:creationId xmlns:p14="http://schemas.microsoft.com/office/powerpoint/2010/main" val="2047699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C953-3B93-77C6-C3FC-057B607F9E2D}"/>
              </a:ext>
            </a:extLst>
          </p:cNvPr>
          <p:cNvSpPr>
            <a:spLocks noGrp="1"/>
          </p:cNvSpPr>
          <p:nvPr>
            <p:ph type="title"/>
          </p:nvPr>
        </p:nvSpPr>
        <p:spPr>
          <a:xfrm>
            <a:off x="993559" y="224865"/>
            <a:ext cx="9937991" cy="1038252"/>
          </a:xfrm>
        </p:spPr>
        <p:txBody>
          <a:bodyPr/>
          <a:lstStyle/>
          <a:p>
            <a:pPr algn="ctr"/>
            <a:r>
              <a:rPr lang="en-US">
                <a:ea typeface="Source Sans Pro"/>
              </a:rPr>
              <a:t>EDA</a:t>
            </a:r>
          </a:p>
        </p:txBody>
      </p:sp>
      <p:pic>
        <p:nvPicPr>
          <p:cNvPr id="5" name="Picture 4" descr="A graph of health care&#10;&#10;Description automatically generated">
            <a:extLst>
              <a:ext uri="{FF2B5EF4-FFF2-40B4-BE49-F238E27FC236}">
                <a16:creationId xmlns:a16="http://schemas.microsoft.com/office/drawing/2014/main" id="{1512219F-AB67-5889-5AB7-33DAC3E1121C}"/>
              </a:ext>
            </a:extLst>
          </p:cNvPr>
          <p:cNvPicPr>
            <a:picLocks noChangeAspect="1"/>
          </p:cNvPicPr>
          <p:nvPr/>
        </p:nvPicPr>
        <p:blipFill>
          <a:blip r:embed="rId2"/>
          <a:stretch>
            <a:fillRect/>
          </a:stretch>
        </p:blipFill>
        <p:spPr>
          <a:xfrm>
            <a:off x="4487837" y="1142261"/>
            <a:ext cx="7544194" cy="5490838"/>
          </a:xfrm>
          <a:prstGeom prst="rect">
            <a:avLst/>
          </a:prstGeom>
        </p:spPr>
      </p:pic>
      <p:pic>
        <p:nvPicPr>
          <p:cNvPr id="6" name="Picture 5">
            <a:extLst>
              <a:ext uri="{FF2B5EF4-FFF2-40B4-BE49-F238E27FC236}">
                <a16:creationId xmlns:a16="http://schemas.microsoft.com/office/drawing/2014/main" id="{9D3CFA4F-6B26-C919-0CD9-18EF1AD237AC}"/>
              </a:ext>
            </a:extLst>
          </p:cNvPr>
          <p:cNvPicPr>
            <a:picLocks noChangeAspect="1"/>
          </p:cNvPicPr>
          <p:nvPr/>
        </p:nvPicPr>
        <p:blipFill>
          <a:blip r:embed="rId3"/>
          <a:stretch>
            <a:fillRect/>
          </a:stretch>
        </p:blipFill>
        <p:spPr>
          <a:xfrm>
            <a:off x="174551" y="4091066"/>
            <a:ext cx="4165107" cy="1341453"/>
          </a:xfrm>
          <a:prstGeom prst="rect">
            <a:avLst/>
          </a:prstGeom>
        </p:spPr>
      </p:pic>
      <p:sp>
        <p:nvSpPr>
          <p:cNvPr id="9" name="TextBox 8">
            <a:extLst>
              <a:ext uri="{FF2B5EF4-FFF2-40B4-BE49-F238E27FC236}">
                <a16:creationId xmlns:a16="http://schemas.microsoft.com/office/drawing/2014/main" id="{B290642B-8130-1450-A12B-E7D6803C1259}"/>
              </a:ext>
            </a:extLst>
          </p:cNvPr>
          <p:cNvSpPr txBox="1"/>
          <p:nvPr/>
        </p:nvSpPr>
        <p:spPr>
          <a:xfrm>
            <a:off x="177553" y="1435223"/>
            <a:ext cx="4146613"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Source Sans Pro"/>
              </a:rPr>
              <a:t>There were no missing values in the dataset.</a:t>
            </a:r>
          </a:p>
          <a:p>
            <a:endParaRPr lang="en-US">
              <a:ea typeface="Source Sans Pro"/>
            </a:endParaRPr>
          </a:p>
          <a:p>
            <a:r>
              <a:rPr lang="en-US">
                <a:ea typeface="Source Sans Pro"/>
              </a:rPr>
              <a:t>Link:</a:t>
            </a:r>
            <a:r>
              <a:rPr lang="en-US" sz="1200">
                <a:ea typeface="Source Sans Pro"/>
              </a:rPr>
              <a:t> https://www.kaggle.com/code/yatindeshpande/medical-expenses-regression-models/input?select=insurance.csv</a:t>
            </a:r>
          </a:p>
          <a:p>
            <a:endParaRPr lang="en-US">
              <a:ea typeface="Source Sans Pro"/>
            </a:endParaRPr>
          </a:p>
        </p:txBody>
      </p:sp>
      <p:sp>
        <p:nvSpPr>
          <p:cNvPr id="3" name="TextBox 2">
            <a:extLst>
              <a:ext uri="{FF2B5EF4-FFF2-40B4-BE49-F238E27FC236}">
                <a16:creationId xmlns:a16="http://schemas.microsoft.com/office/drawing/2014/main" id="{20E240AE-BA3B-C8F1-AA34-BD50934DE5AC}"/>
              </a:ext>
            </a:extLst>
          </p:cNvPr>
          <p:cNvSpPr txBox="1"/>
          <p:nvPr/>
        </p:nvSpPr>
        <p:spPr>
          <a:xfrm>
            <a:off x="174884" y="3703819"/>
            <a:ext cx="29480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Source Sans Pro"/>
              </a:rPr>
              <a:t>Correlation Matrix:</a:t>
            </a:r>
            <a:endParaRPr lang="en-US"/>
          </a:p>
        </p:txBody>
      </p:sp>
    </p:spTree>
    <p:extLst>
      <p:ext uri="{BB962C8B-B14F-4D97-AF65-F5344CB8AC3E}">
        <p14:creationId xmlns:p14="http://schemas.microsoft.com/office/powerpoint/2010/main" val="308687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11EF1C-558B-BB51-2E4B-3F19BA4AA1F7}"/>
              </a:ext>
            </a:extLst>
          </p:cNvPr>
          <p:cNvSpPr>
            <a:spLocks noGrp="1"/>
          </p:cNvSpPr>
          <p:nvPr>
            <p:ph type="title"/>
          </p:nvPr>
        </p:nvSpPr>
        <p:spPr>
          <a:xfrm>
            <a:off x="838200" y="1195697"/>
            <a:ext cx="3200400" cy="4238118"/>
          </a:xfrm>
        </p:spPr>
        <p:txBody>
          <a:bodyPr>
            <a:normAutofit/>
          </a:bodyPr>
          <a:lstStyle/>
          <a:p>
            <a:r>
              <a:rPr lang="en-US"/>
              <a:t>MODEL EVALUATION</a:t>
            </a:r>
            <a:endParaRPr lang="en-IN"/>
          </a:p>
        </p:txBody>
      </p:sp>
      <p:grpSp>
        <p:nvGrpSpPr>
          <p:cNvPr id="26"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tx1"/>
          </a:solidFill>
        </p:grpSpPr>
        <p:sp>
          <p:nvSpPr>
            <p:cNvPr id="27" name="Freeform: Shape 26">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34" name="Graphic 38">
            <a:extLst>
              <a:ext uri="{FF2B5EF4-FFF2-40B4-BE49-F238E27FC236}">
                <a16:creationId xmlns:a16="http://schemas.microsoft.com/office/drawing/2014/main" id="{A8630B61-2CB6-4E0C-90A1-05A307F9CD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tx1">
              <a:alpha val="60000"/>
            </a:schemeClr>
          </a:solidFill>
        </p:grpSpPr>
        <p:sp>
          <p:nvSpPr>
            <p:cNvPr id="59" name="Freeform: Shape 58">
              <a:extLst>
                <a:ext uri="{FF2B5EF4-FFF2-40B4-BE49-F238E27FC236}">
                  <a16:creationId xmlns:a16="http://schemas.microsoft.com/office/drawing/2014/main" id="{7EB5F489-45BA-4254-B501-559099D88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C8ECAADA-4087-4FFC-801E-BF007B413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38" name="Oval 37">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Oval 59">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2"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4"/>
            <a:ext cx="975169" cy="975171"/>
            <a:chOff x="5829300" y="3162300"/>
            <a:chExt cx="532256" cy="532257"/>
          </a:xfrm>
          <a:solidFill>
            <a:schemeClr val="tx1"/>
          </a:solidFill>
        </p:grpSpPr>
        <p:sp>
          <p:nvSpPr>
            <p:cNvPr id="61" name="Freeform: Shape 60">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aphicFrame>
        <p:nvGraphicFramePr>
          <p:cNvPr id="4" name="Content Placeholder 3">
            <a:extLst>
              <a:ext uri="{FF2B5EF4-FFF2-40B4-BE49-F238E27FC236}">
                <a16:creationId xmlns:a16="http://schemas.microsoft.com/office/drawing/2014/main" id="{306EA50C-7F40-1737-05AA-9C5B6FA95424}"/>
              </a:ext>
            </a:extLst>
          </p:cNvPr>
          <p:cNvGraphicFramePr>
            <a:graphicFrameLocks noGrp="1"/>
          </p:cNvGraphicFramePr>
          <p:nvPr>
            <p:ph idx="1"/>
            <p:extLst>
              <p:ext uri="{D42A27DB-BD31-4B8C-83A1-F6EECF244321}">
                <p14:modId xmlns:p14="http://schemas.microsoft.com/office/powerpoint/2010/main" val="729121211"/>
              </p:ext>
            </p:extLst>
          </p:nvPr>
        </p:nvGraphicFramePr>
        <p:xfrm>
          <a:off x="4782386" y="1033148"/>
          <a:ext cx="6571414" cy="4557947"/>
        </p:xfrm>
        <a:graphic>
          <a:graphicData uri="http://schemas.openxmlformats.org/drawingml/2006/table">
            <a:tbl>
              <a:tblPr firstRow="1" bandRow="1">
                <a:tableStyleId>{93296810-A885-4BE3-A3E7-6D5BEEA58F35}</a:tableStyleId>
              </a:tblPr>
              <a:tblGrid>
                <a:gridCol w="2216237">
                  <a:extLst>
                    <a:ext uri="{9D8B030D-6E8A-4147-A177-3AD203B41FA5}">
                      <a16:colId xmlns:a16="http://schemas.microsoft.com/office/drawing/2014/main" val="3689061876"/>
                    </a:ext>
                  </a:extLst>
                </a:gridCol>
                <a:gridCol w="1331872">
                  <a:extLst>
                    <a:ext uri="{9D8B030D-6E8A-4147-A177-3AD203B41FA5}">
                      <a16:colId xmlns:a16="http://schemas.microsoft.com/office/drawing/2014/main" val="2428851099"/>
                    </a:ext>
                  </a:extLst>
                </a:gridCol>
                <a:gridCol w="1331872">
                  <a:extLst>
                    <a:ext uri="{9D8B030D-6E8A-4147-A177-3AD203B41FA5}">
                      <a16:colId xmlns:a16="http://schemas.microsoft.com/office/drawing/2014/main" val="886415107"/>
                    </a:ext>
                  </a:extLst>
                </a:gridCol>
                <a:gridCol w="1691433">
                  <a:extLst>
                    <a:ext uri="{9D8B030D-6E8A-4147-A177-3AD203B41FA5}">
                      <a16:colId xmlns:a16="http://schemas.microsoft.com/office/drawing/2014/main" val="1268611726"/>
                    </a:ext>
                  </a:extLst>
                </a:gridCol>
              </a:tblGrid>
              <a:tr h="466481">
                <a:tc>
                  <a:txBody>
                    <a:bodyPr/>
                    <a:lstStyle/>
                    <a:p>
                      <a:pPr algn="ctr" fontAlgn="b"/>
                      <a:r>
                        <a:rPr lang="en-IN" sz="2100" b="1">
                          <a:effectLst/>
                        </a:rPr>
                        <a:t>Model</a:t>
                      </a:r>
                    </a:p>
                  </a:txBody>
                  <a:tcPr marL="108082" marR="108082" marT="54042" marB="54042" anchor="b"/>
                </a:tc>
                <a:tc>
                  <a:txBody>
                    <a:bodyPr/>
                    <a:lstStyle/>
                    <a:p>
                      <a:pPr algn="ctr" fontAlgn="b"/>
                      <a:r>
                        <a:rPr lang="en-IN" sz="2100" b="1">
                          <a:effectLst/>
                        </a:rPr>
                        <a:t>RMSE</a:t>
                      </a:r>
                    </a:p>
                  </a:txBody>
                  <a:tcPr marL="108082" marR="108082" marT="54042" marB="54042" anchor="b"/>
                </a:tc>
                <a:tc>
                  <a:txBody>
                    <a:bodyPr/>
                    <a:lstStyle/>
                    <a:p>
                      <a:pPr algn="ctr" fontAlgn="b"/>
                      <a:r>
                        <a:rPr lang="en-IN" sz="2100" b="1">
                          <a:effectLst/>
                        </a:rPr>
                        <a:t>MAE</a:t>
                      </a:r>
                    </a:p>
                  </a:txBody>
                  <a:tcPr marL="108082" marR="108082" marT="54042" marB="54042" anchor="b"/>
                </a:tc>
                <a:tc>
                  <a:txBody>
                    <a:bodyPr/>
                    <a:lstStyle/>
                    <a:p>
                      <a:pPr algn="ctr" fontAlgn="b"/>
                      <a:r>
                        <a:rPr lang="en-IN" sz="2100" b="1">
                          <a:effectLst/>
                        </a:rPr>
                        <a:t>R-squared</a:t>
                      </a:r>
                    </a:p>
                  </a:txBody>
                  <a:tcPr marL="108082" marR="108082" marT="54042" marB="54042" anchor="b"/>
                </a:tc>
                <a:extLst>
                  <a:ext uri="{0D108BD9-81ED-4DB2-BD59-A6C34878D82A}">
                    <a16:rowId xmlns:a16="http://schemas.microsoft.com/office/drawing/2014/main" val="4073849860"/>
                  </a:ext>
                </a:extLst>
              </a:tr>
              <a:tr h="789626">
                <a:tc>
                  <a:txBody>
                    <a:bodyPr/>
                    <a:lstStyle/>
                    <a:p>
                      <a:pPr algn="ctr" fontAlgn="base"/>
                      <a:r>
                        <a:rPr lang="en-IN" sz="2100">
                          <a:solidFill>
                            <a:schemeClr val="bg1"/>
                          </a:solidFill>
                          <a:effectLst/>
                        </a:rPr>
                        <a:t>Linear Regression</a:t>
                      </a:r>
                    </a:p>
                  </a:txBody>
                  <a:tcPr marL="108082" marR="108082" marT="54042" marB="54042" anchor="ctr"/>
                </a:tc>
                <a:tc>
                  <a:txBody>
                    <a:bodyPr/>
                    <a:lstStyle/>
                    <a:p>
                      <a:pPr algn="ctr" fontAlgn="base"/>
                      <a:r>
                        <a:rPr lang="en-IN" sz="2100">
                          <a:solidFill>
                            <a:schemeClr val="bg1"/>
                          </a:solidFill>
                          <a:effectLst/>
                        </a:rPr>
                        <a:t>6289.89</a:t>
                      </a:r>
                    </a:p>
                  </a:txBody>
                  <a:tcPr marL="108082" marR="108082" marT="54042" marB="54042" anchor="ctr"/>
                </a:tc>
                <a:tc>
                  <a:txBody>
                    <a:bodyPr/>
                    <a:lstStyle/>
                    <a:p>
                      <a:pPr algn="ctr" fontAlgn="base"/>
                      <a:r>
                        <a:rPr lang="en-IN" sz="2100">
                          <a:solidFill>
                            <a:schemeClr val="bg1"/>
                          </a:solidFill>
                          <a:effectLst/>
                        </a:rPr>
                        <a:t>4184.86</a:t>
                      </a:r>
                    </a:p>
                  </a:txBody>
                  <a:tcPr marL="108082" marR="108082" marT="54042" marB="54042" anchor="ctr"/>
                </a:tc>
                <a:tc>
                  <a:txBody>
                    <a:bodyPr/>
                    <a:lstStyle/>
                    <a:p>
                      <a:pPr algn="ctr" fontAlgn="base"/>
                      <a:r>
                        <a:rPr lang="en-IN" sz="2100">
                          <a:solidFill>
                            <a:schemeClr val="bg1"/>
                          </a:solidFill>
                          <a:effectLst/>
                        </a:rPr>
                        <a:t>0.759</a:t>
                      </a:r>
                    </a:p>
                  </a:txBody>
                  <a:tcPr marL="108082" marR="108082" marT="54042" marB="54042" anchor="ctr"/>
                </a:tc>
                <a:extLst>
                  <a:ext uri="{0D108BD9-81ED-4DB2-BD59-A6C34878D82A}">
                    <a16:rowId xmlns:a16="http://schemas.microsoft.com/office/drawing/2014/main" val="930609414"/>
                  </a:ext>
                </a:extLst>
              </a:tr>
              <a:tr h="466481">
                <a:tc>
                  <a:txBody>
                    <a:bodyPr/>
                    <a:lstStyle/>
                    <a:p>
                      <a:pPr algn="ctr" fontAlgn="base"/>
                      <a:r>
                        <a:rPr lang="en-IN" sz="2100">
                          <a:solidFill>
                            <a:schemeClr val="bg1"/>
                          </a:solidFill>
                          <a:effectLst/>
                        </a:rPr>
                        <a:t>Random Forest</a:t>
                      </a:r>
                    </a:p>
                  </a:txBody>
                  <a:tcPr marL="108082" marR="108082" marT="54042" marB="54042" anchor="ctr"/>
                </a:tc>
                <a:tc>
                  <a:txBody>
                    <a:bodyPr/>
                    <a:lstStyle/>
                    <a:p>
                      <a:pPr algn="ctr" fontAlgn="base"/>
                      <a:r>
                        <a:rPr lang="en-IN" sz="2100">
                          <a:solidFill>
                            <a:schemeClr val="bg1"/>
                          </a:solidFill>
                          <a:effectLst/>
                        </a:rPr>
                        <a:t>5102.11</a:t>
                      </a:r>
                    </a:p>
                  </a:txBody>
                  <a:tcPr marL="108082" marR="108082" marT="54042" marB="54042" anchor="ctr"/>
                </a:tc>
                <a:tc>
                  <a:txBody>
                    <a:bodyPr/>
                    <a:lstStyle/>
                    <a:p>
                      <a:pPr algn="ctr" fontAlgn="base"/>
                      <a:r>
                        <a:rPr lang="en-IN" sz="2100">
                          <a:solidFill>
                            <a:schemeClr val="bg1"/>
                          </a:solidFill>
                          <a:effectLst/>
                        </a:rPr>
                        <a:t>3105.99</a:t>
                      </a:r>
                    </a:p>
                  </a:txBody>
                  <a:tcPr marL="108082" marR="108082" marT="54042" marB="54042" anchor="ctr"/>
                </a:tc>
                <a:tc>
                  <a:txBody>
                    <a:bodyPr/>
                    <a:lstStyle/>
                    <a:p>
                      <a:pPr algn="ctr" fontAlgn="base"/>
                      <a:r>
                        <a:rPr lang="en-IN" sz="2100">
                          <a:solidFill>
                            <a:schemeClr val="bg1"/>
                          </a:solidFill>
                          <a:effectLst/>
                        </a:rPr>
                        <a:t>0.813</a:t>
                      </a:r>
                    </a:p>
                  </a:txBody>
                  <a:tcPr marL="108082" marR="108082" marT="54042" marB="54042" anchor="ctr"/>
                </a:tc>
                <a:extLst>
                  <a:ext uri="{0D108BD9-81ED-4DB2-BD59-A6C34878D82A}">
                    <a16:rowId xmlns:a16="http://schemas.microsoft.com/office/drawing/2014/main" val="3354032242"/>
                  </a:ext>
                </a:extLst>
              </a:tr>
              <a:tr h="466481">
                <a:tc>
                  <a:txBody>
                    <a:bodyPr/>
                    <a:lstStyle/>
                    <a:p>
                      <a:pPr algn="ctr" fontAlgn="base"/>
                      <a:r>
                        <a:rPr lang="en-IN" sz="2100">
                          <a:solidFill>
                            <a:schemeClr val="bg1"/>
                          </a:solidFill>
                          <a:effectLst/>
                        </a:rPr>
                        <a:t>XGBoost</a:t>
                      </a:r>
                    </a:p>
                  </a:txBody>
                  <a:tcPr marL="108082" marR="108082" marT="54042" marB="54042" anchor="ctr"/>
                </a:tc>
                <a:tc>
                  <a:txBody>
                    <a:bodyPr/>
                    <a:lstStyle/>
                    <a:p>
                      <a:pPr algn="ctr" fontAlgn="base"/>
                      <a:r>
                        <a:rPr lang="en-IN" sz="2100">
                          <a:solidFill>
                            <a:schemeClr val="bg1"/>
                          </a:solidFill>
                          <a:effectLst/>
                        </a:rPr>
                        <a:t>5477.29</a:t>
                      </a:r>
                    </a:p>
                  </a:txBody>
                  <a:tcPr marL="108082" marR="108082" marT="54042" marB="54042" anchor="ctr"/>
                </a:tc>
                <a:tc>
                  <a:txBody>
                    <a:bodyPr/>
                    <a:lstStyle/>
                    <a:p>
                      <a:pPr algn="ctr" fontAlgn="base"/>
                      <a:r>
                        <a:rPr lang="en-IN" sz="2100">
                          <a:solidFill>
                            <a:schemeClr val="bg1"/>
                          </a:solidFill>
                          <a:effectLst/>
                        </a:rPr>
                        <a:t>3159.14</a:t>
                      </a:r>
                    </a:p>
                  </a:txBody>
                  <a:tcPr marL="108082" marR="108082" marT="54042" marB="54042" anchor="ctr"/>
                </a:tc>
                <a:tc>
                  <a:txBody>
                    <a:bodyPr/>
                    <a:lstStyle/>
                    <a:p>
                      <a:pPr algn="ctr" fontAlgn="base"/>
                      <a:r>
                        <a:rPr lang="en-IN" sz="2100">
                          <a:solidFill>
                            <a:schemeClr val="bg1"/>
                          </a:solidFill>
                          <a:effectLst/>
                        </a:rPr>
                        <a:t>0.787</a:t>
                      </a:r>
                    </a:p>
                  </a:txBody>
                  <a:tcPr marL="108082" marR="108082" marT="54042" marB="54042" anchor="ctr"/>
                </a:tc>
                <a:extLst>
                  <a:ext uri="{0D108BD9-81ED-4DB2-BD59-A6C34878D82A}">
                    <a16:rowId xmlns:a16="http://schemas.microsoft.com/office/drawing/2014/main" val="1954456369"/>
                  </a:ext>
                </a:extLst>
              </a:tr>
              <a:tr h="466481">
                <a:tc>
                  <a:txBody>
                    <a:bodyPr/>
                    <a:lstStyle/>
                    <a:p>
                      <a:pPr algn="ctr" fontAlgn="base"/>
                      <a:r>
                        <a:rPr lang="en-IN" sz="2100">
                          <a:solidFill>
                            <a:schemeClr val="bg1"/>
                          </a:solidFill>
                          <a:effectLst/>
                        </a:rPr>
                        <a:t>Tobit</a:t>
                      </a:r>
                    </a:p>
                  </a:txBody>
                  <a:tcPr marL="108082" marR="108082" marT="54042" marB="54042" anchor="ctr"/>
                </a:tc>
                <a:tc>
                  <a:txBody>
                    <a:bodyPr/>
                    <a:lstStyle/>
                    <a:p>
                      <a:pPr algn="ctr" fontAlgn="base"/>
                      <a:r>
                        <a:rPr lang="en-IN" sz="2100">
                          <a:solidFill>
                            <a:schemeClr val="bg1"/>
                          </a:solidFill>
                          <a:effectLst/>
                        </a:rPr>
                        <a:t>6244.85</a:t>
                      </a:r>
                    </a:p>
                  </a:txBody>
                  <a:tcPr marL="108082" marR="108082" marT="54042" marB="54042" anchor="ctr"/>
                </a:tc>
                <a:tc>
                  <a:txBody>
                    <a:bodyPr/>
                    <a:lstStyle/>
                    <a:p>
                      <a:pPr algn="ctr" fontAlgn="base"/>
                      <a:r>
                        <a:rPr lang="en-IN" sz="2100">
                          <a:solidFill>
                            <a:schemeClr val="bg1"/>
                          </a:solidFill>
                          <a:effectLst/>
                        </a:rPr>
                        <a:t>4222.45</a:t>
                      </a:r>
                    </a:p>
                  </a:txBody>
                  <a:tcPr marL="108082" marR="108082" marT="54042" marB="54042" anchor="ctr"/>
                </a:tc>
                <a:tc>
                  <a:txBody>
                    <a:bodyPr/>
                    <a:lstStyle/>
                    <a:p>
                      <a:pPr algn="ctr" fontAlgn="base"/>
                      <a:r>
                        <a:rPr lang="en-IN" sz="2100">
                          <a:solidFill>
                            <a:schemeClr val="bg1"/>
                          </a:solidFill>
                          <a:effectLst/>
                        </a:rPr>
                        <a:t>NA</a:t>
                      </a:r>
                    </a:p>
                  </a:txBody>
                  <a:tcPr marL="108082" marR="108082" marT="54042" marB="54042" anchor="ctr"/>
                </a:tc>
                <a:extLst>
                  <a:ext uri="{0D108BD9-81ED-4DB2-BD59-A6C34878D82A}">
                    <a16:rowId xmlns:a16="http://schemas.microsoft.com/office/drawing/2014/main" val="1643168915"/>
                  </a:ext>
                </a:extLst>
              </a:tr>
              <a:tr h="789626">
                <a:tc>
                  <a:txBody>
                    <a:bodyPr/>
                    <a:lstStyle/>
                    <a:p>
                      <a:pPr algn="ctr" fontAlgn="base"/>
                      <a:r>
                        <a:rPr lang="en-US" sz="2100">
                          <a:solidFill>
                            <a:schemeClr val="bg1"/>
                          </a:solidFill>
                          <a:effectLst/>
                        </a:rPr>
                        <a:t>Support Vector Machine</a:t>
                      </a:r>
                      <a:endParaRPr lang="en-IN" sz="2100">
                        <a:solidFill>
                          <a:schemeClr val="bg1"/>
                        </a:solidFill>
                        <a:effectLst/>
                      </a:endParaRPr>
                    </a:p>
                  </a:txBody>
                  <a:tcPr marL="108082" marR="108082" marT="54042" marB="54042" anchor="ctr"/>
                </a:tc>
                <a:tc>
                  <a:txBody>
                    <a:bodyPr/>
                    <a:lstStyle/>
                    <a:p>
                      <a:pPr algn="ctr" fontAlgn="base"/>
                      <a:r>
                        <a:rPr lang="en-IN" sz="2100">
                          <a:solidFill>
                            <a:schemeClr val="bg1"/>
                          </a:solidFill>
                          <a:effectLst/>
                        </a:rPr>
                        <a:t>5053.46</a:t>
                      </a:r>
                    </a:p>
                  </a:txBody>
                  <a:tcPr marL="108082" marR="108082" marT="54042" marB="54042" anchor="ctr"/>
                </a:tc>
                <a:tc>
                  <a:txBody>
                    <a:bodyPr/>
                    <a:lstStyle/>
                    <a:p>
                      <a:pPr algn="ctr" fontAlgn="base"/>
                      <a:r>
                        <a:rPr lang="en-IN" sz="2100" b="1">
                          <a:solidFill>
                            <a:schemeClr val="bg1"/>
                          </a:solidFill>
                          <a:effectLst/>
                        </a:rPr>
                        <a:t>2694.72</a:t>
                      </a:r>
                    </a:p>
                  </a:txBody>
                  <a:tcPr marL="108082" marR="108082" marT="54042" marB="54042" anchor="ctr"/>
                </a:tc>
                <a:tc>
                  <a:txBody>
                    <a:bodyPr/>
                    <a:lstStyle/>
                    <a:p>
                      <a:pPr algn="ctr" fontAlgn="base"/>
                      <a:r>
                        <a:rPr lang="en-IN" sz="2100">
                          <a:solidFill>
                            <a:schemeClr val="bg1"/>
                          </a:solidFill>
                          <a:effectLst/>
                        </a:rPr>
                        <a:t>0.816</a:t>
                      </a:r>
                    </a:p>
                  </a:txBody>
                  <a:tcPr marL="108082" marR="108082" marT="54042" marB="54042" anchor="ctr"/>
                </a:tc>
                <a:extLst>
                  <a:ext uri="{0D108BD9-81ED-4DB2-BD59-A6C34878D82A}">
                    <a16:rowId xmlns:a16="http://schemas.microsoft.com/office/drawing/2014/main" val="1756850475"/>
                  </a:ext>
                </a:extLst>
              </a:tr>
              <a:tr h="1112771">
                <a:tc>
                  <a:txBody>
                    <a:bodyPr/>
                    <a:lstStyle/>
                    <a:p>
                      <a:pPr algn="ctr" fontAlgn="base"/>
                      <a:r>
                        <a:rPr lang="en-IN" sz="2100">
                          <a:solidFill>
                            <a:schemeClr val="bg1"/>
                          </a:solidFill>
                          <a:effectLst/>
                        </a:rPr>
                        <a:t>Gradient Boosting Machine</a:t>
                      </a:r>
                    </a:p>
                  </a:txBody>
                  <a:tcPr marL="108082" marR="108082" marT="54042" marB="54042" anchor="ctr"/>
                </a:tc>
                <a:tc>
                  <a:txBody>
                    <a:bodyPr/>
                    <a:lstStyle/>
                    <a:p>
                      <a:pPr algn="ctr" fontAlgn="base"/>
                      <a:r>
                        <a:rPr lang="en-IN" sz="2100" b="1">
                          <a:solidFill>
                            <a:schemeClr val="bg1"/>
                          </a:solidFill>
                          <a:effectLst/>
                        </a:rPr>
                        <a:t>4909.17</a:t>
                      </a:r>
                    </a:p>
                  </a:txBody>
                  <a:tcPr marL="108082" marR="108082" marT="54042" marB="54042" anchor="ctr"/>
                </a:tc>
                <a:tc>
                  <a:txBody>
                    <a:bodyPr/>
                    <a:lstStyle/>
                    <a:p>
                      <a:pPr algn="ctr" fontAlgn="base"/>
                      <a:r>
                        <a:rPr lang="en-IN" sz="2100">
                          <a:solidFill>
                            <a:schemeClr val="bg1"/>
                          </a:solidFill>
                          <a:effectLst/>
                        </a:rPr>
                        <a:t>2935.60</a:t>
                      </a:r>
                    </a:p>
                  </a:txBody>
                  <a:tcPr marL="108082" marR="108082" marT="54042" marB="54042" anchor="ctr"/>
                </a:tc>
                <a:tc>
                  <a:txBody>
                    <a:bodyPr/>
                    <a:lstStyle/>
                    <a:p>
                      <a:pPr algn="ctr" fontAlgn="base"/>
                      <a:r>
                        <a:rPr lang="en-IN" sz="2100" b="1">
                          <a:solidFill>
                            <a:schemeClr val="bg1"/>
                          </a:solidFill>
                          <a:effectLst/>
                        </a:rPr>
                        <a:t>0.826</a:t>
                      </a:r>
                    </a:p>
                  </a:txBody>
                  <a:tcPr marL="108082" marR="108082" marT="54042" marB="54042" anchor="ctr"/>
                </a:tc>
                <a:extLst>
                  <a:ext uri="{0D108BD9-81ED-4DB2-BD59-A6C34878D82A}">
                    <a16:rowId xmlns:a16="http://schemas.microsoft.com/office/drawing/2014/main" val="7083786"/>
                  </a:ext>
                </a:extLst>
              </a:tr>
            </a:tbl>
          </a:graphicData>
        </a:graphic>
      </p:graphicFrame>
    </p:spTree>
    <p:extLst>
      <p:ext uri="{BB962C8B-B14F-4D97-AF65-F5344CB8AC3E}">
        <p14:creationId xmlns:p14="http://schemas.microsoft.com/office/powerpoint/2010/main" val="628363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3CDF6-7BCB-9715-89EC-00C6ECB30575}"/>
              </a:ext>
            </a:extLst>
          </p:cNvPr>
          <p:cNvSpPr>
            <a:spLocks noGrp="1"/>
          </p:cNvSpPr>
          <p:nvPr>
            <p:ph type="title"/>
          </p:nvPr>
        </p:nvSpPr>
        <p:spPr>
          <a:xfrm>
            <a:off x="3226075" y="119837"/>
            <a:ext cx="5743852" cy="1325563"/>
          </a:xfrm>
        </p:spPr>
        <p:txBody>
          <a:bodyPr/>
          <a:lstStyle/>
          <a:p>
            <a:pPr algn="ctr"/>
            <a:r>
              <a:rPr lang="en-US">
                <a:ea typeface="Source Sans Pro"/>
              </a:rPr>
              <a:t>MULTI LINEAR REGRESSION</a:t>
            </a:r>
            <a:endParaRPr lang="en-US"/>
          </a:p>
        </p:txBody>
      </p:sp>
      <p:pic>
        <p:nvPicPr>
          <p:cNvPr id="4" name="Content Placeholder 3" descr="A graph with a red line and black dots&#10;&#10;Description automatically generated">
            <a:extLst>
              <a:ext uri="{FF2B5EF4-FFF2-40B4-BE49-F238E27FC236}">
                <a16:creationId xmlns:a16="http://schemas.microsoft.com/office/drawing/2014/main" id="{601D68C1-74BA-AF24-0B61-E4C77C46CACA}"/>
              </a:ext>
            </a:extLst>
          </p:cNvPr>
          <p:cNvPicPr>
            <a:picLocks noGrp="1" noChangeAspect="1"/>
          </p:cNvPicPr>
          <p:nvPr>
            <p:ph idx="1"/>
          </p:nvPr>
        </p:nvPicPr>
        <p:blipFill>
          <a:blip r:embed="rId2"/>
          <a:stretch>
            <a:fillRect/>
          </a:stretch>
        </p:blipFill>
        <p:spPr>
          <a:xfrm>
            <a:off x="211758" y="1448226"/>
            <a:ext cx="6678621" cy="5098739"/>
          </a:xfrm>
        </p:spPr>
      </p:pic>
      <p:pic>
        <p:nvPicPr>
          <p:cNvPr id="5" name="Picture 4" descr="A black text on a white background&#10;&#10;Description automatically generated">
            <a:extLst>
              <a:ext uri="{FF2B5EF4-FFF2-40B4-BE49-F238E27FC236}">
                <a16:creationId xmlns:a16="http://schemas.microsoft.com/office/drawing/2014/main" id="{C2D82005-0C89-3B3D-1CB6-4F20A5BB1933}"/>
              </a:ext>
            </a:extLst>
          </p:cNvPr>
          <p:cNvPicPr>
            <a:picLocks noChangeAspect="1"/>
          </p:cNvPicPr>
          <p:nvPr/>
        </p:nvPicPr>
        <p:blipFill>
          <a:blip r:embed="rId3"/>
          <a:stretch>
            <a:fillRect/>
          </a:stretch>
        </p:blipFill>
        <p:spPr>
          <a:xfrm>
            <a:off x="7169735" y="1444749"/>
            <a:ext cx="4629150" cy="742950"/>
          </a:xfrm>
          <a:prstGeom prst="rect">
            <a:avLst/>
          </a:prstGeom>
        </p:spPr>
      </p:pic>
      <p:sp>
        <p:nvSpPr>
          <p:cNvPr id="3" name="TextBox 2">
            <a:extLst>
              <a:ext uri="{FF2B5EF4-FFF2-40B4-BE49-F238E27FC236}">
                <a16:creationId xmlns:a16="http://schemas.microsoft.com/office/drawing/2014/main" id="{0A7E3404-9E8E-7291-BC06-FCCA70E3AEAA}"/>
              </a:ext>
            </a:extLst>
          </p:cNvPr>
          <p:cNvSpPr txBox="1"/>
          <p:nvPr/>
        </p:nvSpPr>
        <p:spPr>
          <a:xfrm>
            <a:off x="7170294" y="2448393"/>
            <a:ext cx="4896786"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solidFill>
                  <a:srgbClr val="ECECEC"/>
                </a:solidFill>
                <a:ea typeface="+mn-lt"/>
                <a:cs typeface="+mn-lt"/>
              </a:rPr>
              <a:t>Multiple linear regression shows a decent alignment of points along the diagonal, but there's a noticeable fan-out pattern where the variance of actual charges increases with the predicted charges.</a:t>
            </a:r>
            <a:endParaRPr lang="en-US" sz="2000">
              <a:solidFill>
                <a:srgbClr val="FFFFFF"/>
              </a:solidFill>
              <a:ea typeface="+mn-lt"/>
              <a:cs typeface="+mn-lt"/>
            </a:endParaRPr>
          </a:p>
          <a:p>
            <a:pPr marL="342900" indent="-342900">
              <a:buFont typeface="Arial"/>
              <a:buChar char="•"/>
            </a:pPr>
            <a:endParaRPr lang="en-US" sz="2000">
              <a:solidFill>
                <a:srgbClr val="ECECEC"/>
              </a:solidFill>
              <a:ea typeface="+mn-lt"/>
              <a:cs typeface="+mn-lt"/>
            </a:endParaRPr>
          </a:p>
          <a:p>
            <a:pPr marL="342900" indent="-342900">
              <a:buFont typeface="Arial"/>
              <a:buChar char="•"/>
            </a:pPr>
            <a:r>
              <a:rPr lang="en-US" sz="2000">
                <a:solidFill>
                  <a:srgbClr val="ECECEC"/>
                </a:solidFill>
                <a:ea typeface="+mn-lt"/>
                <a:cs typeface="+mn-lt"/>
              </a:rPr>
              <a:t>Plot shows a good alignment along the diagonal, but similarly exhibits a pattern where the predictions are more dispersed at higher charge values.</a:t>
            </a:r>
          </a:p>
        </p:txBody>
      </p:sp>
    </p:spTree>
    <p:extLst>
      <p:ext uri="{BB962C8B-B14F-4D97-AF65-F5344CB8AC3E}">
        <p14:creationId xmlns:p14="http://schemas.microsoft.com/office/powerpoint/2010/main" val="2415136751"/>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5b64f68-1697-4b03-b374-e28aaee66bc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938971397AEBA48B1577854DD895D4F" ma:contentTypeVersion="8" ma:contentTypeDescription="Create a new document." ma:contentTypeScope="" ma:versionID="0c665ee5901190e8a65fb111467e666f">
  <xsd:schema xmlns:xsd="http://www.w3.org/2001/XMLSchema" xmlns:xs="http://www.w3.org/2001/XMLSchema" xmlns:p="http://schemas.microsoft.com/office/2006/metadata/properties" xmlns:ns3="f5b64f68-1697-4b03-b374-e28aaee66bc1" xmlns:ns4="8c7ed4d6-a93e-457b-8c3b-07e822574eaa" targetNamespace="http://schemas.microsoft.com/office/2006/metadata/properties" ma:root="true" ma:fieldsID="68385d82052ecec6c8752e0e925366c1" ns3:_="" ns4:_="">
    <xsd:import namespace="f5b64f68-1697-4b03-b374-e28aaee66bc1"/>
    <xsd:import namespace="8c7ed4d6-a93e-457b-8c3b-07e822574eaa"/>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b64f68-1697-4b03-b374-e28aaee66bc1"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c7ed4d6-a93e-457b-8c3b-07e822574eaa"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E6F429-30F8-456E-8450-141493F645B7}">
  <ds:schemaRefs>
    <ds:schemaRef ds:uri="8c7ed4d6-a93e-457b-8c3b-07e822574eaa"/>
    <ds:schemaRef ds:uri="f5b64f68-1697-4b03-b374-e28aaee66bc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4584F5E-34BF-41CD-A803-510E1B9EAC7B}">
  <ds:schemaRefs>
    <ds:schemaRef ds:uri="8c7ed4d6-a93e-457b-8c3b-07e822574eaa"/>
    <ds:schemaRef ds:uri="f5b64f68-1697-4b03-b374-e28aaee66bc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3564EDC-9632-47EB-9249-1A8212E22A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TM04033921[[fn=Damask]]</Template>
  <Application>Microsoft Office PowerPoint</Application>
  <PresentationFormat>Widescreen</PresentationFormat>
  <Slides>20</Slides>
  <Notes>1</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FunkyShapesDarkVTI</vt:lpstr>
      <vt:lpstr>healthcare cost analysis and  Prediction</vt:lpstr>
      <vt:lpstr>INTRODUCTION</vt:lpstr>
      <vt:lpstr>AIM</vt:lpstr>
      <vt:lpstr>DATASET SUMMARY</vt:lpstr>
      <vt:lpstr>EDA</vt:lpstr>
      <vt:lpstr>EDA</vt:lpstr>
      <vt:lpstr>EDA</vt:lpstr>
      <vt:lpstr>MODEL EVALUATION</vt:lpstr>
      <vt:lpstr>MULTI LINEAR REGRESSION</vt:lpstr>
      <vt:lpstr>TOBIT</vt:lpstr>
      <vt:lpstr>XGBOOST</vt:lpstr>
      <vt:lpstr>RANDOM FOREST</vt:lpstr>
      <vt:lpstr>SVM</vt:lpstr>
      <vt:lpstr>GBM</vt:lpstr>
      <vt:lpstr>GBM</vt:lpstr>
      <vt:lpstr>RESULTS</vt:lpstr>
      <vt:lpstr>CONCLUSION</vt:lpstr>
      <vt:lpstr>FUTURE SCOPE</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cost Prediction</dc:title>
  <dc:creator>Deshpande, Pranav Dattatreya</dc:creator>
  <cp:revision>5</cp:revision>
  <dcterms:created xsi:type="dcterms:W3CDTF">2024-04-24T17:28:47Z</dcterms:created>
  <dcterms:modified xsi:type="dcterms:W3CDTF">2024-04-25T14:57:37Z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0x0101004938971397AEBA48B1577854DD895D4F</vt:lpwstr>
  </property>
</Properties>
</file>