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x">
  <p:cSld name="TITLE_AND_BODY"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253850" y="219039"/>
            <a:ext cx="11201551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2" descr="Picture 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gradFill>
            <a:gsLst>
              <a:gs pos="0">
                <a:srgbClr val="B71C55"/>
              </a:gs>
              <a:gs pos="100000">
                <a:srgbClr val="E13D79"/>
              </a:gs>
            </a:gsLst>
            <a:lin ang="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Agenda 01">
  <p:cSld name="1_Agenda 01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" name="Google Shape;79;p11" descr="Picture Placeholder 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-2"/>
            <a:ext cx="585898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/>
          <p:nvPr/>
        </p:nvSpPr>
        <p:spPr>
          <a:xfrm>
            <a:off x="4184541" y="0"/>
            <a:ext cx="8007458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83000">
                <a:srgbClr val="C2C1D1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1" descr="Picture 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5676181" y="514350"/>
            <a:ext cx="6179549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5676181" y="1453896"/>
            <a:ext cx="6179549" cy="448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05">
  <p:cSld name="Content_05"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-1" y="0"/>
            <a:ext cx="5285234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8000">
                <a:schemeClr val="accent1"/>
              </a:gs>
              <a:gs pos="100000">
                <a:srgbClr val="2A508E"/>
              </a:gs>
            </a:gsLst>
            <a:lin ang="2700000" scaled="0"/>
          </a:gradFill>
          <a:ln w="12700" cap="flat" cmpd="sng">
            <a:solidFill>
              <a:srgbClr val="1C1A4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552448" y="1423987"/>
            <a:ext cx="4178810" cy="195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1">
                <a:solidFill>
                  <a:srgbClr val="FFFFFF"/>
                </a:solidFill>
              </a:defRPr>
            </a:lvl1pPr>
            <a:lvl2pPr marL="914400" lvl="1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  <a:defRPr sz="3600" b="1">
                <a:solidFill>
                  <a:srgbClr val="FFFFFF"/>
                </a:solidFill>
              </a:defRPr>
            </a:lvl2pPr>
            <a:lvl3pPr marL="1371600" lvl="2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  <a:defRPr sz="3600" b="1">
                <a:solidFill>
                  <a:srgbClr val="FFFFFF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  <a:defRPr sz="3600" b="1">
                <a:solidFill>
                  <a:srgbClr val="FFFFFF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  <a:defRPr sz="3600" b="1"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2"/>
          </p:nvPr>
        </p:nvSpPr>
        <p:spPr>
          <a:xfrm>
            <a:off x="552448" y="3325952"/>
            <a:ext cx="4178810" cy="195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0" name="Google Shape;90;p12" descr="Picture 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06">
  <p:cSld name="Content_06"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-1" y="0"/>
            <a:ext cx="5285234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rgbClr val="6D205A"/>
              </a:gs>
            </a:gsLst>
            <a:lin ang="2700000" scaled="0"/>
          </a:gradFill>
          <a:ln w="12700" cap="flat" cmpd="sng">
            <a:solidFill>
              <a:srgbClr val="1C1A4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552448" y="1423987"/>
            <a:ext cx="4178810" cy="195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1">
                <a:solidFill>
                  <a:srgbClr val="FFFFFF"/>
                </a:solidFill>
              </a:defRPr>
            </a:lvl1pPr>
            <a:lvl2pPr marL="914400" lvl="1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  <a:defRPr sz="3600" b="1">
                <a:solidFill>
                  <a:srgbClr val="FFFFFF"/>
                </a:solidFill>
              </a:defRPr>
            </a:lvl2pPr>
            <a:lvl3pPr marL="1371600" lvl="2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  <a:defRPr sz="3600" b="1">
                <a:solidFill>
                  <a:srgbClr val="FFFFFF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  <a:defRPr sz="3600" b="1">
                <a:solidFill>
                  <a:srgbClr val="FFFFFF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  <a:defRPr sz="3600" b="1"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2"/>
          </p:nvPr>
        </p:nvSpPr>
        <p:spPr>
          <a:xfrm>
            <a:off x="552448" y="3325952"/>
            <a:ext cx="4178810" cy="195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None/>
              <a:defRPr b="1">
                <a:solidFill>
                  <a:schemeClr val="accent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7" name="Google Shape;97;p13" descr="Picture 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07">
  <p:cSld name="Content_07"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-1" y="0"/>
            <a:ext cx="6096001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800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369982" y="740663"/>
            <a:ext cx="5396657" cy="520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>
                <a:solidFill>
                  <a:srgbClr val="FFFFFF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>
                <a:solidFill>
                  <a:srgbClr val="FFFFF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>
                <a:solidFill>
                  <a:srgbClr val="FFFFFF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>
                <a:solidFill>
                  <a:srgbClr val="FFFFFF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3" name="Google Shape;103;p14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08">
  <p:cSld name="Content_08"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gradFill>
            <a:gsLst>
              <a:gs pos="0">
                <a:schemeClr val="accent1"/>
              </a:gs>
              <a:gs pos="5800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5" descr="Picture 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52082" y="5914799"/>
            <a:ext cx="610557" cy="64008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369982" y="514350"/>
            <a:ext cx="11485748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369982" y="3530600"/>
            <a:ext cx="11485748" cy="24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1" name="Google Shape;111;p15" descr="Pictur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09">
  <p:cSld name="Content_09"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6"/>
          <p:cNvSpPr/>
          <p:nvPr/>
        </p:nvSpPr>
        <p:spPr>
          <a:xfrm flipH="1">
            <a:off x="1587" y="0"/>
            <a:ext cx="12188826" cy="4059936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chemeClr val="accent1"/>
              </a:gs>
              <a:gs pos="100000">
                <a:srgbClr val="A61D57"/>
              </a:gs>
            </a:gsLst>
            <a:lin ang="135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>
            <a:spLocks noGrp="1"/>
          </p:cNvSpPr>
          <p:nvPr>
            <p:ph type="pic" idx="2"/>
          </p:nvPr>
        </p:nvSpPr>
        <p:spPr>
          <a:xfrm>
            <a:off x="6299043" y="1975103"/>
            <a:ext cx="5224044" cy="3155189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6"/>
          <p:cNvSpPr>
            <a:spLocks noGrp="1"/>
          </p:cNvSpPr>
          <p:nvPr>
            <p:ph type="pic" idx="3"/>
          </p:nvPr>
        </p:nvSpPr>
        <p:spPr>
          <a:xfrm>
            <a:off x="668909" y="1975104"/>
            <a:ext cx="5224045" cy="3155189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369982" y="514350"/>
            <a:ext cx="11485748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370166" y="1116596"/>
            <a:ext cx="11485563" cy="30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</a:defRPr>
            </a:lvl2pPr>
            <a:lvl3pPr marL="1371600" lvl="2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</a:defRPr>
            </a:lvl3pPr>
            <a:lvl4pPr marL="1828800" lvl="3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</a:defRPr>
            </a:lvl4pPr>
            <a:lvl5pPr marL="2286000" lvl="4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4"/>
          </p:nvPr>
        </p:nvSpPr>
        <p:spPr>
          <a:xfrm>
            <a:off x="668909" y="5728985"/>
            <a:ext cx="5224045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5"/>
          </p:nvPr>
        </p:nvSpPr>
        <p:spPr>
          <a:xfrm>
            <a:off x="668909" y="5226549"/>
            <a:ext cx="5224045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1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6"/>
          </p:nvPr>
        </p:nvSpPr>
        <p:spPr>
          <a:xfrm>
            <a:off x="6299043" y="5728985"/>
            <a:ext cx="5224044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7"/>
          </p:nvPr>
        </p:nvSpPr>
        <p:spPr>
          <a:xfrm>
            <a:off x="6299043" y="5226549"/>
            <a:ext cx="5224044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1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24" name="Google Shape;124;p16" descr="Pictur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11">
  <p:cSld name="Content_11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7"/>
          <p:cNvSpPr>
            <a:spLocks noGrp="1"/>
          </p:cNvSpPr>
          <p:nvPr>
            <p:ph type="pic" idx="2"/>
          </p:nvPr>
        </p:nvSpPr>
        <p:spPr>
          <a:xfrm>
            <a:off x="5849230" y="615950"/>
            <a:ext cx="6342770" cy="5400675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7"/>
          <p:cNvSpPr/>
          <p:nvPr/>
        </p:nvSpPr>
        <p:spPr>
          <a:xfrm>
            <a:off x="-227263" y="0"/>
            <a:ext cx="8137115" cy="68686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8" y="0"/>
                </a:moveTo>
                <a:cubicBezTo>
                  <a:pt x="19" y="7200"/>
                  <a:pt x="9" y="14400"/>
                  <a:pt x="0" y="21600"/>
                </a:cubicBezTo>
                <a:lnTo>
                  <a:pt x="15365" y="21567"/>
                </a:lnTo>
                <a:lnTo>
                  <a:pt x="21600" y="0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369981" y="1422983"/>
            <a:ext cx="6342771" cy="458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31" name="Google Shape;131;p17" descr="Picture 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369982" y="514350"/>
            <a:ext cx="7335744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3"/>
          </p:nvPr>
        </p:nvSpPr>
        <p:spPr>
          <a:xfrm>
            <a:off x="370166" y="1116596"/>
            <a:ext cx="7335626" cy="30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None/>
              <a:defRPr sz="800">
                <a:solidFill>
                  <a:schemeClr val="accent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12">
  <p:cSld name="Content_12"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8"/>
          <p:cNvSpPr>
            <a:spLocks noGrp="1"/>
          </p:cNvSpPr>
          <p:nvPr>
            <p:ph type="pic" idx="2"/>
          </p:nvPr>
        </p:nvSpPr>
        <p:spPr>
          <a:xfrm>
            <a:off x="0" y="0"/>
            <a:ext cx="5327768" cy="6236209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5676181" y="514350"/>
            <a:ext cx="6179549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5676279" y="1116596"/>
            <a:ext cx="6179450" cy="30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>
                <a:solidFill>
                  <a:schemeClr val="accent4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2pPr>
            <a:lvl3pPr marL="1371600" lvl="2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3pPr>
            <a:lvl4pPr marL="1828800" lvl="3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4pPr>
            <a:lvl5pPr marL="2286000" lvl="4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0" name="Google Shape;140;p18" descr="Picture 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13">
  <p:cSld name="Content_13"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9"/>
          <p:cNvSpPr>
            <a:spLocks noGrp="1"/>
          </p:cNvSpPr>
          <p:nvPr>
            <p:ph type="pic" idx="2"/>
          </p:nvPr>
        </p:nvSpPr>
        <p:spPr>
          <a:xfrm>
            <a:off x="1443109" y="1636776"/>
            <a:ext cx="2779985" cy="221377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>
            <a:off x="1443109" y="4672584"/>
            <a:ext cx="2779985" cy="109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/>
            </a:lvl1pPr>
            <a:lvl2pPr marL="914400" lvl="1" indent="-3175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/>
            </a:lvl2pPr>
            <a:lvl3pPr marL="1371600" lvl="2" indent="-3175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/>
            </a:lvl3pPr>
            <a:lvl4pPr marL="1828800" lvl="3" indent="-3175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/>
            </a:lvl4pPr>
            <a:lvl5pPr marL="2286000" lvl="4" indent="-3175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3"/>
          </p:nvPr>
        </p:nvSpPr>
        <p:spPr>
          <a:xfrm>
            <a:off x="1443109" y="3977640"/>
            <a:ext cx="2779985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47" name="Google Shape;147;p19"/>
          <p:cNvCxnSpPr/>
          <p:nvPr/>
        </p:nvCxnSpPr>
        <p:spPr>
          <a:xfrm>
            <a:off x="2572447" y="4581144"/>
            <a:ext cx="548641" cy="1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48" name="Google Shape;148;p19"/>
          <p:cNvSpPr>
            <a:spLocks noGrp="1"/>
          </p:cNvSpPr>
          <p:nvPr>
            <p:ph type="pic" idx="4"/>
          </p:nvPr>
        </p:nvSpPr>
        <p:spPr>
          <a:xfrm>
            <a:off x="4706008" y="1636776"/>
            <a:ext cx="2779985" cy="221377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19"/>
          <p:cNvSpPr txBox="1">
            <a:spLocks noGrp="1"/>
          </p:cNvSpPr>
          <p:nvPr>
            <p:ph type="body" idx="5"/>
          </p:nvPr>
        </p:nvSpPr>
        <p:spPr>
          <a:xfrm>
            <a:off x="4706008" y="4672584"/>
            <a:ext cx="2779985" cy="109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6"/>
          </p:nvPr>
        </p:nvSpPr>
        <p:spPr>
          <a:xfrm>
            <a:off x="4706008" y="3977640"/>
            <a:ext cx="2779985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1" name="Google Shape;151;p19"/>
          <p:cNvCxnSpPr/>
          <p:nvPr/>
        </p:nvCxnSpPr>
        <p:spPr>
          <a:xfrm>
            <a:off x="5828419" y="4581144"/>
            <a:ext cx="548641" cy="1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52" name="Google Shape;152;p19"/>
          <p:cNvSpPr>
            <a:spLocks noGrp="1"/>
          </p:cNvSpPr>
          <p:nvPr>
            <p:ph type="pic" idx="7"/>
          </p:nvPr>
        </p:nvSpPr>
        <p:spPr>
          <a:xfrm>
            <a:off x="7978432" y="1636776"/>
            <a:ext cx="2779985" cy="221377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8"/>
          </p:nvPr>
        </p:nvSpPr>
        <p:spPr>
          <a:xfrm>
            <a:off x="7978432" y="4672584"/>
            <a:ext cx="2779985" cy="109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9"/>
          </p:nvPr>
        </p:nvSpPr>
        <p:spPr>
          <a:xfrm>
            <a:off x="7978432" y="3977640"/>
            <a:ext cx="2779985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9"/>
          <p:cNvCxnSpPr/>
          <p:nvPr/>
        </p:nvCxnSpPr>
        <p:spPr>
          <a:xfrm>
            <a:off x="9107769" y="4581144"/>
            <a:ext cx="548641" cy="1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56" name="Google Shape;156;p19"/>
          <p:cNvSpPr txBox="1">
            <a:spLocks noGrp="1"/>
          </p:cNvSpPr>
          <p:nvPr>
            <p:ph type="title"/>
          </p:nvPr>
        </p:nvSpPr>
        <p:spPr>
          <a:xfrm>
            <a:off x="369982" y="514350"/>
            <a:ext cx="11485748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157" name="Google Shape;157;p19" descr="Pictur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>
            <a:spLocks noGrp="1"/>
          </p:cNvSpPr>
          <p:nvPr>
            <p:ph type="body" idx="13"/>
          </p:nvPr>
        </p:nvSpPr>
        <p:spPr>
          <a:xfrm>
            <a:off x="370166" y="1116596"/>
            <a:ext cx="11485564" cy="30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None/>
              <a:defRPr sz="800">
                <a:solidFill>
                  <a:schemeClr val="accent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14">
  <p:cSld name="Content_14"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20"/>
          <p:cNvSpPr>
            <a:spLocks noGrp="1"/>
          </p:cNvSpPr>
          <p:nvPr>
            <p:ph type="pic" idx="2"/>
          </p:nvPr>
        </p:nvSpPr>
        <p:spPr>
          <a:xfrm>
            <a:off x="380118" y="1576550"/>
            <a:ext cx="2779985" cy="3055617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380118" y="4816409"/>
            <a:ext cx="2779985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/>
            </a:lvl1pPr>
            <a:lvl2pPr marL="914400" lvl="1" indent="-330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1"/>
            </a:lvl2pPr>
            <a:lvl3pPr marL="1371600" lvl="2" indent="-330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1"/>
            </a:lvl3pPr>
            <a:lvl4pPr marL="1828800" lvl="3" indent="-330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1"/>
            </a:lvl4pPr>
            <a:lvl5pPr marL="2286000" lvl="4" indent="-330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64" name="Google Shape;164;p20"/>
          <p:cNvCxnSpPr/>
          <p:nvPr/>
        </p:nvCxnSpPr>
        <p:spPr>
          <a:xfrm>
            <a:off x="1509456" y="4763704"/>
            <a:ext cx="548642" cy="1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65" name="Google Shape;165;p20"/>
          <p:cNvSpPr>
            <a:spLocks noGrp="1"/>
          </p:cNvSpPr>
          <p:nvPr>
            <p:ph type="pic" idx="3"/>
          </p:nvPr>
        </p:nvSpPr>
        <p:spPr>
          <a:xfrm>
            <a:off x="3277258" y="1576550"/>
            <a:ext cx="2779985" cy="305561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0"/>
          <p:cNvSpPr txBox="1">
            <a:spLocks noGrp="1"/>
          </p:cNvSpPr>
          <p:nvPr>
            <p:ph type="body" idx="4"/>
          </p:nvPr>
        </p:nvSpPr>
        <p:spPr>
          <a:xfrm>
            <a:off x="3277258" y="4816409"/>
            <a:ext cx="2779985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67" name="Google Shape;167;p20"/>
          <p:cNvCxnSpPr/>
          <p:nvPr/>
        </p:nvCxnSpPr>
        <p:spPr>
          <a:xfrm>
            <a:off x="4399669" y="4763704"/>
            <a:ext cx="548641" cy="1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369982" y="514350"/>
            <a:ext cx="11485748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0"/>
          <p:cNvSpPr>
            <a:spLocks noGrp="1"/>
          </p:cNvSpPr>
          <p:nvPr>
            <p:ph type="pic" idx="5"/>
          </p:nvPr>
        </p:nvSpPr>
        <p:spPr>
          <a:xfrm>
            <a:off x="6174397" y="1576550"/>
            <a:ext cx="2779985" cy="3055617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20"/>
          <p:cNvSpPr txBox="1">
            <a:spLocks noGrp="1"/>
          </p:cNvSpPr>
          <p:nvPr>
            <p:ph type="body" idx="6"/>
          </p:nvPr>
        </p:nvSpPr>
        <p:spPr>
          <a:xfrm>
            <a:off x="6174397" y="4816409"/>
            <a:ext cx="2779985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1" name="Google Shape;171;p20"/>
          <p:cNvCxnSpPr/>
          <p:nvPr/>
        </p:nvCxnSpPr>
        <p:spPr>
          <a:xfrm>
            <a:off x="7303734" y="4763704"/>
            <a:ext cx="548641" cy="1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72" name="Google Shape;172;p20"/>
          <p:cNvSpPr>
            <a:spLocks noGrp="1"/>
          </p:cNvSpPr>
          <p:nvPr>
            <p:ph type="pic" idx="7"/>
          </p:nvPr>
        </p:nvSpPr>
        <p:spPr>
          <a:xfrm>
            <a:off x="9071536" y="1576550"/>
            <a:ext cx="2779985" cy="3055617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20"/>
          <p:cNvSpPr txBox="1">
            <a:spLocks noGrp="1"/>
          </p:cNvSpPr>
          <p:nvPr>
            <p:ph type="body" idx="8"/>
          </p:nvPr>
        </p:nvSpPr>
        <p:spPr>
          <a:xfrm>
            <a:off x="9071536" y="4816409"/>
            <a:ext cx="2779985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20"/>
          <p:cNvCxnSpPr/>
          <p:nvPr/>
        </p:nvCxnSpPr>
        <p:spPr>
          <a:xfrm>
            <a:off x="10193946" y="4763704"/>
            <a:ext cx="548641" cy="1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75" name="Google Shape;175;p20" descr="Pictur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>
            <a:spLocks noGrp="1"/>
          </p:cNvSpPr>
          <p:nvPr>
            <p:ph type="body" idx="9"/>
          </p:nvPr>
        </p:nvSpPr>
        <p:spPr>
          <a:xfrm>
            <a:off x="370166" y="1116596"/>
            <a:ext cx="11485564" cy="30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None/>
              <a:defRPr sz="800">
                <a:solidFill>
                  <a:schemeClr val="accent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_05" type="title">
  <p:cSld name="TITLE">
    <p:bg>
      <p:bgPr>
        <a:solidFill>
          <a:srgbClr val="FFFFF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3" descr="Picture 5"/>
          <p:cNvPicPr preferRelativeResize="0"/>
          <p:nvPr/>
        </p:nvPicPr>
        <p:blipFill rotWithShape="1">
          <a:blip r:embed="rId2">
            <a:alphaModFix/>
          </a:blip>
          <a:srcRect l="16854" r="3721"/>
          <a:stretch/>
        </p:blipFill>
        <p:spPr>
          <a:xfrm>
            <a:off x="-72430" y="0"/>
            <a:ext cx="1234240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-72430" y="3175"/>
            <a:ext cx="12342401" cy="6854825"/>
          </a:xfrm>
          <a:prstGeom prst="rect">
            <a:avLst/>
          </a:prstGeom>
          <a:gradFill>
            <a:gsLst>
              <a:gs pos="0">
                <a:srgbClr val="142539">
                  <a:alpha val="15686"/>
                </a:srgbClr>
              </a:gs>
              <a:gs pos="41000">
                <a:srgbClr val="142539">
                  <a:alpha val="15686"/>
                </a:srgbClr>
              </a:gs>
              <a:gs pos="90000">
                <a:srgbClr val="FFFFFF"/>
              </a:gs>
              <a:gs pos="100000">
                <a:srgbClr val="FFFFFF"/>
              </a:gs>
            </a:gsLst>
            <a:lin ang="27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577514" y="3846443"/>
            <a:ext cx="6986163" cy="181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577514" y="5848339"/>
            <a:ext cx="6986165" cy="49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2000"/>
              <a:buFont typeface="Arial"/>
              <a:buNone/>
              <a:defRPr sz="2000">
                <a:solidFill>
                  <a:srgbClr val="6E797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2000"/>
              <a:buFont typeface="Arial"/>
              <a:buNone/>
              <a:defRPr sz="2000">
                <a:solidFill>
                  <a:srgbClr val="6E797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2000"/>
              <a:buFont typeface="Arial"/>
              <a:buNone/>
              <a:defRPr sz="2000">
                <a:solidFill>
                  <a:srgbClr val="6E797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2000"/>
              <a:buFont typeface="Arial"/>
              <a:buNone/>
              <a:defRPr sz="2000">
                <a:solidFill>
                  <a:srgbClr val="6E797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2000"/>
              <a:buFont typeface="Arial"/>
              <a:buNone/>
              <a:defRPr sz="2000">
                <a:solidFill>
                  <a:srgbClr val="6E797C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6" name="Google Shape;26;p3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3550" y="5848339"/>
            <a:ext cx="3275933" cy="499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15">
  <p:cSld name="Content_15"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21"/>
          <p:cNvSpPr>
            <a:spLocks noGrp="1"/>
          </p:cNvSpPr>
          <p:nvPr>
            <p:ph type="pic" idx="2"/>
          </p:nvPr>
        </p:nvSpPr>
        <p:spPr>
          <a:xfrm>
            <a:off x="380118" y="2124110"/>
            <a:ext cx="2207531" cy="221377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1"/>
          <p:cNvSpPr txBox="1">
            <a:spLocks noGrp="1"/>
          </p:cNvSpPr>
          <p:nvPr>
            <p:ph type="body" idx="1"/>
          </p:nvPr>
        </p:nvSpPr>
        <p:spPr>
          <a:xfrm>
            <a:off x="380118" y="4522122"/>
            <a:ext cx="2207531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/>
            </a:lvl1pPr>
            <a:lvl2pPr marL="914400" lvl="1" indent="-330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1"/>
            </a:lvl2pPr>
            <a:lvl3pPr marL="1371600" lvl="2" indent="-330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1"/>
            </a:lvl3pPr>
            <a:lvl4pPr marL="1828800" lvl="3" indent="-330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1"/>
            </a:lvl4pPr>
            <a:lvl5pPr marL="2286000" lvl="4" indent="-330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82" name="Google Shape;182;p21"/>
          <p:cNvCxnSpPr/>
          <p:nvPr/>
        </p:nvCxnSpPr>
        <p:spPr>
          <a:xfrm>
            <a:off x="1224788" y="4469417"/>
            <a:ext cx="548642" cy="1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83" name="Google Shape;183;p21"/>
          <p:cNvSpPr>
            <a:spLocks noGrp="1"/>
          </p:cNvSpPr>
          <p:nvPr>
            <p:ph type="pic" idx="3"/>
          </p:nvPr>
        </p:nvSpPr>
        <p:spPr>
          <a:xfrm>
            <a:off x="2690666" y="2124110"/>
            <a:ext cx="2207531" cy="221377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21"/>
          <p:cNvSpPr txBox="1">
            <a:spLocks noGrp="1"/>
          </p:cNvSpPr>
          <p:nvPr>
            <p:ph type="body" idx="4"/>
          </p:nvPr>
        </p:nvSpPr>
        <p:spPr>
          <a:xfrm>
            <a:off x="2690666" y="4522122"/>
            <a:ext cx="2207531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85" name="Google Shape;185;p21"/>
          <p:cNvCxnSpPr/>
          <p:nvPr/>
        </p:nvCxnSpPr>
        <p:spPr>
          <a:xfrm>
            <a:off x="3528409" y="4469417"/>
            <a:ext cx="548641" cy="1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369982" y="514350"/>
            <a:ext cx="11485748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1"/>
          <p:cNvSpPr>
            <a:spLocks noGrp="1"/>
          </p:cNvSpPr>
          <p:nvPr>
            <p:ph type="pic" idx="5"/>
          </p:nvPr>
        </p:nvSpPr>
        <p:spPr>
          <a:xfrm>
            <a:off x="4992585" y="2124110"/>
            <a:ext cx="2207531" cy="221377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21"/>
          <p:cNvSpPr txBox="1">
            <a:spLocks noGrp="1"/>
          </p:cNvSpPr>
          <p:nvPr>
            <p:ph type="body" idx="6"/>
          </p:nvPr>
        </p:nvSpPr>
        <p:spPr>
          <a:xfrm>
            <a:off x="4992585" y="4522122"/>
            <a:ext cx="2207531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89" name="Google Shape;189;p21"/>
          <p:cNvCxnSpPr/>
          <p:nvPr/>
        </p:nvCxnSpPr>
        <p:spPr>
          <a:xfrm>
            <a:off x="5837254" y="4469417"/>
            <a:ext cx="548641" cy="1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90" name="Google Shape;190;p21"/>
          <p:cNvSpPr>
            <a:spLocks noGrp="1"/>
          </p:cNvSpPr>
          <p:nvPr>
            <p:ph type="pic" idx="7"/>
          </p:nvPr>
        </p:nvSpPr>
        <p:spPr>
          <a:xfrm>
            <a:off x="7294508" y="2124110"/>
            <a:ext cx="2207531" cy="2213770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21"/>
          <p:cNvSpPr txBox="1">
            <a:spLocks noGrp="1"/>
          </p:cNvSpPr>
          <p:nvPr>
            <p:ph type="body" idx="8"/>
          </p:nvPr>
        </p:nvSpPr>
        <p:spPr>
          <a:xfrm>
            <a:off x="7294508" y="4522122"/>
            <a:ext cx="2207531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2" name="Google Shape;192;p21"/>
          <p:cNvCxnSpPr/>
          <p:nvPr/>
        </p:nvCxnSpPr>
        <p:spPr>
          <a:xfrm>
            <a:off x="8132250" y="4469417"/>
            <a:ext cx="548641" cy="1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93" name="Google Shape;193;p21"/>
          <p:cNvSpPr>
            <a:spLocks noGrp="1"/>
          </p:cNvSpPr>
          <p:nvPr>
            <p:ph type="pic" idx="9"/>
          </p:nvPr>
        </p:nvSpPr>
        <p:spPr>
          <a:xfrm>
            <a:off x="9604350" y="2124110"/>
            <a:ext cx="2207531" cy="221377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21"/>
          <p:cNvSpPr txBox="1">
            <a:spLocks noGrp="1"/>
          </p:cNvSpPr>
          <p:nvPr>
            <p:ph type="body" idx="13"/>
          </p:nvPr>
        </p:nvSpPr>
        <p:spPr>
          <a:xfrm>
            <a:off x="9604350" y="4522122"/>
            <a:ext cx="2207531" cy="46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5" name="Google Shape;195;p21"/>
          <p:cNvCxnSpPr/>
          <p:nvPr/>
        </p:nvCxnSpPr>
        <p:spPr>
          <a:xfrm>
            <a:off x="10442093" y="4469417"/>
            <a:ext cx="548641" cy="1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96" name="Google Shape;196;p21" descr="Picture 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>
            <a:spLocks noGrp="1"/>
          </p:cNvSpPr>
          <p:nvPr>
            <p:ph type="body" idx="14"/>
          </p:nvPr>
        </p:nvSpPr>
        <p:spPr>
          <a:xfrm>
            <a:off x="370166" y="1116596"/>
            <a:ext cx="11485564" cy="30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None/>
              <a:defRPr sz="800">
                <a:solidFill>
                  <a:schemeClr val="accent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16">
  <p:cSld name="Content_16"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22"/>
          <p:cNvSpPr>
            <a:spLocks noGrp="1"/>
          </p:cNvSpPr>
          <p:nvPr>
            <p:ph type="pic" idx="2"/>
          </p:nvPr>
        </p:nvSpPr>
        <p:spPr>
          <a:xfrm>
            <a:off x="563656" y="1712253"/>
            <a:ext cx="3675889" cy="2130552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22"/>
          <p:cNvSpPr>
            <a:spLocks noGrp="1"/>
          </p:cNvSpPr>
          <p:nvPr>
            <p:ph type="pic" idx="3"/>
          </p:nvPr>
        </p:nvSpPr>
        <p:spPr>
          <a:xfrm>
            <a:off x="4263466" y="3840998"/>
            <a:ext cx="3675889" cy="2130553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2"/>
          <p:cNvSpPr>
            <a:spLocks noGrp="1"/>
          </p:cNvSpPr>
          <p:nvPr>
            <p:ph type="pic" idx="4"/>
          </p:nvPr>
        </p:nvSpPr>
        <p:spPr>
          <a:xfrm>
            <a:off x="7960272" y="1712253"/>
            <a:ext cx="3675889" cy="2130552"/>
          </a:xfrm>
          <a:prstGeom prst="rect">
            <a:avLst/>
          </a:prstGeom>
          <a:noFill/>
          <a:ln>
            <a:noFill/>
          </a:ln>
        </p:spPr>
      </p:sp>
      <p:pic>
        <p:nvPicPr>
          <p:cNvPr id="204" name="Google Shape;204;p22" descr="Picture 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2"/>
          <p:cNvSpPr txBox="1">
            <a:spLocks noGrp="1"/>
          </p:cNvSpPr>
          <p:nvPr>
            <p:ph type="title"/>
          </p:nvPr>
        </p:nvSpPr>
        <p:spPr>
          <a:xfrm>
            <a:off x="369982" y="514350"/>
            <a:ext cx="11485748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body" idx="1"/>
          </p:nvPr>
        </p:nvSpPr>
        <p:spPr>
          <a:xfrm>
            <a:off x="370166" y="1116596"/>
            <a:ext cx="11485563" cy="30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>
                <a:solidFill>
                  <a:schemeClr val="accent4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2pPr>
            <a:lvl3pPr marL="1371600" lvl="2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3pPr>
            <a:lvl4pPr marL="1828800" lvl="3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4pPr>
            <a:lvl5pPr marL="2286000" lvl="4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17">
  <p:cSld name="Content_17"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23"/>
          <p:cNvSpPr>
            <a:spLocks noGrp="1"/>
          </p:cNvSpPr>
          <p:nvPr>
            <p:ph type="pic" idx="2"/>
          </p:nvPr>
        </p:nvSpPr>
        <p:spPr>
          <a:xfrm>
            <a:off x="4486202" y="1105389"/>
            <a:ext cx="2265851" cy="2143798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23"/>
          <p:cNvSpPr>
            <a:spLocks noGrp="1"/>
          </p:cNvSpPr>
          <p:nvPr>
            <p:ph type="pic" idx="3"/>
          </p:nvPr>
        </p:nvSpPr>
        <p:spPr>
          <a:xfrm>
            <a:off x="4486202" y="3367482"/>
            <a:ext cx="2265851" cy="2143798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23"/>
          <p:cNvSpPr>
            <a:spLocks noGrp="1"/>
          </p:cNvSpPr>
          <p:nvPr>
            <p:ph type="pic" idx="4"/>
          </p:nvPr>
        </p:nvSpPr>
        <p:spPr>
          <a:xfrm>
            <a:off x="6880336" y="3367482"/>
            <a:ext cx="2265851" cy="2143798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23"/>
          <p:cNvSpPr>
            <a:spLocks noGrp="1"/>
          </p:cNvSpPr>
          <p:nvPr>
            <p:ph type="pic" idx="5"/>
          </p:nvPr>
        </p:nvSpPr>
        <p:spPr>
          <a:xfrm>
            <a:off x="9274471" y="3367482"/>
            <a:ext cx="2265851" cy="2143798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3"/>
          <p:cNvSpPr>
            <a:spLocks noGrp="1"/>
          </p:cNvSpPr>
          <p:nvPr>
            <p:ph type="pic" idx="6"/>
          </p:nvPr>
        </p:nvSpPr>
        <p:spPr>
          <a:xfrm>
            <a:off x="9274471" y="1105389"/>
            <a:ext cx="2265851" cy="2143798"/>
          </a:xfrm>
          <a:prstGeom prst="rect">
            <a:avLst/>
          </a:prstGeom>
          <a:noFill/>
          <a:ln>
            <a:noFill/>
          </a:ln>
        </p:spPr>
      </p:sp>
      <p:sp>
        <p:nvSpPr>
          <p:cNvPr id="215" name="Google Shape;215;p23"/>
          <p:cNvSpPr/>
          <p:nvPr/>
        </p:nvSpPr>
        <p:spPr>
          <a:xfrm rot="5400000">
            <a:off x="6940932" y="1044659"/>
            <a:ext cx="2143798" cy="2265260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chemeClr val="accent1"/>
              </a:gs>
              <a:gs pos="100000">
                <a:srgbClr val="8D1F58"/>
              </a:gs>
            </a:gsLst>
            <a:lin ang="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3" descr="Picture 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627383" y="1575040"/>
            <a:ext cx="3594004" cy="942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body" idx="1"/>
          </p:nvPr>
        </p:nvSpPr>
        <p:spPr>
          <a:xfrm>
            <a:off x="627383" y="2622884"/>
            <a:ext cx="3594004" cy="274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body" idx="7"/>
          </p:nvPr>
        </p:nvSpPr>
        <p:spPr>
          <a:xfrm>
            <a:off x="6956707" y="1173464"/>
            <a:ext cx="2128595" cy="1978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18">
  <p:cSld name="Content_18"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6872074" y="4318260"/>
            <a:ext cx="4440694" cy="1338840"/>
          </a:xfrm>
          <a:prstGeom prst="rect">
            <a:avLst/>
          </a:prstGeom>
          <a:gradFill>
            <a:gsLst>
              <a:gs pos="0">
                <a:schemeClr val="accent1"/>
              </a:gs>
              <a:gs pos="58000">
                <a:schemeClr val="accent1"/>
              </a:gs>
              <a:gs pos="100000">
                <a:schemeClr val="accent4"/>
              </a:gs>
            </a:gsLst>
            <a:lin ang="108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6872074" y="2449266"/>
            <a:ext cx="4440694" cy="1338840"/>
          </a:xfrm>
          <a:prstGeom prst="rect">
            <a:avLst/>
          </a:prstGeom>
          <a:gradFill>
            <a:gsLst>
              <a:gs pos="0">
                <a:schemeClr val="accent1"/>
              </a:gs>
              <a:gs pos="58000">
                <a:schemeClr val="accent1"/>
              </a:gs>
              <a:gs pos="100000">
                <a:schemeClr val="accent4"/>
              </a:gs>
            </a:gsLst>
            <a:lin ang="108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879234" y="4318260"/>
            <a:ext cx="4440694" cy="1338840"/>
          </a:xfrm>
          <a:prstGeom prst="rect">
            <a:avLst/>
          </a:prstGeom>
          <a:gradFill>
            <a:gsLst>
              <a:gs pos="0">
                <a:schemeClr val="accent1"/>
              </a:gs>
              <a:gs pos="58000">
                <a:schemeClr val="accent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879234" y="2449266"/>
            <a:ext cx="4440694" cy="1338840"/>
          </a:xfrm>
          <a:prstGeom prst="rect">
            <a:avLst/>
          </a:prstGeom>
          <a:gradFill>
            <a:gsLst>
              <a:gs pos="0">
                <a:schemeClr val="accent1"/>
              </a:gs>
              <a:gs pos="58000">
                <a:schemeClr val="accent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4"/>
          <p:cNvSpPr>
            <a:spLocks noGrp="1"/>
          </p:cNvSpPr>
          <p:nvPr>
            <p:ph type="pic" idx="2"/>
          </p:nvPr>
        </p:nvSpPr>
        <p:spPr>
          <a:xfrm>
            <a:off x="4342793" y="2329618"/>
            <a:ext cx="1578553" cy="1578139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24"/>
          <p:cNvSpPr>
            <a:spLocks noGrp="1"/>
          </p:cNvSpPr>
          <p:nvPr>
            <p:ph type="pic" idx="3"/>
          </p:nvPr>
        </p:nvSpPr>
        <p:spPr>
          <a:xfrm>
            <a:off x="6270654" y="2329616"/>
            <a:ext cx="1578553" cy="1578139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24"/>
          <p:cNvSpPr>
            <a:spLocks noGrp="1"/>
          </p:cNvSpPr>
          <p:nvPr>
            <p:ph type="pic" idx="4"/>
          </p:nvPr>
        </p:nvSpPr>
        <p:spPr>
          <a:xfrm>
            <a:off x="6270654" y="4198915"/>
            <a:ext cx="1578553" cy="1578139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24"/>
          <p:cNvSpPr>
            <a:spLocks noGrp="1"/>
          </p:cNvSpPr>
          <p:nvPr>
            <p:ph type="pic" idx="5"/>
          </p:nvPr>
        </p:nvSpPr>
        <p:spPr>
          <a:xfrm>
            <a:off x="4342793" y="4198915"/>
            <a:ext cx="1578553" cy="1578139"/>
          </a:xfrm>
          <a:prstGeom prst="rect">
            <a:avLst/>
          </a:prstGeom>
          <a:noFill/>
          <a:ln>
            <a:noFill/>
          </a:ln>
        </p:spPr>
      </p:sp>
      <p:pic>
        <p:nvPicPr>
          <p:cNvPr id="231" name="Google Shape;231;p24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4"/>
          <p:cNvSpPr txBox="1">
            <a:spLocks noGrp="1"/>
          </p:cNvSpPr>
          <p:nvPr>
            <p:ph type="title"/>
          </p:nvPr>
        </p:nvSpPr>
        <p:spPr>
          <a:xfrm>
            <a:off x="369982" y="514350"/>
            <a:ext cx="11485748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4"/>
          <p:cNvSpPr txBox="1">
            <a:spLocks noGrp="1"/>
          </p:cNvSpPr>
          <p:nvPr>
            <p:ph type="body" idx="1"/>
          </p:nvPr>
        </p:nvSpPr>
        <p:spPr>
          <a:xfrm>
            <a:off x="370166" y="1116596"/>
            <a:ext cx="11485563" cy="30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>
                <a:solidFill>
                  <a:schemeClr val="accent4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2pPr>
            <a:lvl3pPr marL="1371600" lvl="2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3pPr>
            <a:lvl4pPr marL="1828800" lvl="3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4pPr>
            <a:lvl5pPr marL="2286000" lvl="4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24"/>
          <p:cNvSpPr txBox="1">
            <a:spLocks noGrp="1"/>
          </p:cNvSpPr>
          <p:nvPr>
            <p:ph type="body" idx="6"/>
          </p:nvPr>
        </p:nvSpPr>
        <p:spPr>
          <a:xfrm>
            <a:off x="964270" y="4780714"/>
            <a:ext cx="3378522" cy="80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5" name="Google Shape;235;p24"/>
          <p:cNvSpPr txBox="1">
            <a:spLocks noGrp="1"/>
          </p:cNvSpPr>
          <p:nvPr>
            <p:ph type="body" idx="7"/>
          </p:nvPr>
        </p:nvSpPr>
        <p:spPr>
          <a:xfrm>
            <a:off x="964270" y="2908277"/>
            <a:ext cx="3378521" cy="80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body" idx="8"/>
          </p:nvPr>
        </p:nvSpPr>
        <p:spPr>
          <a:xfrm>
            <a:off x="964271" y="4393272"/>
            <a:ext cx="3378522" cy="38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body" idx="9"/>
          </p:nvPr>
        </p:nvSpPr>
        <p:spPr>
          <a:xfrm>
            <a:off x="964270" y="2520837"/>
            <a:ext cx="3378522" cy="38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8" name="Google Shape;238;p24"/>
          <p:cNvSpPr txBox="1">
            <a:spLocks noGrp="1"/>
          </p:cNvSpPr>
          <p:nvPr>
            <p:ph type="body" idx="13"/>
          </p:nvPr>
        </p:nvSpPr>
        <p:spPr>
          <a:xfrm>
            <a:off x="7849206" y="4780714"/>
            <a:ext cx="3378522" cy="80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body" idx="14"/>
          </p:nvPr>
        </p:nvSpPr>
        <p:spPr>
          <a:xfrm>
            <a:off x="7849204" y="2908277"/>
            <a:ext cx="3378522" cy="80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24"/>
          <p:cNvSpPr txBox="1">
            <a:spLocks noGrp="1"/>
          </p:cNvSpPr>
          <p:nvPr>
            <p:ph type="body" idx="15"/>
          </p:nvPr>
        </p:nvSpPr>
        <p:spPr>
          <a:xfrm>
            <a:off x="7849206" y="4393272"/>
            <a:ext cx="3378522" cy="38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body" idx="16"/>
          </p:nvPr>
        </p:nvSpPr>
        <p:spPr>
          <a:xfrm>
            <a:off x="7849206" y="2520837"/>
            <a:ext cx="3378522" cy="38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19">
  <p:cSld name="Content_19">
    <p:bg>
      <p:bgPr>
        <a:solidFill>
          <a:srgbClr val="FFFFFF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25"/>
          <p:cNvSpPr/>
          <p:nvPr/>
        </p:nvSpPr>
        <p:spPr>
          <a:xfrm rot="2700000">
            <a:off x="6387691" y="2058761"/>
            <a:ext cx="1408413" cy="1408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5"/>
          <p:cNvSpPr/>
          <p:nvPr/>
        </p:nvSpPr>
        <p:spPr>
          <a:xfrm rot="2700000">
            <a:off x="4395896" y="2058761"/>
            <a:ext cx="1408413" cy="1408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5"/>
          <p:cNvSpPr/>
          <p:nvPr/>
        </p:nvSpPr>
        <p:spPr>
          <a:xfrm rot="2700000">
            <a:off x="6387691" y="4050558"/>
            <a:ext cx="1408413" cy="14084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/>
          <p:nvPr/>
        </p:nvSpPr>
        <p:spPr>
          <a:xfrm rot="2700000">
            <a:off x="4395896" y="4050557"/>
            <a:ext cx="1408413" cy="14084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25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5"/>
          <p:cNvSpPr txBox="1">
            <a:spLocks noGrp="1"/>
          </p:cNvSpPr>
          <p:nvPr>
            <p:ph type="title"/>
          </p:nvPr>
        </p:nvSpPr>
        <p:spPr>
          <a:xfrm>
            <a:off x="369982" y="514350"/>
            <a:ext cx="11485748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5"/>
          <p:cNvSpPr txBox="1">
            <a:spLocks noGrp="1"/>
          </p:cNvSpPr>
          <p:nvPr>
            <p:ph type="body" idx="1"/>
          </p:nvPr>
        </p:nvSpPr>
        <p:spPr>
          <a:xfrm>
            <a:off x="370166" y="1116596"/>
            <a:ext cx="11485563" cy="30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>
                <a:solidFill>
                  <a:schemeClr val="accent4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2pPr>
            <a:lvl3pPr marL="1371600" lvl="2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3pPr>
            <a:lvl4pPr marL="1828800" lvl="3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4pPr>
            <a:lvl5pPr marL="2286000" lvl="4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2" name="Google Shape;252;p25"/>
          <p:cNvSpPr txBox="1">
            <a:spLocks noGrp="1"/>
          </p:cNvSpPr>
          <p:nvPr>
            <p:ph type="body" idx="2"/>
          </p:nvPr>
        </p:nvSpPr>
        <p:spPr>
          <a:xfrm>
            <a:off x="627383" y="4564141"/>
            <a:ext cx="3378521" cy="80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3" name="Google Shape;253;p25"/>
          <p:cNvSpPr txBox="1">
            <a:spLocks noGrp="1"/>
          </p:cNvSpPr>
          <p:nvPr>
            <p:ph type="body" idx="3"/>
          </p:nvPr>
        </p:nvSpPr>
        <p:spPr>
          <a:xfrm>
            <a:off x="627382" y="2691705"/>
            <a:ext cx="3378521" cy="80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25"/>
          <p:cNvSpPr txBox="1">
            <a:spLocks noGrp="1"/>
          </p:cNvSpPr>
          <p:nvPr>
            <p:ph type="body" idx="4"/>
          </p:nvPr>
        </p:nvSpPr>
        <p:spPr>
          <a:xfrm>
            <a:off x="627384" y="4176700"/>
            <a:ext cx="3378521" cy="38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25"/>
          <p:cNvSpPr txBox="1">
            <a:spLocks noGrp="1"/>
          </p:cNvSpPr>
          <p:nvPr>
            <p:ph type="body" idx="5"/>
          </p:nvPr>
        </p:nvSpPr>
        <p:spPr>
          <a:xfrm>
            <a:off x="627383" y="2304264"/>
            <a:ext cx="3378521" cy="38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6" name="Google Shape;256;p25"/>
          <p:cNvSpPr txBox="1">
            <a:spLocks noGrp="1"/>
          </p:cNvSpPr>
          <p:nvPr>
            <p:ph type="body" idx="6"/>
          </p:nvPr>
        </p:nvSpPr>
        <p:spPr>
          <a:xfrm>
            <a:off x="8186093" y="4564141"/>
            <a:ext cx="3378522" cy="80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25"/>
          <p:cNvSpPr txBox="1">
            <a:spLocks noGrp="1"/>
          </p:cNvSpPr>
          <p:nvPr>
            <p:ph type="body" idx="7"/>
          </p:nvPr>
        </p:nvSpPr>
        <p:spPr>
          <a:xfrm>
            <a:off x="8186091" y="2691705"/>
            <a:ext cx="3378522" cy="80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25"/>
          <p:cNvSpPr txBox="1">
            <a:spLocks noGrp="1"/>
          </p:cNvSpPr>
          <p:nvPr>
            <p:ph type="body" idx="8"/>
          </p:nvPr>
        </p:nvSpPr>
        <p:spPr>
          <a:xfrm>
            <a:off x="8186094" y="4176700"/>
            <a:ext cx="3378522" cy="38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9" name="Google Shape;259;p25"/>
          <p:cNvSpPr txBox="1">
            <a:spLocks noGrp="1"/>
          </p:cNvSpPr>
          <p:nvPr>
            <p:ph type="body" idx="9"/>
          </p:nvPr>
        </p:nvSpPr>
        <p:spPr>
          <a:xfrm>
            <a:off x="8186093" y="2304264"/>
            <a:ext cx="3378522" cy="38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20">
  <p:cSld name="Content_20"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262" name="Google Shape;262;p26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3" name="Google Shape;263;p26"/>
          <p:cNvGrpSpPr/>
          <p:nvPr/>
        </p:nvGrpSpPr>
        <p:grpSpPr>
          <a:xfrm>
            <a:off x="765715" y="1905715"/>
            <a:ext cx="10660571" cy="3899822"/>
            <a:chOff x="0" y="-1"/>
            <a:chExt cx="10660569" cy="3899820"/>
          </a:xfrm>
        </p:grpSpPr>
        <p:sp>
          <p:nvSpPr>
            <p:cNvPr id="264" name="Google Shape;264;p26"/>
            <p:cNvSpPr/>
            <p:nvPr/>
          </p:nvSpPr>
          <p:spPr>
            <a:xfrm>
              <a:off x="0" y="1176266"/>
              <a:ext cx="2612377" cy="2723553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2682731" y="1176266"/>
              <a:ext cx="2612377" cy="2723553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5365460" y="1176266"/>
              <a:ext cx="2612377" cy="2723553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8048191" y="1176266"/>
              <a:ext cx="2612377" cy="2723553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8" name="Google Shape;268;p26"/>
            <p:cNvGrpSpPr/>
            <p:nvPr/>
          </p:nvGrpSpPr>
          <p:grpSpPr>
            <a:xfrm>
              <a:off x="0" y="-1"/>
              <a:ext cx="10660569" cy="1176269"/>
              <a:chOff x="0" y="-1"/>
              <a:chExt cx="10660567" cy="1176268"/>
            </a:xfrm>
          </p:grpSpPr>
          <p:sp>
            <p:nvSpPr>
              <p:cNvPr id="269" name="Google Shape;269;p26"/>
              <p:cNvSpPr/>
              <p:nvPr/>
            </p:nvSpPr>
            <p:spPr>
              <a:xfrm>
                <a:off x="0" y="-1"/>
                <a:ext cx="2612377" cy="117626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6"/>
              <p:cNvSpPr/>
              <p:nvPr/>
            </p:nvSpPr>
            <p:spPr>
              <a:xfrm>
                <a:off x="2682730" y="6"/>
                <a:ext cx="2612377" cy="117626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6"/>
              <p:cNvSpPr/>
              <p:nvPr/>
            </p:nvSpPr>
            <p:spPr>
              <a:xfrm>
                <a:off x="5365460" y="6"/>
                <a:ext cx="2612377" cy="117626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6"/>
              <p:cNvSpPr/>
              <p:nvPr/>
            </p:nvSpPr>
            <p:spPr>
              <a:xfrm>
                <a:off x="8048190" y="6"/>
                <a:ext cx="2612377" cy="117626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73" name="Google Shape;273;p26" descr="Pictur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6"/>
          <p:cNvSpPr txBox="1">
            <a:spLocks noGrp="1"/>
          </p:cNvSpPr>
          <p:nvPr>
            <p:ph type="title"/>
          </p:nvPr>
        </p:nvSpPr>
        <p:spPr>
          <a:xfrm>
            <a:off x="369982" y="514350"/>
            <a:ext cx="11485748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6"/>
          <p:cNvSpPr txBox="1">
            <a:spLocks noGrp="1"/>
          </p:cNvSpPr>
          <p:nvPr>
            <p:ph type="body" idx="1"/>
          </p:nvPr>
        </p:nvSpPr>
        <p:spPr>
          <a:xfrm>
            <a:off x="370166" y="1116596"/>
            <a:ext cx="11485563" cy="30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>
                <a:solidFill>
                  <a:schemeClr val="accent4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2pPr>
            <a:lvl3pPr marL="1371600" lvl="2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3pPr>
            <a:lvl4pPr marL="1828800" lvl="3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4pPr>
            <a:lvl5pPr marL="2286000" lvl="4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6" name="Google Shape;276;p26"/>
          <p:cNvSpPr txBox="1">
            <a:spLocks noGrp="1"/>
          </p:cNvSpPr>
          <p:nvPr>
            <p:ph type="body" idx="2"/>
          </p:nvPr>
        </p:nvSpPr>
        <p:spPr>
          <a:xfrm>
            <a:off x="3459562" y="3111697"/>
            <a:ext cx="2612375" cy="269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7" name="Google Shape;277;p26"/>
          <p:cNvSpPr txBox="1">
            <a:spLocks noGrp="1"/>
          </p:cNvSpPr>
          <p:nvPr>
            <p:ph type="body" idx="3"/>
          </p:nvPr>
        </p:nvSpPr>
        <p:spPr>
          <a:xfrm>
            <a:off x="765717" y="3111697"/>
            <a:ext cx="2612377" cy="269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body" idx="4"/>
          </p:nvPr>
        </p:nvSpPr>
        <p:spPr>
          <a:xfrm>
            <a:off x="8849087" y="3111697"/>
            <a:ext cx="2612375" cy="269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9" name="Google Shape;279;p26"/>
          <p:cNvSpPr txBox="1">
            <a:spLocks noGrp="1"/>
          </p:cNvSpPr>
          <p:nvPr>
            <p:ph type="body" idx="5"/>
          </p:nvPr>
        </p:nvSpPr>
        <p:spPr>
          <a:xfrm>
            <a:off x="6131178" y="3111697"/>
            <a:ext cx="2612375" cy="269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p26"/>
          <p:cNvSpPr txBox="1">
            <a:spLocks noGrp="1"/>
          </p:cNvSpPr>
          <p:nvPr>
            <p:ph type="body" idx="6"/>
          </p:nvPr>
        </p:nvSpPr>
        <p:spPr>
          <a:xfrm>
            <a:off x="3476576" y="1980116"/>
            <a:ext cx="2560182" cy="106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26"/>
          <p:cNvSpPr txBox="1">
            <a:spLocks noGrp="1"/>
          </p:cNvSpPr>
          <p:nvPr>
            <p:ph type="body" idx="7"/>
          </p:nvPr>
        </p:nvSpPr>
        <p:spPr>
          <a:xfrm>
            <a:off x="782730" y="1980116"/>
            <a:ext cx="2560185" cy="106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2" name="Google Shape;282;p26"/>
          <p:cNvSpPr txBox="1">
            <a:spLocks noGrp="1"/>
          </p:cNvSpPr>
          <p:nvPr>
            <p:ph type="body" idx="8"/>
          </p:nvPr>
        </p:nvSpPr>
        <p:spPr>
          <a:xfrm>
            <a:off x="8866102" y="1980116"/>
            <a:ext cx="2560182" cy="106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3" name="Google Shape;283;p26"/>
          <p:cNvSpPr txBox="1">
            <a:spLocks noGrp="1"/>
          </p:cNvSpPr>
          <p:nvPr>
            <p:ph type="body" idx="9"/>
          </p:nvPr>
        </p:nvSpPr>
        <p:spPr>
          <a:xfrm>
            <a:off x="6148192" y="1980116"/>
            <a:ext cx="2560183" cy="106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21">
  <p:cSld name="Content_21">
    <p:bg>
      <p:bgPr>
        <a:solidFill>
          <a:srgbClr val="FFFFFF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286" name="Google Shape;286;p27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7" name="Google Shape;287;p27"/>
          <p:cNvGrpSpPr/>
          <p:nvPr/>
        </p:nvGrpSpPr>
        <p:grpSpPr>
          <a:xfrm>
            <a:off x="765715" y="1905715"/>
            <a:ext cx="10660571" cy="3899822"/>
            <a:chOff x="0" y="-1"/>
            <a:chExt cx="10660569" cy="3899820"/>
          </a:xfrm>
        </p:grpSpPr>
        <p:sp>
          <p:nvSpPr>
            <p:cNvPr id="288" name="Google Shape;288;p27"/>
            <p:cNvSpPr/>
            <p:nvPr/>
          </p:nvSpPr>
          <p:spPr>
            <a:xfrm>
              <a:off x="0" y="1176266"/>
              <a:ext cx="2612377" cy="2723553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2682731" y="1176266"/>
              <a:ext cx="2612377" cy="2723553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5365460" y="1176266"/>
              <a:ext cx="2612377" cy="2723553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8048191" y="1176266"/>
              <a:ext cx="2612377" cy="2723553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2" name="Google Shape;292;p27"/>
            <p:cNvGrpSpPr/>
            <p:nvPr/>
          </p:nvGrpSpPr>
          <p:grpSpPr>
            <a:xfrm>
              <a:off x="0" y="-1"/>
              <a:ext cx="10660569" cy="1176269"/>
              <a:chOff x="0" y="-1"/>
              <a:chExt cx="10660567" cy="1176268"/>
            </a:xfrm>
          </p:grpSpPr>
          <p:sp>
            <p:nvSpPr>
              <p:cNvPr id="293" name="Google Shape;293;p27"/>
              <p:cNvSpPr/>
              <p:nvPr/>
            </p:nvSpPr>
            <p:spPr>
              <a:xfrm>
                <a:off x="0" y="-1"/>
                <a:ext cx="2612377" cy="1176261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4000">
                    <a:schemeClr val="accent1"/>
                  </a:gs>
                  <a:gs pos="100000">
                    <a:srgbClr val="2A4C8A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27"/>
              <p:cNvSpPr/>
              <p:nvPr/>
            </p:nvSpPr>
            <p:spPr>
              <a:xfrm>
                <a:off x="2682730" y="6"/>
                <a:ext cx="2612377" cy="1176261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4000">
                    <a:schemeClr val="accent1"/>
                  </a:gs>
                  <a:gs pos="100000">
                    <a:srgbClr val="2A4C8A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27"/>
              <p:cNvSpPr/>
              <p:nvPr/>
            </p:nvSpPr>
            <p:spPr>
              <a:xfrm>
                <a:off x="5365460" y="6"/>
                <a:ext cx="2612377" cy="1176261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4000">
                    <a:schemeClr val="accent1"/>
                  </a:gs>
                  <a:gs pos="100000">
                    <a:srgbClr val="2A4C8A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7"/>
              <p:cNvSpPr/>
              <p:nvPr/>
            </p:nvSpPr>
            <p:spPr>
              <a:xfrm>
                <a:off x="8048190" y="6"/>
                <a:ext cx="2612377" cy="1176261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4000">
                    <a:schemeClr val="accent1"/>
                  </a:gs>
                  <a:gs pos="100000">
                    <a:srgbClr val="2A4C8A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97" name="Google Shape;297;p27" descr="Pictur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369982" y="514350"/>
            <a:ext cx="11485748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7"/>
          <p:cNvSpPr txBox="1">
            <a:spLocks noGrp="1"/>
          </p:cNvSpPr>
          <p:nvPr>
            <p:ph type="body" idx="1"/>
          </p:nvPr>
        </p:nvSpPr>
        <p:spPr>
          <a:xfrm>
            <a:off x="370166" y="1116596"/>
            <a:ext cx="11485563" cy="30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>
                <a:solidFill>
                  <a:schemeClr val="accent4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2pPr>
            <a:lvl3pPr marL="1371600" lvl="2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3pPr>
            <a:lvl4pPr marL="1828800" lvl="3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4pPr>
            <a:lvl5pPr marL="2286000" lvl="4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0" name="Google Shape;300;p27"/>
          <p:cNvSpPr txBox="1">
            <a:spLocks noGrp="1"/>
          </p:cNvSpPr>
          <p:nvPr>
            <p:ph type="body" idx="2"/>
          </p:nvPr>
        </p:nvSpPr>
        <p:spPr>
          <a:xfrm>
            <a:off x="3459562" y="3111697"/>
            <a:ext cx="2612375" cy="269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1" name="Google Shape;301;p27"/>
          <p:cNvSpPr txBox="1">
            <a:spLocks noGrp="1"/>
          </p:cNvSpPr>
          <p:nvPr>
            <p:ph type="body" idx="3"/>
          </p:nvPr>
        </p:nvSpPr>
        <p:spPr>
          <a:xfrm>
            <a:off x="765717" y="3111697"/>
            <a:ext cx="2612377" cy="269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2" name="Google Shape;302;p27"/>
          <p:cNvSpPr txBox="1">
            <a:spLocks noGrp="1"/>
          </p:cNvSpPr>
          <p:nvPr>
            <p:ph type="body" idx="4"/>
          </p:nvPr>
        </p:nvSpPr>
        <p:spPr>
          <a:xfrm>
            <a:off x="8849087" y="3111697"/>
            <a:ext cx="2612375" cy="269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3" name="Google Shape;303;p27"/>
          <p:cNvSpPr txBox="1">
            <a:spLocks noGrp="1"/>
          </p:cNvSpPr>
          <p:nvPr>
            <p:ph type="body" idx="5"/>
          </p:nvPr>
        </p:nvSpPr>
        <p:spPr>
          <a:xfrm>
            <a:off x="6131178" y="3111697"/>
            <a:ext cx="2612375" cy="269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4" name="Google Shape;304;p27"/>
          <p:cNvSpPr txBox="1">
            <a:spLocks noGrp="1"/>
          </p:cNvSpPr>
          <p:nvPr>
            <p:ph type="body" idx="6"/>
          </p:nvPr>
        </p:nvSpPr>
        <p:spPr>
          <a:xfrm>
            <a:off x="4475019" y="1980116"/>
            <a:ext cx="1561739" cy="106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27"/>
          <p:cNvSpPr txBox="1">
            <a:spLocks noGrp="1"/>
          </p:cNvSpPr>
          <p:nvPr>
            <p:ph type="body" idx="7"/>
          </p:nvPr>
        </p:nvSpPr>
        <p:spPr>
          <a:xfrm>
            <a:off x="1781175" y="1980116"/>
            <a:ext cx="1561739" cy="106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6" name="Google Shape;306;p27"/>
          <p:cNvSpPr txBox="1">
            <a:spLocks noGrp="1"/>
          </p:cNvSpPr>
          <p:nvPr>
            <p:ph type="body" idx="8"/>
          </p:nvPr>
        </p:nvSpPr>
        <p:spPr>
          <a:xfrm>
            <a:off x="9864545" y="1980116"/>
            <a:ext cx="1561739" cy="106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7" name="Google Shape;307;p27"/>
          <p:cNvSpPr txBox="1">
            <a:spLocks noGrp="1"/>
          </p:cNvSpPr>
          <p:nvPr>
            <p:ph type="body" idx="9"/>
          </p:nvPr>
        </p:nvSpPr>
        <p:spPr>
          <a:xfrm>
            <a:off x="7146635" y="1980116"/>
            <a:ext cx="1561739" cy="106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ransition_01">
  <p:cSld name="Transition_0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310" name="Google Shape;310;p28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25000">
                <a:srgbClr val="FFFFFF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8"/>
          <p:cNvSpPr txBox="1">
            <a:spLocks noGrp="1"/>
          </p:cNvSpPr>
          <p:nvPr>
            <p:ph type="title"/>
          </p:nvPr>
        </p:nvSpPr>
        <p:spPr>
          <a:xfrm>
            <a:off x="577514" y="3486330"/>
            <a:ext cx="5642814" cy="709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  <a:defRPr sz="4000">
                <a:solidFill>
                  <a:schemeClr val="accent4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8"/>
          <p:cNvSpPr txBox="1">
            <a:spLocks noGrp="1"/>
          </p:cNvSpPr>
          <p:nvPr>
            <p:ph type="body" idx="1"/>
          </p:nvPr>
        </p:nvSpPr>
        <p:spPr>
          <a:xfrm>
            <a:off x="577514" y="2306608"/>
            <a:ext cx="5642814" cy="111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14" name="Google Shape;314;p28" descr="Picture 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5495" y="6176962"/>
            <a:ext cx="2464325" cy="375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ransition_02">
  <p:cSld name="Transition_0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317" name="Google Shape;317;p29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25000">
                <a:srgbClr val="FFFFFF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9"/>
          <p:cNvSpPr txBox="1">
            <a:spLocks noGrp="1"/>
          </p:cNvSpPr>
          <p:nvPr>
            <p:ph type="title"/>
          </p:nvPr>
        </p:nvSpPr>
        <p:spPr>
          <a:xfrm>
            <a:off x="577514" y="3486330"/>
            <a:ext cx="5642814" cy="709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  <a:defRPr sz="4000">
                <a:solidFill>
                  <a:schemeClr val="accent4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9"/>
          <p:cNvSpPr txBox="1">
            <a:spLocks noGrp="1"/>
          </p:cNvSpPr>
          <p:nvPr>
            <p:ph type="body" idx="1"/>
          </p:nvPr>
        </p:nvSpPr>
        <p:spPr>
          <a:xfrm>
            <a:off x="577514" y="2306608"/>
            <a:ext cx="5642814" cy="111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21" name="Google Shape;321;p29" descr="Picture 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5495" y="6176962"/>
            <a:ext cx="2464325" cy="375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ransition_03">
  <p:cSld name="Transition_0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324" name="Google Shape;324;p30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25000">
                <a:srgbClr val="FFFFFF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30" descr="Picture 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5495" y="6176962"/>
            <a:ext cx="2464325" cy="37575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0"/>
          <p:cNvSpPr txBox="1">
            <a:spLocks noGrp="1"/>
          </p:cNvSpPr>
          <p:nvPr>
            <p:ph type="title"/>
          </p:nvPr>
        </p:nvSpPr>
        <p:spPr>
          <a:xfrm>
            <a:off x="577514" y="3486330"/>
            <a:ext cx="5642814" cy="709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  <a:defRPr sz="4000">
                <a:solidFill>
                  <a:schemeClr val="accent4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30"/>
          <p:cNvSpPr txBox="1">
            <a:spLocks noGrp="1"/>
          </p:cNvSpPr>
          <p:nvPr>
            <p:ph type="body" idx="1"/>
          </p:nvPr>
        </p:nvSpPr>
        <p:spPr>
          <a:xfrm>
            <a:off x="577514" y="2306608"/>
            <a:ext cx="5642814" cy="111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ver_06">
  <p:cSld name="1_Cover_0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77514" y="3846443"/>
            <a:ext cx="6986163" cy="181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 b="1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577514" y="6081728"/>
            <a:ext cx="6986165" cy="49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2"/>
          </p:nvPr>
        </p:nvSpPr>
        <p:spPr>
          <a:xfrm>
            <a:off x="577849" y="5512882"/>
            <a:ext cx="6985597" cy="600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3" name="Google Shape;33;p4" descr="Picture 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1024" y="5848337"/>
            <a:ext cx="3275931" cy="499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ransition_04">
  <p:cSld name="Transition_04">
    <p:bg>
      <p:bgPr>
        <a:solidFill>
          <a:srgbClr val="FFFFFF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331" name="Google Shape;331;p31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2" name="Google Shape;332;p31"/>
          <p:cNvGrpSpPr/>
          <p:nvPr/>
        </p:nvGrpSpPr>
        <p:grpSpPr>
          <a:xfrm>
            <a:off x="0" y="0"/>
            <a:ext cx="121432" cy="6858000"/>
            <a:chOff x="0" y="0"/>
            <a:chExt cx="121431" cy="6858000"/>
          </a:xfrm>
        </p:grpSpPr>
        <p:sp>
          <p:nvSpPr>
            <p:cNvPr id="333" name="Google Shape;333;p31"/>
            <p:cNvSpPr/>
            <p:nvPr/>
          </p:nvSpPr>
          <p:spPr>
            <a:xfrm>
              <a:off x="0" y="0"/>
              <a:ext cx="121431" cy="68580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61000">
                  <a:schemeClr val="accent1"/>
                </a:gs>
                <a:gs pos="100000">
                  <a:schemeClr val="accent4"/>
                </a:gs>
              </a:gsLst>
              <a:lin ang="5400000" scaled="0"/>
            </a:gra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1"/>
            <p:cNvSpPr txBox="1"/>
            <p:nvPr/>
          </p:nvSpPr>
          <p:spPr>
            <a:xfrm>
              <a:off x="52069" y="3365500"/>
              <a:ext cx="17292" cy="12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sp>
        <p:nvSpPr>
          <p:cNvPr id="335" name="Google Shape;335;p31"/>
          <p:cNvSpPr txBox="1">
            <a:spLocks noGrp="1"/>
          </p:cNvSpPr>
          <p:nvPr>
            <p:ph type="title"/>
          </p:nvPr>
        </p:nvSpPr>
        <p:spPr>
          <a:xfrm>
            <a:off x="577514" y="3486330"/>
            <a:ext cx="11059425" cy="709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577514" y="2306608"/>
            <a:ext cx="11059425" cy="111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37" name="Google Shape;337;p31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55495" y="6176962"/>
            <a:ext cx="2464325" cy="375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1" descr="Picture 13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2993099">
            <a:off x="4090401" y="-1639978"/>
            <a:ext cx="8951470" cy="6858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2217" y="0"/>
                </a:moveTo>
                <a:lnTo>
                  <a:pt x="0" y="18926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7744"/>
                </a:lnTo>
                <a:lnTo>
                  <a:pt x="14558" y="0"/>
                </a:lnTo>
                <a:lnTo>
                  <a:pt x="12217" y="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ransition_05">
  <p:cSld name="Transition_05">
    <p:bg>
      <p:bgPr>
        <a:solidFill>
          <a:srgbClr val="F3F4F3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341" name="Google Shape;341;p32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2" name="Google Shape;342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344400" cy="6874724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32"/>
          <p:cNvSpPr txBox="1">
            <a:spLocks noGrp="1"/>
          </p:cNvSpPr>
          <p:nvPr>
            <p:ph type="title"/>
          </p:nvPr>
        </p:nvSpPr>
        <p:spPr>
          <a:xfrm>
            <a:off x="577514" y="3486330"/>
            <a:ext cx="5811255" cy="709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  <a:defRPr sz="4000">
                <a:solidFill>
                  <a:schemeClr val="accent4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32"/>
          <p:cNvSpPr txBox="1">
            <a:spLocks noGrp="1"/>
          </p:cNvSpPr>
          <p:nvPr>
            <p:ph type="body" idx="1"/>
          </p:nvPr>
        </p:nvSpPr>
        <p:spPr>
          <a:xfrm>
            <a:off x="577514" y="2306608"/>
            <a:ext cx="5811255" cy="111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_01">
  <p:cSld name="Closing_0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347" name="Google Shape;347;p33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C5C7C5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33" descr="Picture 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48083" y="5700705"/>
            <a:ext cx="4295834" cy="65502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3"/>
          <p:cNvSpPr txBox="1">
            <a:spLocks noGrp="1"/>
          </p:cNvSpPr>
          <p:nvPr>
            <p:ph type="body" idx="1"/>
          </p:nvPr>
        </p:nvSpPr>
        <p:spPr>
          <a:xfrm>
            <a:off x="838200" y="1900208"/>
            <a:ext cx="10515600" cy="111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_02">
  <p:cSld name="Closing_02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_03">
  <p:cSld name="Closing_0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355" name="Google Shape;355;p35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6" name="Google Shape;356;p35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8083" y="5700705"/>
            <a:ext cx="4295836" cy="655026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5"/>
          <p:cNvSpPr txBox="1">
            <a:spLocks noGrp="1"/>
          </p:cNvSpPr>
          <p:nvPr>
            <p:ph type="body" idx="1"/>
          </p:nvPr>
        </p:nvSpPr>
        <p:spPr>
          <a:xfrm>
            <a:off x="838200" y="858808"/>
            <a:ext cx="10515600" cy="111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_04">
  <p:cSld name="Closing_0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360" name="Google Shape;360;p36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1" name="Google Shape;361;p36" descr="Picture 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4962" y="730362"/>
            <a:ext cx="5322076" cy="1582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48083" y="5700705"/>
            <a:ext cx="4295836" cy="65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_05">
  <p:cSld name="Closing_0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365" name="Google Shape;365;p37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6" name="Google Shape;366;p37" descr="Picture 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7" descr="Picture 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3550" y="5848339"/>
            <a:ext cx="3275933" cy="499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7" descr="Picture 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84256" y="1098662"/>
            <a:ext cx="5322076" cy="158270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_06">
  <p:cSld name="Closing_0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371" name="Google Shape;371;p38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2" name="Google Shape;372;p38" descr="Picture 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3082" y="1097265"/>
            <a:ext cx="5322077" cy="1582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8" descr="Picture 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3550" y="5848339"/>
            <a:ext cx="3275933" cy="499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_07">
  <p:cSld name="Closing_07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376" name="Google Shape;376;p39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7" name="Google Shape;377;p39" descr="Picture 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48083" y="5700705"/>
            <a:ext cx="4295836" cy="6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9" descr="Picture 11"/>
          <p:cNvPicPr preferRelativeResize="0"/>
          <p:nvPr/>
        </p:nvPicPr>
        <p:blipFill rotWithShape="1">
          <a:blip r:embed="rId3">
            <a:alphaModFix amt="20000"/>
          </a:blip>
          <a:srcRect t="37454" r="21965" b="17090"/>
          <a:stretch/>
        </p:blipFill>
        <p:spPr>
          <a:xfrm>
            <a:off x="4614914" y="-157050"/>
            <a:ext cx="909777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379;p39"/>
          <p:cNvGrpSpPr/>
          <p:nvPr/>
        </p:nvGrpSpPr>
        <p:grpSpPr>
          <a:xfrm>
            <a:off x="-1" y="4"/>
            <a:ext cx="12252962" cy="118874"/>
            <a:chOff x="0" y="2"/>
            <a:chExt cx="12252961" cy="118872"/>
          </a:xfrm>
        </p:grpSpPr>
        <p:sp>
          <p:nvSpPr>
            <p:cNvPr id="380" name="Google Shape;380;p39"/>
            <p:cNvSpPr/>
            <p:nvPr/>
          </p:nvSpPr>
          <p:spPr>
            <a:xfrm rot="-5400000">
              <a:off x="6067044" y="-6067043"/>
              <a:ext cx="118872" cy="1225296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61000">
                  <a:schemeClr val="accent1"/>
                </a:gs>
                <a:gs pos="100000">
                  <a:schemeClr val="accent4"/>
                </a:gs>
              </a:gsLst>
              <a:lin ang="5400000" scaled="0"/>
            </a:gra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9"/>
            <p:cNvSpPr txBox="1"/>
            <p:nvPr/>
          </p:nvSpPr>
          <p:spPr>
            <a:xfrm rot="-5400000">
              <a:off x="6119114" y="-4063"/>
              <a:ext cx="14732" cy="12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sp>
        <p:nvSpPr>
          <p:cNvPr id="382" name="Google Shape;382;p39"/>
          <p:cNvSpPr txBox="1">
            <a:spLocks noGrp="1"/>
          </p:cNvSpPr>
          <p:nvPr>
            <p:ph type="body" idx="1"/>
          </p:nvPr>
        </p:nvSpPr>
        <p:spPr>
          <a:xfrm>
            <a:off x="838200" y="2629438"/>
            <a:ext cx="10515600" cy="111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_08">
  <p:cSld name="Closing_08">
    <p:bg>
      <p:bgPr>
        <a:solidFill>
          <a:srgbClr val="FFFFFF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0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385" name="Google Shape;385;p40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6" name="Google Shape;386;p40" descr="Picture 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48083" y="5700705"/>
            <a:ext cx="4295836" cy="6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0" descr="Picture 11"/>
          <p:cNvPicPr preferRelativeResize="0"/>
          <p:nvPr/>
        </p:nvPicPr>
        <p:blipFill rotWithShape="1">
          <a:blip r:embed="rId3">
            <a:alphaModFix amt="20000"/>
          </a:blip>
          <a:srcRect t="37454" r="21965" b="17090"/>
          <a:stretch/>
        </p:blipFill>
        <p:spPr>
          <a:xfrm>
            <a:off x="4614914" y="-157050"/>
            <a:ext cx="909777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0" descr="Picture 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9262" y="2113788"/>
            <a:ext cx="5322076" cy="15827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40"/>
          <p:cNvGrpSpPr/>
          <p:nvPr/>
        </p:nvGrpSpPr>
        <p:grpSpPr>
          <a:xfrm>
            <a:off x="-1" y="4"/>
            <a:ext cx="12252962" cy="118874"/>
            <a:chOff x="0" y="2"/>
            <a:chExt cx="12252961" cy="118872"/>
          </a:xfrm>
        </p:grpSpPr>
        <p:sp>
          <p:nvSpPr>
            <p:cNvPr id="390" name="Google Shape;390;p40"/>
            <p:cNvSpPr/>
            <p:nvPr/>
          </p:nvSpPr>
          <p:spPr>
            <a:xfrm rot="-5400000">
              <a:off x="6067044" y="-6067043"/>
              <a:ext cx="118872" cy="1225296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61000">
                  <a:schemeClr val="accent1"/>
                </a:gs>
                <a:gs pos="100000">
                  <a:schemeClr val="accent4"/>
                </a:gs>
              </a:gsLst>
              <a:lin ang="5400000" scaled="0"/>
            </a:gra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0"/>
            <p:cNvSpPr txBox="1"/>
            <p:nvPr/>
          </p:nvSpPr>
          <p:spPr>
            <a:xfrm rot="-5400000">
              <a:off x="6119114" y="-4063"/>
              <a:ext cx="14732" cy="12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_07">
  <p:cSld name="Cover_07">
    <p:bg>
      <p:bgPr>
        <a:solidFill>
          <a:srgbClr val="FFFFFF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Google Shape;37;p5" descr="Picture 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23550" y="5848339"/>
            <a:ext cx="3275933" cy="499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 descr="Picture 11"/>
          <p:cNvPicPr preferRelativeResize="0"/>
          <p:nvPr/>
        </p:nvPicPr>
        <p:blipFill rotWithShape="1">
          <a:blip r:embed="rId3">
            <a:alphaModFix amt="20000"/>
          </a:blip>
          <a:srcRect t="37454" r="21965" b="17090"/>
          <a:stretch/>
        </p:blipFill>
        <p:spPr>
          <a:xfrm>
            <a:off x="4614914" y="-157050"/>
            <a:ext cx="909777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577514" y="1798983"/>
            <a:ext cx="11059426" cy="162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577514" y="3840796"/>
            <a:ext cx="11059425" cy="49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2000"/>
              <a:buFont typeface="Arial"/>
              <a:buNone/>
              <a:defRPr sz="2000">
                <a:solidFill>
                  <a:srgbClr val="6E797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2000"/>
              <a:buFont typeface="Arial"/>
              <a:buNone/>
              <a:defRPr sz="2000">
                <a:solidFill>
                  <a:srgbClr val="6E797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2000"/>
              <a:buFont typeface="Arial"/>
              <a:buNone/>
              <a:defRPr sz="2000">
                <a:solidFill>
                  <a:srgbClr val="6E797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2000"/>
              <a:buFont typeface="Arial"/>
              <a:buNone/>
              <a:defRPr sz="2000">
                <a:solidFill>
                  <a:srgbClr val="6E797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2000"/>
              <a:buFont typeface="Arial"/>
              <a:buNone/>
              <a:defRPr sz="2000">
                <a:solidFill>
                  <a:srgbClr val="6E797C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577850" y="3271949"/>
            <a:ext cx="11058525" cy="600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_09">
  <p:cSld name="Closing_09">
    <p:bg>
      <p:bgPr>
        <a:solidFill>
          <a:srgbClr val="F3F4F3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394" name="Google Shape;394;p41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5" name="Google Shape;395;p41"/>
          <p:cNvSpPr>
            <a:spLocks noGrp="1"/>
          </p:cNvSpPr>
          <p:nvPr>
            <p:ph type="pic" idx="2"/>
          </p:nvPr>
        </p:nvSpPr>
        <p:spPr>
          <a:xfrm>
            <a:off x="0" y="-2"/>
            <a:ext cx="12344400" cy="6874727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Google Shape;396;p41"/>
          <p:cNvSpPr txBox="1">
            <a:spLocks noGrp="1"/>
          </p:cNvSpPr>
          <p:nvPr>
            <p:ph type="body" idx="1"/>
          </p:nvPr>
        </p:nvSpPr>
        <p:spPr>
          <a:xfrm>
            <a:off x="838200" y="858808"/>
            <a:ext cx="10515600" cy="111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se Study Template">
  <p:cSld name="Case Study Template">
    <p:bg>
      <p:bgPr>
        <a:solidFill>
          <a:srgbClr val="FFFFFF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399" name="Google Shape;399;p42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0" name="Google Shape;400;p42"/>
          <p:cNvSpPr>
            <a:spLocks noGrp="1"/>
          </p:cNvSpPr>
          <p:nvPr>
            <p:ph type="pic" idx="2"/>
          </p:nvPr>
        </p:nvSpPr>
        <p:spPr>
          <a:xfrm>
            <a:off x="0" y="0"/>
            <a:ext cx="949206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42"/>
          <p:cNvSpPr>
            <a:spLocks noGrp="1"/>
          </p:cNvSpPr>
          <p:nvPr>
            <p:ph type="pic" idx="3"/>
          </p:nvPr>
        </p:nvSpPr>
        <p:spPr>
          <a:xfrm>
            <a:off x="1578891" y="262427"/>
            <a:ext cx="2199933" cy="825664"/>
          </a:xfrm>
          <a:prstGeom prst="rect">
            <a:avLst/>
          </a:prstGeom>
          <a:noFill/>
          <a:ln>
            <a:noFill/>
          </a:ln>
        </p:spPr>
      </p:sp>
      <p:pic>
        <p:nvPicPr>
          <p:cNvPr id="402" name="Google Shape;402;p42" descr="Shape 7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79065" y="5947533"/>
            <a:ext cx="576664" cy="576664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2"/>
          <p:cNvSpPr txBox="1">
            <a:spLocks noGrp="1"/>
          </p:cNvSpPr>
          <p:nvPr>
            <p:ph type="body" idx="1"/>
          </p:nvPr>
        </p:nvSpPr>
        <p:spPr>
          <a:xfrm>
            <a:off x="4533900" y="1448020"/>
            <a:ext cx="6745289" cy="690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 b="1">
                <a:solidFill>
                  <a:schemeClr val="accent3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 b="1">
                <a:solidFill>
                  <a:schemeClr val="accent3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 b="1">
                <a:solidFill>
                  <a:schemeClr val="accent3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 b="1">
                <a:solidFill>
                  <a:schemeClr val="accent3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se_Template_01">
  <p:cSld name="Case_Template_01">
    <p:bg>
      <p:bgPr>
        <a:solidFill>
          <a:srgbClr val="FFFFFF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3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406" name="Google Shape;406;p43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7" name="Google Shape;407;p43"/>
          <p:cNvGrpSpPr/>
          <p:nvPr/>
        </p:nvGrpSpPr>
        <p:grpSpPr>
          <a:xfrm>
            <a:off x="369983" y="1484448"/>
            <a:ext cx="4774758" cy="264258"/>
            <a:chOff x="0" y="-1"/>
            <a:chExt cx="4774756" cy="264256"/>
          </a:xfrm>
        </p:grpSpPr>
        <p:sp>
          <p:nvSpPr>
            <p:cNvPr id="408" name="Google Shape;408;p43"/>
            <p:cNvSpPr/>
            <p:nvPr/>
          </p:nvSpPr>
          <p:spPr>
            <a:xfrm>
              <a:off x="0" y="17995"/>
              <a:ext cx="4774756" cy="2282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0929" y="2160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2000">
                  <a:schemeClr val="accent1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11400000" scaled="0"/>
            </a:gra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3"/>
            <p:cNvSpPr txBox="1"/>
            <p:nvPr/>
          </p:nvSpPr>
          <p:spPr>
            <a:xfrm>
              <a:off x="45719" y="-1"/>
              <a:ext cx="4683316" cy="2642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CLIENT CHALLENGE</a:t>
              </a:r>
              <a:endParaRPr/>
            </a:p>
          </p:txBody>
        </p:sp>
      </p:grpSp>
      <p:sp>
        <p:nvSpPr>
          <p:cNvPr id="410" name="Google Shape;410;p43"/>
          <p:cNvSpPr txBox="1">
            <a:spLocks noGrp="1"/>
          </p:cNvSpPr>
          <p:nvPr>
            <p:ph type="title"/>
          </p:nvPr>
        </p:nvSpPr>
        <p:spPr>
          <a:xfrm>
            <a:off x="369982" y="514350"/>
            <a:ext cx="4897485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43"/>
          <p:cNvSpPr txBox="1">
            <a:spLocks noGrp="1"/>
          </p:cNvSpPr>
          <p:nvPr>
            <p:ph type="body" idx="1"/>
          </p:nvPr>
        </p:nvSpPr>
        <p:spPr>
          <a:xfrm>
            <a:off x="369982" y="1730710"/>
            <a:ext cx="4788427" cy="217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111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300"/>
              <a:buChar char="•"/>
              <a:defRPr sz="1300"/>
            </a:lvl1pPr>
            <a:lvl2pPr marL="914400" lvl="1" indent="-3111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300"/>
              <a:buChar char="•"/>
              <a:defRPr sz="1300"/>
            </a:lvl2pPr>
            <a:lvl3pPr marL="1371600" lvl="2" indent="-3111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300"/>
              <a:buChar char="•"/>
              <a:defRPr sz="1300"/>
            </a:lvl3pPr>
            <a:lvl4pPr marL="1828800" lvl="3" indent="-3111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300"/>
              <a:buChar char="•"/>
              <a:defRPr sz="1300"/>
            </a:lvl4pPr>
            <a:lvl5pPr marL="2286000" lvl="4" indent="-3111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300"/>
              <a:buChar char="•"/>
              <a:defRPr sz="13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2" name="Google Shape;412;p43"/>
          <p:cNvSpPr>
            <a:spLocks noGrp="1"/>
          </p:cNvSpPr>
          <p:nvPr>
            <p:ph type="pic" idx="2"/>
          </p:nvPr>
        </p:nvSpPr>
        <p:spPr>
          <a:xfrm>
            <a:off x="8858298" y="0"/>
            <a:ext cx="3333702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13" name="Google Shape;413;p43"/>
          <p:cNvGrpSpPr/>
          <p:nvPr/>
        </p:nvGrpSpPr>
        <p:grpSpPr>
          <a:xfrm>
            <a:off x="369983" y="3887171"/>
            <a:ext cx="4774758" cy="264257"/>
            <a:chOff x="0" y="-1"/>
            <a:chExt cx="4774756" cy="264256"/>
          </a:xfrm>
        </p:grpSpPr>
        <p:sp>
          <p:nvSpPr>
            <p:cNvPr id="414" name="Google Shape;414;p43"/>
            <p:cNvSpPr/>
            <p:nvPr/>
          </p:nvSpPr>
          <p:spPr>
            <a:xfrm>
              <a:off x="0" y="17995"/>
              <a:ext cx="4774756" cy="2282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0929" y="2160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2000">
                  <a:schemeClr val="accent1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11400000" scaled="0"/>
            </a:gra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3"/>
            <p:cNvSpPr txBox="1"/>
            <p:nvPr/>
          </p:nvSpPr>
          <p:spPr>
            <a:xfrm>
              <a:off x="45719" y="-1"/>
              <a:ext cx="4683316" cy="2642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THE SUTHERLAND TRANSFORMATION</a:t>
              </a:r>
              <a:endParaRPr/>
            </a:p>
          </p:txBody>
        </p:sp>
      </p:grpSp>
      <p:sp>
        <p:nvSpPr>
          <p:cNvPr id="416" name="Google Shape;416;p43"/>
          <p:cNvSpPr/>
          <p:nvPr/>
        </p:nvSpPr>
        <p:spPr>
          <a:xfrm>
            <a:off x="5270865" y="2268111"/>
            <a:ext cx="3360409" cy="3060151"/>
          </a:xfrm>
          <a:prstGeom prst="rect">
            <a:avLst/>
          </a:prstGeom>
          <a:solidFill>
            <a:srgbClr val="F3F4F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3"/>
          <p:cNvSpPr txBox="1">
            <a:spLocks noGrp="1"/>
          </p:cNvSpPr>
          <p:nvPr>
            <p:ph type="body" idx="3"/>
          </p:nvPr>
        </p:nvSpPr>
        <p:spPr>
          <a:xfrm>
            <a:off x="5264887" y="2283220"/>
            <a:ext cx="3360409" cy="107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18" name="Google Shape;418;p43"/>
          <p:cNvGrpSpPr/>
          <p:nvPr/>
        </p:nvGrpSpPr>
        <p:grpSpPr>
          <a:xfrm>
            <a:off x="5270863" y="2028259"/>
            <a:ext cx="3474723" cy="264257"/>
            <a:chOff x="0" y="-1"/>
            <a:chExt cx="3474721" cy="264256"/>
          </a:xfrm>
        </p:grpSpPr>
        <p:sp>
          <p:nvSpPr>
            <p:cNvPr id="419" name="Google Shape;419;p43"/>
            <p:cNvSpPr/>
            <p:nvPr/>
          </p:nvSpPr>
          <p:spPr>
            <a:xfrm>
              <a:off x="0" y="17995"/>
              <a:ext cx="3474721" cy="2282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0929" y="2160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2000">
                  <a:schemeClr val="accent1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11400000" scaled="0"/>
            </a:gra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3"/>
            <p:cNvSpPr txBox="1"/>
            <p:nvPr/>
          </p:nvSpPr>
          <p:spPr>
            <a:xfrm>
              <a:off x="45719" y="-1"/>
              <a:ext cx="3383281" cy="2642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PARTNERSHIP RESULTS</a:t>
              </a:r>
              <a:endParaRPr/>
            </a:p>
          </p:txBody>
        </p:sp>
      </p:grpSp>
      <p:sp>
        <p:nvSpPr>
          <p:cNvPr id="421" name="Google Shape;421;p43"/>
          <p:cNvSpPr/>
          <p:nvPr/>
        </p:nvSpPr>
        <p:spPr>
          <a:xfrm>
            <a:off x="5261488" y="747272"/>
            <a:ext cx="3363807" cy="1218688"/>
          </a:xfrm>
          <a:prstGeom prst="rect">
            <a:avLst/>
          </a:prstGeom>
          <a:solidFill>
            <a:srgbClr val="F3F4F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3"/>
          <p:cNvSpPr txBox="1">
            <a:spLocks noGrp="1"/>
          </p:cNvSpPr>
          <p:nvPr>
            <p:ph type="body" idx="4"/>
          </p:nvPr>
        </p:nvSpPr>
        <p:spPr>
          <a:xfrm>
            <a:off x="5977744" y="853600"/>
            <a:ext cx="2223338" cy="2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1300"/>
              <a:buFont typeface="Arial"/>
              <a:buNone/>
              <a:defRPr sz="1300">
                <a:solidFill>
                  <a:srgbClr val="6E797C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3" name="Google Shape;423;p43"/>
          <p:cNvSpPr txBox="1">
            <a:spLocks noGrp="1"/>
          </p:cNvSpPr>
          <p:nvPr>
            <p:ph type="body" idx="5"/>
          </p:nvPr>
        </p:nvSpPr>
        <p:spPr>
          <a:xfrm>
            <a:off x="5977744" y="1529738"/>
            <a:ext cx="2223338" cy="2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1300"/>
              <a:buFont typeface="Arial"/>
              <a:buNone/>
              <a:defRPr sz="1300">
                <a:solidFill>
                  <a:srgbClr val="6E797C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4" name="Google Shape;424;p43"/>
          <p:cNvSpPr txBox="1">
            <a:spLocks noGrp="1"/>
          </p:cNvSpPr>
          <p:nvPr>
            <p:ph type="body" idx="6"/>
          </p:nvPr>
        </p:nvSpPr>
        <p:spPr>
          <a:xfrm>
            <a:off x="5977744" y="1192985"/>
            <a:ext cx="2223338" cy="2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1300"/>
              <a:buFont typeface="Arial"/>
              <a:buNone/>
              <a:defRPr sz="1300">
                <a:solidFill>
                  <a:srgbClr val="6E797C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25" name="Google Shape;425;p43"/>
          <p:cNvGrpSpPr/>
          <p:nvPr/>
        </p:nvGrpSpPr>
        <p:grpSpPr>
          <a:xfrm>
            <a:off x="5452965" y="853601"/>
            <a:ext cx="337614" cy="298121"/>
            <a:chOff x="0" y="0"/>
            <a:chExt cx="337612" cy="298120"/>
          </a:xfrm>
        </p:grpSpPr>
        <p:sp>
          <p:nvSpPr>
            <p:cNvPr id="426" name="Google Shape;426;p43"/>
            <p:cNvSpPr/>
            <p:nvPr/>
          </p:nvSpPr>
          <p:spPr>
            <a:xfrm>
              <a:off x="0" y="0"/>
              <a:ext cx="337612" cy="29812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7" name="Google Shape;427;p43" descr="Picture 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9686" y="74529"/>
              <a:ext cx="178239" cy="1490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8" name="Google Shape;428;p43"/>
          <p:cNvGrpSpPr/>
          <p:nvPr/>
        </p:nvGrpSpPr>
        <p:grpSpPr>
          <a:xfrm>
            <a:off x="5452965" y="1529739"/>
            <a:ext cx="337614" cy="298121"/>
            <a:chOff x="0" y="0"/>
            <a:chExt cx="337612" cy="298120"/>
          </a:xfrm>
        </p:grpSpPr>
        <p:sp>
          <p:nvSpPr>
            <p:cNvPr id="429" name="Google Shape;429;p43"/>
            <p:cNvSpPr/>
            <p:nvPr/>
          </p:nvSpPr>
          <p:spPr>
            <a:xfrm>
              <a:off x="0" y="0"/>
              <a:ext cx="337612" cy="29812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0" name="Google Shape;430;p43" descr="Picture 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1451" y="69561"/>
              <a:ext cx="174709" cy="1589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1" name="Google Shape;431;p43"/>
          <p:cNvGrpSpPr/>
          <p:nvPr/>
        </p:nvGrpSpPr>
        <p:grpSpPr>
          <a:xfrm>
            <a:off x="5452965" y="1192985"/>
            <a:ext cx="337614" cy="298122"/>
            <a:chOff x="0" y="0"/>
            <a:chExt cx="337612" cy="298120"/>
          </a:xfrm>
        </p:grpSpPr>
        <p:sp>
          <p:nvSpPr>
            <p:cNvPr id="432" name="Google Shape;432;p43"/>
            <p:cNvSpPr/>
            <p:nvPr/>
          </p:nvSpPr>
          <p:spPr>
            <a:xfrm>
              <a:off x="0" y="0"/>
              <a:ext cx="337612" cy="29812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3" name="Google Shape;433;p43" descr="Picture 4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1157" y="74529"/>
              <a:ext cx="155298" cy="1490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4" name="Google Shape;434;p43"/>
          <p:cNvGrpSpPr/>
          <p:nvPr/>
        </p:nvGrpSpPr>
        <p:grpSpPr>
          <a:xfrm>
            <a:off x="5264884" y="488000"/>
            <a:ext cx="3474722" cy="264258"/>
            <a:chOff x="0" y="-1"/>
            <a:chExt cx="3474721" cy="264256"/>
          </a:xfrm>
        </p:grpSpPr>
        <p:sp>
          <p:nvSpPr>
            <p:cNvPr id="435" name="Google Shape;435;p43"/>
            <p:cNvSpPr/>
            <p:nvPr/>
          </p:nvSpPr>
          <p:spPr>
            <a:xfrm>
              <a:off x="0" y="17995"/>
              <a:ext cx="3474721" cy="2282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0929" y="2160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2000">
                  <a:schemeClr val="accent1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11400000" scaled="0"/>
            </a:gra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3"/>
            <p:cNvSpPr txBox="1"/>
            <p:nvPr/>
          </p:nvSpPr>
          <p:spPr>
            <a:xfrm>
              <a:off x="45719" y="-1"/>
              <a:ext cx="3383281" cy="2642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CLIENT INFO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_08">
  <p:cSld name="Cover_08">
    <p:bg>
      <p:bgPr>
        <a:solidFill>
          <a:srgbClr val="F3F4F3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6"/>
          <p:cNvSpPr>
            <a:spLocks noGrp="1"/>
          </p:cNvSpPr>
          <p:nvPr>
            <p:ph type="pic" idx="2"/>
          </p:nvPr>
        </p:nvSpPr>
        <p:spPr>
          <a:xfrm>
            <a:off x="0" y="-9145"/>
            <a:ext cx="12344400" cy="687629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577516" y="2057400"/>
            <a:ext cx="6899610" cy="1558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577514" y="4031296"/>
            <a:ext cx="6899612" cy="49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2000"/>
              <a:buFont typeface="Arial"/>
              <a:buNone/>
              <a:defRPr sz="2000">
                <a:solidFill>
                  <a:srgbClr val="6E797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2000"/>
              <a:buFont typeface="Arial"/>
              <a:buNone/>
              <a:defRPr sz="2000">
                <a:solidFill>
                  <a:srgbClr val="6E797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2000"/>
              <a:buFont typeface="Arial"/>
              <a:buNone/>
              <a:defRPr sz="2000">
                <a:solidFill>
                  <a:srgbClr val="6E797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2000"/>
              <a:buFont typeface="Arial"/>
              <a:buNone/>
              <a:defRPr sz="2000">
                <a:solidFill>
                  <a:srgbClr val="6E797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E797C"/>
              </a:buClr>
              <a:buSzPts val="2000"/>
              <a:buFont typeface="Arial"/>
              <a:buNone/>
              <a:defRPr sz="2000">
                <a:solidFill>
                  <a:srgbClr val="6E797C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577850" y="3462449"/>
            <a:ext cx="6899048" cy="600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01">
  <p:cSld name="Content_01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369982" y="514350"/>
            <a:ext cx="11485748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70166" y="1116596"/>
            <a:ext cx="11485563" cy="30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>
                <a:solidFill>
                  <a:schemeClr val="accent4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2pPr>
            <a:lvl3pPr marL="1371600" lvl="2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3pPr>
            <a:lvl4pPr marL="1828800" lvl="3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4pPr>
            <a:lvl5pPr marL="2286000" lvl="4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4" name="Google Shape;54;p7" descr="Picture 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02">
  <p:cSld name="Content_02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369982" y="280430"/>
            <a:ext cx="11485748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370166" y="1116596"/>
            <a:ext cx="11485563" cy="30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>
                <a:solidFill>
                  <a:schemeClr val="accent4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2pPr>
            <a:lvl3pPr marL="1371600" lvl="2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3pPr>
            <a:lvl4pPr marL="1828800" lvl="3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4pPr>
            <a:lvl5pPr marL="2286000" lvl="4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>
                <a:solidFill>
                  <a:schemeClr val="accent4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0" name="Google Shape;60;p8" descr="Picture 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03">
  <p:cSld name="Content_03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369982" y="514350"/>
            <a:ext cx="11485748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374569" y="1453894"/>
            <a:ext cx="5673306" cy="4489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70166" y="1116596"/>
            <a:ext cx="11485564" cy="30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None/>
              <a:defRPr sz="800">
                <a:solidFill>
                  <a:schemeClr val="accent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7" name="Google Shape;67;p9" descr="Picture 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_04">
  <p:cSld name="Content_04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>
                <a:solidFill>
                  <a:srgbClr val="BFBFB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369982" y="514350"/>
            <a:ext cx="11485748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374569" y="1453896"/>
            <a:ext cx="5673306" cy="453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>
                <a:solidFill>
                  <a:schemeClr val="accent2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>
                <a:solidFill>
                  <a:schemeClr val="accent2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>
                <a:solidFill>
                  <a:schemeClr val="accent2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>
                <a:solidFill>
                  <a:schemeClr val="accent2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>
                <a:solidFill>
                  <a:schemeClr val="accen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6172200" y="1453896"/>
            <a:ext cx="5669280" cy="453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3"/>
          </p:nvPr>
        </p:nvSpPr>
        <p:spPr>
          <a:xfrm>
            <a:off x="370166" y="1116596"/>
            <a:ext cx="11485564" cy="30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None/>
              <a:defRPr sz="800">
                <a:solidFill>
                  <a:schemeClr val="accent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5" name="Google Shape;75;p10" descr="Picture 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5400" y="6176962"/>
            <a:ext cx="366618" cy="37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3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677733" y="6378276"/>
            <a:ext cx="3756660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 © 2023 Sutherland Global Services, Inc. All Rights Reserved.	</a:t>
            </a: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416937" y="6378276"/>
            <a:ext cx="231277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C5C7C5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1" descr="Picture 11"/>
          <p:cNvPicPr preferRelativeResize="0"/>
          <p:nvPr/>
        </p:nvPicPr>
        <p:blipFill rotWithShape="1">
          <a:blip r:embed="rId45">
            <a:alphaModFix/>
          </a:blip>
          <a:srcRect/>
          <a:stretch/>
        </p:blipFill>
        <p:spPr>
          <a:xfrm>
            <a:off x="3948083" y="5700705"/>
            <a:ext cx="4295834" cy="6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 descr="Picture 5"/>
          <p:cNvPicPr preferRelativeResize="0"/>
          <p:nvPr/>
        </p:nvPicPr>
        <p:blipFill rotWithShape="1">
          <a:blip r:embed="rId46">
            <a:alphaModFix/>
          </a:blip>
          <a:srcRect/>
          <a:stretch/>
        </p:blipFill>
        <p:spPr>
          <a:xfrm>
            <a:off x="3434962" y="730362"/>
            <a:ext cx="5322076" cy="158270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4"/>
          <p:cNvSpPr txBox="1">
            <a:spLocks noGrp="1"/>
          </p:cNvSpPr>
          <p:nvPr>
            <p:ph type="sldNum" idx="12"/>
          </p:nvPr>
        </p:nvSpPr>
        <p:spPr>
          <a:xfrm>
            <a:off x="448721" y="6378276"/>
            <a:ext cx="167709" cy="2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1">
                <a:solidFill>
                  <a:srgbClr val="BFBFBF"/>
                </a:solidFill>
              </a:rPr>
              <a:t>1</a:t>
            </a:fld>
            <a:endParaRPr/>
          </a:p>
        </p:txBody>
      </p:sp>
      <p:sp>
        <p:nvSpPr>
          <p:cNvPr id="442" name="Google Shape;442;p44"/>
          <p:cNvSpPr txBox="1">
            <a:spLocks noGrp="1"/>
          </p:cNvSpPr>
          <p:nvPr>
            <p:ph type="title"/>
          </p:nvPr>
        </p:nvSpPr>
        <p:spPr>
          <a:xfrm>
            <a:off x="253999" y="219075"/>
            <a:ext cx="7550089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6"/>
              <a:buFont typeface="Arial"/>
              <a:buNone/>
            </a:pPr>
            <a:r>
              <a:rPr lang="en-US" sz="2256"/>
              <a:t>Drug Discovery using Generative AI</a:t>
            </a:r>
            <a:endParaRPr/>
          </a:p>
        </p:txBody>
      </p:sp>
      <p:sp>
        <p:nvSpPr>
          <p:cNvPr id="443" name="Google Shape;443;p44"/>
          <p:cNvSpPr txBox="1"/>
          <p:nvPr/>
        </p:nvSpPr>
        <p:spPr>
          <a:xfrm>
            <a:off x="530552" y="1948479"/>
            <a:ext cx="1901461" cy="332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14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need for innovative approaches to </a:t>
            </a: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new drugs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address unmet medical needs and improve patient outcomes.</a:t>
            </a:r>
            <a:endParaRPr/>
          </a:p>
          <a:p>
            <a:pPr marL="0" marR="0" lvl="0" indent="0" algn="l" rtl="0">
              <a:lnSpc>
                <a:spcPct val="114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Developing and t</a:t>
            </a: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raining generative AI models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drug discovery posed challenges.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Sought solutions to improve the </a:t>
            </a: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efficiency and effectiveness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drug discovery efforts.</a:t>
            </a:r>
            <a:endParaRPr/>
          </a:p>
        </p:txBody>
      </p:sp>
      <p:sp>
        <p:nvSpPr>
          <p:cNvPr id="444" name="Google Shape;444;p44"/>
          <p:cNvSpPr/>
          <p:nvPr/>
        </p:nvSpPr>
        <p:spPr>
          <a:xfrm rot="-5400000" flipH="1">
            <a:off x="3271873" y="2825351"/>
            <a:ext cx="382192" cy="2857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4"/>
          <p:cNvSpPr/>
          <p:nvPr/>
        </p:nvSpPr>
        <p:spPr>
          <a:xfrm rot="-5400000" flipH="1">
            <a:off x="2380431" y="3974529"/>
            <a:ext cx="2165078" cy="28572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4"/>
          <p:cNvSpPr/>
          <p:nvPr/>
        </p:nvSpPr>
        <p:spPr>
          <a:xfrm rot="-5400000" flipH="1">
            <a:off x="1913220" y="4290307"/>
            <a:ext cx="3144040" cy="330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4"/>
          <p:cNvSpPr txBox="1"/>
          <p:nvPr/>
        </p:nvSpPr>
        <p:spPr>
          <a:xfrm>
            <a:off x="3780904" y="1902962"/>
            <a:ext cx="3873237" cy="113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112395" marR="0" lvl="0" indent="-1123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•"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Deployed a VAE model to address the client's challenges by providing a robust framework for data preprocessing, model training, and molecule generation in drug discovery.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4"/>
          <p:cNvSpPr/>
          <p:nvPr/>
        </p:nvSpPr>
        <p:spPr>
          <a:xfrm rot="-5400000" flipH="1">
            <a:off x="2817516" y="3279707"/>
            <a:ext cx="1290905" cy="28572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4"/>
          <p:cNvSpPr txBox="1"/>
          <p:nvPr/>
        </p:nvSpPr>
        <p:spPr>
          <a:xfrm>
            <a:off x="4217277" y="2934935"/>
            <a:ext cx="3571821" cy="855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14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VAE can also handle multiple molecular properties that enables to learn complex relationships between molecular structures and their properties.</a:t>
            </a:r>
            <a:endParaRPr/>
          </a:p>
        </p:txBody>
      </p:sp>
      <p:sp>
        <p:nvSpPr>
          <p:cNvPr id="450" name="Google Shape;450;p44"/>
          <p:cNvSpPr txBox="1"/>
          <p:nvPr/>
        </p:nvSpPr>
        <p:spPr>
          <a:xfrm>
            <a:off x="4178649" y="3975929"/>
            <a:ext cx="3683878" cy="855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14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VAE model can be trained to encode molecular structures, such as SMILES strings, into a continuous latent space representation.</a:t>
            </a:r>
            <a:endParaRPr/>
          </a:p>
        </p:txBody>
      </p:sp>
      <p:sp>
        <p:nvSpPr>
          <p:cNvPr id="451" name="Google Shape;451;p44"/>
          <p:cNvSpPr txBox="1"/>
          <p:nvPr/>
        </p:nvSpPr>
        <p:spPr>
          <a:xfrm>
            <a:off x="4228486" y="4941939"/>
            <a:ext cx="3560613" cy="44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14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Encoding process helps in standardizing and processing molecular data for further analysis. </a:t>
            </a:r>
            <a:endParaRPr/>
          </a:p>
        </p:txBody>
      </p:sp>
      <p:sp>
        <p:nvSpPr>
          <p:cNvPr id="452" name="Google Shape;452;p44"/>
          <p:cNvSpPr txBox="1"/>
          <p:nvPr/>
        </p:nvSpPr>
        <p:spPr>
          <a:xfrm>
            <a:off x="4222881" y="5689548"/>
            <a:ext cx="3560614" cy="652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14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VAE model allows for iterative improvement by fine-tuning the training process, adjusting hyperparameters.</a:t>
            </a:r>
            <a:endParaRPr/>
          </a:p>
        </p:txBody>
      </p:sp>
      <p:sp>
        <p:nvSpPr>
          <p:cNvPr id="453" name="Google Shape;453;p44"/>
          <p:cNvSpPr txBox="1"/>
          <p:nvPr/>
        </p:nvSpPr>
        <p:spPr>
          <a:xfrm>
            <a:off x="8390519" y="2463257"/>
            <a:ext cx="3267748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has contributed to cost savings by reducing the need for manual synthesis and screening of large compound libraries.</a:t>
            </a:r>
            <a:endParaRPr/>
          </a:p>
        </p:txBody>
      </p:sp>
      <p:sp>
        <p:nvSpPr>
          <p:cNvPr id="454" name="Google Shape;454;p44"/>
          <p:cNvSpPr txBox="1"/>
          <p:nvPr/>
        </p:nvSpPr>
        <p:spPr>
          <a:xfrm>
            <a:off x="8435344" y="3306259"/>
            <a:ext cx="3178101" cy="8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adoption of generative AI techniques has a strategic advantage in the competitive pharmaceutical landscape.</a:t>
            </a:r>
            <a:endParaRPr/>
          </a:p>
        </p:txBody>
      </p:sp>
      <p:sp>
        <p:nvSpPr>
          <p:cNvPr id="455" name="Google Shape;455;p44"/>
          <p:cNvSpPr txBox="1"/>
          <p:nvPr/>
        </p:nvSpPr>
        <p:spPr>
          <a:xfrm>
            <a:off x="8435344" y="4071959"/>
            <a:ext cx="3178101" cy="8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has facilitated data-driven decision-making in drug discovery, leveraging insights from large-scale molecular data and predictive modelling.</a:t>
            </a:r>
            <a:endParaRPr/>
          </a:p>
        </p:txBody>
      </p:sp>
      <p:sp>
        <p:nvSpPr>
          <p:cNvPr id="456" name="Google Shape;456;p44"/>
          <p:cNvSpPr/>
          <p:nvPr/>
        </p:nvSpPr>
        <p:spPr>
          <a:xfrm>
            <a:off x="7911486" y="4329938"/>
            <a:ext cx="328748" cy="179997"/>
          </a:xfrm>
          <a:prstGeom prst="chevron">
            <a:avLst>
              <a:gd name="adj" fmla="val 50000"/>
            </a:avLst>
          </a:prstGeom>
          <a:solidFill>
            <a:srgbClr val="C9C7EA"/>
          </a:solidFill>
          <a:ln w="9525" cap="flat" cmpd="sng">
            <a:solidFill>
              <a:srgbClr val="5E58C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4"/>
          <p:cNvSpPr/>
          <p:nvPr/>
        </p:nvSpPr>
        <p:spPr>
          <a:xfrm>
            <a:off x="7911486" y="3434974"/>
            <a:ext cx="328748" cy="179997"/>
          </a:xfrm>
          <a:prstGeom prst="chevron">
            <a:avLst>
              <a:gd name="adj" fmla="val 50000"/>
            </a:avLst>
          </a:prstGeom>
          <a:solidFill>
            <a:srgbClr val="C9C7EA"/>
          </a:solidFill>
          <a:ln w="9525" cap="flat" cmpd="sng">
            <a:solidFill>
              <a:srgbClr val="5E58C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4"/>
          <p:cNvSpPr/>
          <p:nvPr/>
        </p:nvSpPr>
        <p:spPr>
          <a:xfrm>
            <a:off x="7911486" y="2603884"/>
            <a:ext cx="328748" cy="179997"/>
          </a:xfrm>
          <a:prstGeom prst="chevron">
            <a:avLst>
              <a:gd name="adj" fmla="val 50000"/>
            </a:avLst>
          </a:prstGeom>
          <a:solidFill>
            <a:srgbClr val="C9C7EA"/>
          </a:solidFill>
          <a:ln w="9525" cap="flat" cmpd="sng">
            <a:solidFill>
              <a:srgbClr val="5E58C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4"/>
          <p:cNvSpPr txBox="1"/>
          <p:nvPr/>
        </p:nvSpPr>
        <p:spPr>
          <a:xfrm>
            <a:off x="507181" y="1259321"/>
            <a:ext cx="1873251" cy="29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25" tIns="36025" rIns="36025" bIns="36025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1C55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B71C55"/>
                </a:solidFill>
                <a:latin typeface="Arial"/>
                <a:ea typeface="Arial"/>
                <a:cs typeface="Arial"/>
                <a:sym typeface="Arial"/>
              </a:rPr>
              <a:t>Client Challenge</a:t>
            </a:r>
            <a:endParaRPr/>
          </a:p>
        </p:txBody>
      </p:sp>
      <p:cxnSp>
        <p:nvCxnSpPr>
          <p:cNvPr id="460" name="Google Shape;460;p44"/>
          <p:cNvCxnSpPr/>
          <p:nvPr/>
        </p:nvCxnSpPr>
        <p:spPr>
          <a:xfrm>
            <a:off x="507181" y="1629546"/>
            <a:ext cx="1873251" cy="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61" name="Google Shape;461;p44"/>
          <p:cNvSpPr txBox="1"/>
          <p:nvPr/>
        </p:nvSpPr>
        <p:spPr>
          <a:xfrm>
            <a:off x="2911774" y="1259321"/>
            <a:ext cx="3399342" cy="29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25" tIns="36025" rIns="36025" bIns="36025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1C55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B71C55"/>
                </a:solidFill>
                <a:latin typeface="Arial"/>
                <a:ea typeface="Arial"/>
                <a:cs typeface="Arial"/>
                <a:sym typeface="Arial"/>
              </a:rPr>
              <a:t>What We Did</a:t>
            </a:r>
            <a:endParaRPr/>
          </a:p>
        </p:txBody>
      </p:sp>
      <p:cxnSp>
        <p:nvCxnSpPr>
          <p:cNvPr id="462" name="Google Shape;462;p44"/>
          <p:cNvCxnSpPr/>
          <p:nvPr/>
        </p:nvCxnSpPr>
        <p:spPr>
          <a:xfrm rot="10800000" flipH="1">
            <a:off x="2911774" y="1607135"/>
            <a:ext cx="4673695" cy="336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63" name="Google Shape;463;p44"/>
          <p:cNvSpPr txBox="1"/>
          <p:nvPr/>
        </p:nvSpPr>
        <p:spPr>
          <a:xfrm>
            <a:off x="8278461" y="1281733"/>
            <a:ext cx="4553894" cy="29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25" tIns="36025" rIns="36025" bIns="36025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1C55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B71C55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cxnSp>
        <p:nvCxnSpPr>
          <p:cNvPr id="464" name="Google Shape;464;p44"/>
          <p:cNvCxnSpPr/>
          <p:nvPr/>
        </p:nvCxnSpPr>
        <p:spPr>
          <a:xfrm>
            <a:off x="8345696" y="1629546"/>
            <a:ext cx="3478130" cy="11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65" name="Google Shape;465;p44"/>
          <p:cNvSpPr/>
          <p:nvPr/>
        </p:nvSpPr>
        <p:spPr>
          <a:xfrm rot="5400000">
            <a:off x="2494795" y="1326152"/>
            <a:ext cx="467453" cy="242519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26235D">
                  <a:alpha val="47843"/>
                </a:srgbClr>
              </a:gs>
              <a:gs pos="100000">
                <a:srgbClr val="26235D">
                  <a:alpha val="2000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4"/>
          <p:cNvSpPr/>
          <p:nvPr/>
        </p:nvSpPr>
        <p:spPr>
          <a:xfrm rot="5400000">
            <a:off x="7784893" y="1270791"/>
            <a:ext cx="467453" cy="242519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26235D">
                  <a:alpha val="47843"/>
                </a:srgbClr>
              </a:gs>
              <a:gs pos="100000">
                <a:srgbClr val="26235D">
                  <a:alpha val="2000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4"/>
          <p:cNvSpPr/>
          <p:nvPr/>
        </p:nvSpPr>
        <p:spPr>
          <a:xfrm>
            <a:off x="2765630" y="2047839"/>
            <a:ext cx="762001" cy="34108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4835" y="0"/>
                </a:moveTo>
                <a:cubicBezTo>
                  <a:pt x="2169" y="0"/>
                  <a:pt x="0" y="4847"/>
                  <a:pt x="0" y="10802"/>
                </a:cubicBezTo>
                <a:cubicBezTo>
                  <a:pt x="0" y="16757"/>
                  <a:pt x="2169" y="21600"/>
                  <a:pt x="4835" y="21600"/>
                </a:cubicBezTo>
                <a:lnTo>
                  <a:pt x="16767" y="21600"/>
                </a:lnTo>
                <a:cubicBezTo>
                  <a:pt x="19432" y="21600"/>
                  <a:pt x="21600" y="16757"/>
                  <a:pt x="21600" y="10802"/>
                </a:cubicBezTo>
                <a:cubicBezTo>
                  <a:pt x="21600" y="4847"/>
                  <a:pt x="19432" y="0"/>
                  <a:pt x="16767" y="0"/>
                </a:cubicBezTo>
                <a:lnTo>
                  <a:pt x="4835" y="0"/>
                </a:lnTo>
                <a:close/>
                <a:moveTo>
                  <a:pt x="10676" y="2635"/>
                </a:moveTo>
                <a:lnTo>
                  <a:pt x="16767" y="2635"/>
                </a:lnTo>
                <a:cubicBezTo>
                  <a:pt x="18782" y="2635"/>
                  <a:pt x="20422" y="6299"/>
                  <a:pt x="20422" y="10802"/>
                </a:cubicBezTo>
                <a:cubicBezTo>
                  <a:pt x="20422" y="15305"/>
                  <a:pt x="18782" y="18965"/>
                  <a:pt x="16767" y="18965"/>
                </a:cubicBezTo>
                <a:lnTo>
                  <a:pt x="10676" y="18965"/>
                </a:lnTo>
                <a:lnTo>
                  <a:pt x="10676" y="2635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4"/>
          <p:cNvSpPr/>
          <p:nvPr/>
        </p:nvSpPr>
        <p:spPr>
          <a:xfrm>
            <a:off x="3659469" y="3025638"/>
            <a:ext cx="482341" cy="419101"/>
          </a:xfrm>
          <a:custGeom>
            <a:avLst/>
            <a:gdLst/>
            <a:ahLst/>
            <a:cxnLst/>
            <a:rect l="l" t="t" r="r" b="b"/>
            <a:pathLst>
              <a:path w="20825" h="21600" extrusionOk="0">
                <a:moveTo>
                  <a:pt x="2726" y="0"/>
                </a:moveTo>
                <a:cubicBezTo>
                  <a:pt x="2262" y="0"/>
                  <a:pt x="1792" y="142"/>
                  <a:pt x="1361" y="440"/>
                </a:cubicBezTo>
                <a:cubicBezTo>
                  <a:pt x="57" y="1343"/>
                  <a:pt x="-387" y="3336"/>
                  <a:pt x="369" y="4892"/>
                </a:cubicBezTo>
                <a:cubicBezTo>
                  <a:pt x="875" y="5935"/>
                  <a:pt x="1791" y="6516"/>
                  <a:pt x="2733" y="6516"/>
                </a:cubicBezTo>
                <a:cubicBezTo>
                  <a:pt x="2959" y="6516"/>
                  <a:pt x="3186" y="6484"/>
                  <a:pt x="3410" y="6415"/>
                </a:cubicBezTo>
                <a:lnTo>
                  <a:pt x="4436" y="8528"/>
                </a:lnTo>
                <a:cubicBezTo>
                  <a:pt x="3958" y="9115"/>
                  <a:pt x="3662" y="9916"/>
                  <a:pt x="3662" y="10800"/>
                </a:cubicBezTo>
                <a:cubicBezTo>
                  <a:pt x="3662" y="11684"/>
                  <a:pt x="3958" y="12485"/>
                  <a:pt x="4436" y="13072"/>
                </a:cubicBezTo>
                <a:lnTo>
                  <a:pt x="3410" y="15187"/>
                </a:lnTo>
                <a:cubicBezTo>
                  <a:pt x="3186" y="15119"/>
                  <a:pt x="2959" y="15084"/>
                  <a:pt x="2733" y="15084"/>
                </a:cubicBezTo>
                <a:cubicBezTo>
                  <a:pt x="1791" y="15084"/>
                  <a:pt x="875" y="15665"/>
                  <a:pt x="369" y="16708"/>
                </a:cubicBezTo>
                <a:cubicBezTo>
                  <a:pt x="-387" y="18264"/>
                  <a:pt x="57" y="20259"/>
                  <a:pt x="1361" y="21162"/>
                </a:cubicBezTo>
                <a:cubicBezTo>
                  <a:pt x="1792" y="21460"/>
                  <a:pt x="2262" y="21600"/>
                  <a:pt x="2726" y="21600"/>
                </a:cubicBezTo>
                <a:cubicBezTo>
                  <a:pt x="3668" y="21600"/>
                  <a:pt x="4584" y="21018"/>
                  <a:pt x="5090" y="19976"/>
                </a:cubicBezTo>
                <a:cubicBezTo>
                  <a:pt x="5718" y="18683"/>
                  <a:pt x="5518" y="17090"/>
                  <a:pt x="4685" y="16070"/>
                </a:cubicBezTo>
                <a:lnTo>
                  <a:pt x="5711" y="13956"/>
                </a:lnTo>
                <a:cubicBezTo>
                  <a:pt x="5929" y="14023"/>
                  <a:pt x="6157" y="14058"/>
                  <a:pt x="6392" y="14058"/>
                </a:cubicBezTo>
                <a:cubicBezTo>
                  <a:pt x="7643" y="14058"/>
                  <a:pt x="8698" y="13052"/>
                  <a:pt x="9020" y="11681"/>
                </a:cubicBezTo>
                <a:lnTo>
                  <a:pt x="11805" y="11681"/>
                </a:lnTo>
                <a:cubicBezTo>
                  <a:pt x="12127" y="13052"/>
                  <a:pt x="13181" y="14058"/>
                  <a:pt x="14433" y="14058"/>
                </a:cubicBezTo>
                <a:cubicBezTo>
                  <a:pt x="14667" y="14058"/>
                  <a:pt x="14896" y="14023"/>
                  <a:pt x="15113" y="13956"/>
                </a:cubicBezTo>
                <a:lnTo>
                  <a:pt x="16139" y="16070"/>
                </a:lnTo>
                <a:cubicBezTo>
                  <a:pt x="15307" y="17090"/>
                  <a:pt x="15106" y="18683"/>
                  <a:pt x="15734" y="19976"/>
                </a:cubicBezTo>
                <a:cubicBezTo>
                  <a:pt x="16240" y="21018"/>
                  <a:pt x="17156" y="21600"/>
                  <a:pt x="18098" y="21600"/>
                </a:cubicBezTo>
                <a:cubicBezTo>
                  <a:pt x="18563" y="21600"/>
                  <a:pt x="19033" y="21460"/>
                  <a:pt x="19464" y="21162"/>
                </a:cubicBezTo>
                <a:cubicBezTo>
                  <a:pt x="20768" y="20259"/>
                  <a:pt x="21213" y="18264"/>
                  <a:pt x="20457" y="16708"/>
                </a:cubicBezTo>
                <a:cubicBezTo>
                  <a:pt x="19951" y="15665"/>
                  <a:pt x="19035" y="15083"/>
                  <a:pt x="18093" y="15084"/>
                </a:cubicBezTo>
                <a:cubicBezTo>
                  <a:pt x="17867" y="15084"/>
                  <a:pt x="17640" y="15119"/>
                  <a:pt x="17416" y="15187"/>
                </a:cubicBezTo>
                <a:lnTo>
                  <a:pt x="16388" y="13072"/>
                </a:lnTo>
                <a:cubicBezTo>
                  <a:pt x="16867" y="12485"/>
                  <a:pt x="17162" y="11684"/>
                  <a:pt x="17162" y="10800"/>
                </a:cubicBezTo>
                <a:cubicBezTo>
                  <a:pt x="17162" y="9916"/>
                  <a:pt x="16867" y="9115"/>
                  <a:pt x="16388" y="8528"/>
                </a:cubicBezTo>
                <a:lnTo>
                  <a:pt x="17416" y="6415"/>
                </a:lnTo>
                <a:cubicBezTo>
                  <a:pt x="17640" y="6484"/>
                  <a:pt x="17867" y="6516"/>
                  <a:pt x="18093" y="6516"/>
                </a:cubicBezTo>
                <a:cubicBezTo>
                  <a:pt x="19035" y="6516"/>
                  <a:pt x="19951" y="5935"/>
                  <a:pt x="20457" y="4892"/>
                </a:cubicBezTo>
                <a:cubicBezTo>
                  <a:pt x="21213" y="3336"/>
                  <a:pt x="20768" y="1343"/>
                  <a:pt x="19464" y="440"/>
                </a:cubicBezTo>
                <a:cubicBezTo>
                  <a:pt x="19033" y="142"/>
                  <a:pt x="18563" y="0"/>
                  <a:pt x="18098" y="0"/>
                </a:cubicBezTo>
                <a:cubicBezTo>
                  <a:pt x="17156" y="0"/>
                  <a:pt x="16240" y="582"/>
                  <a:pt x="15734" y="1624"/>
                </a:cubicBezTo>
                <a:cubicBezTo>
                  <a:pt x="15106" y="2917"/>
                  <a:pt x="15307" y="4510"/>
                  <a:pt x="16139" y="5530"/>
                </a:cubicBezTo>
                <a:lnTo>
                  <a:pt x="15113" y="7644"/>
                </a:lnTo>
                <a:cubicBezTo>
                  <a:pt x="14896" y="7577"/>
                  <a:pt x="14667" y="7542"/>
                  <a:pt x="14433" y="7542"/>
                </a:cubicBezTo>
                <a:cubicBezTo>
                  <a:pt x="13181" y="7542"/>
                  <a:pt x="12127" y="8548"/>
                  <a:pt x="11805" y="9919"/>
                </a:cubicBezTo>
                <a:lnTo>
                  <a:pt x="9020" y="9919"/>
                </a:lnTo>
                <a:cubicBezTo>
                  <a:pt x="8698" y="8548"/>
                  <a:pt x="7643" y="7542"/>
                  <a:pt x="6392" y="7542"/>
                </a:cubicBezTo>
                <a:cubicBezTo>
                  <a:pt x="6157" y="7542"/>
                  <a:pt x="5929" y="7577"/>
                  <a:pt x="5711" y="7644"/>
                </a:cubicBezTo>
                <a:lnTo>
                  <a:pt x="4685" y="5530"/>
                </a:lnTo>
                <a:cubicBezTo>
                  <a:pt x="5518" y="4510"/>
                  <a:pt x="5718" y="2917"/>
                  <a:pt x="5090" y="1624"/>
                </a:cubicBezTo>
                <a:cubicBezTo>
                  <a:pt x="4584" y="582"/>
                  <a:pt x="3668" y="0"/>
                  <a:pt x="2726" y="0"/>
                </a:cubicBezTo>
                <a:close/>
                <a:moveTo>
                  <a:pt x="2728" y="1761"/>
                </a:moveTo>
                <a:cubicBezTo>
                  <a:pt x="3175" y="1761"/>
                  <a:pt x="3591" y="2046"/>
                  <a:pt x="3815" y="2507"/>
                </a:cubicBezTo>
                <a:cubicBezTo>
                  <a:pt x="3983" y="2853"/>
                  <a:pt x="4027" y="3257"/>
                  <a:pt x="3941" y="3644"/>
                </a:cubicBezTo>
                <a:cubicBezTo>
                  <a:pt x="3855" y="4030"/>
                  <a:pt x="3649" y="4353"/>
                  <a:pt x="3359" y="4554"/>
                </a:cubicBezTo>
                <a:cubicBezTo>
                  <a:pt x="3165" y="4688"/>
                  <a:pt x="2954" y="4755"/>
                  <a:pt x="2733" y="4755"/>
                </a:cubicBezTo>
                <a:cubicBezTo>
                  <a:pt x="2286" y="4755"/>
                  <a:pt x="1868" y="4470"/>
                  <a:pt x="1644" y="4010"/>
                </a:cubicBezTo>
                <a:cubicBezTo>
                  <a:pt x="1476" y="3664"/>
                  <a:pt x="1432" y="3259"/>
                  <a:pt x="1518" y="2873"/>
                </a:cubicBezTo>
                <a:cubicBezTo>
                  <a:pt x="1604" y="2486"/>
                  <a:pt x="1810" y="2163"/>
                  <a:pt x="2100" y="1963"/>
                </a:cubicBezTo>
                <a:cubicBezTo>
                  <a:pt x="2294" y="1828"/>
                  <a:pt x="2506" y="1761"/>
                  <a:pt x="2728" y="1761"/>
                </a:cubicBezTo>
                <a:close/>
                <a:moveTo>
                  <a:pt x="18098" y="1761"/>
                </a:moveTo>
                <a:cubicBezTo>
                  <a:pt x="18320" y="1761"/>
                  <a:pt x="18530" y="1829"/>
                  <a:pt x="18724" y="1963"/>
                </a:cubicBezTo>
                <a:cubicBezTo>
                  <a:pt x="19014" y="2163"/>
                  <a:pt x="19222" y="2486"/>
                  <a:pt x="19308" y="2873"/>
                </a:cubicBezTo>
                <a:cubicBezTo>
                  <a:pt x="19394" y="3259"/>
                  <a:pt x="19348" y="3664"/>
                  <a:pt x="19180" y="4010"/>
                </a:cubicBezTo>
                <a:cubicBezTo>
                  <a:pt x="18956" y="4470"/>
                  <a:pt x="18540" y="4755"/>
                  <a:pt x="18093" y="4755"/>
                </a:cubicBezTo>
                <a:cubicBezTo>
                  <a:pt x="17872" y="4755"/>
                  <a:pt x="17661" y="4688"/>
                  <a:pt x="17467" y="4554"/>
                </a:cubicBezTo>
                <a:cubicBezTo>
                  <a:pt x="17177" y="4353"/>
                  <a:pt x="16969" y="4030"/>
                  <a:pt x="16883" y="3644"/>
                </a:cubicBezTo>
                <a:cubicBezTo>
                  <a:pt x="16797" y="3257"/>
                  <a:pt x="16843" y="2853"/>
                  <a:pt x="17011" y="2507"/>
                </a:cubicBezTo>
                <a:cubicBezTo>
                  <a:pt x="17235" y="2046"/>
                  <a:pt x="17651" y="1761"/>
                  <a:pt x="18098" y="1761"/>
                </a:cubicBezTo>
                <a:close/>
                <a:moveTo>
                  <a:pt x="2733" y="16845"/>
                </a:moveTo>
                <a:cubicBezTo>
                  <a:pt x="2954" y="16845"/>
                  <a:pt x="3165" y="16912"/>
                  <a:pt x="3359" y="17046"/>
                </a:cubicBezTo>
                <a:cubicBezTo>
                  <a:pt x="3649" y="17247"/>
                  <a:pt x="3855" y="17572"/>
                  <a:pt x="3941" y="17958"/>
                </a:cubicBezTo>
                <a:cubicBezTo>
                  <a:pt x="4027" y="18345"/>
                  <a:pt x="3983" y="18747"/>
                  <a:pt x="3815" y="19093"/>
                </a:cubicBezTo>
                <a:cubicBezTo>
                  <a:pt x="3591" y="19554"/>
                  <a:pt x="3175" y="19841"/>
                  <a:pt x="2728" y="19841"/>
                </a:cubicBezTo>
                <a:cubicBezTo>
                  <a:pt x="2506" y="19841"/>
                  <a:pt x="2294" y="19772"/>
                  <a:pt x="2100" y="19637"/>
                </a:cubicBezTo>
                <a:cubicBezTo>
                  <a:pt x="1810" y="19437"/>
                  <a:pt x="1604" y="19114"/>
                  <a:pt x="1518" y="18727"/>
                </a:cubicBezTo>
                <a:cubicBezTo>
                  <a:pt x="1432" y="18341"/>
                  <a:pt x="1476" y="17938"/>
                  <a:pt x="1644" y="17592"/>
                </a:cubicBezTo>
                <a:cubicBezTo>
                  <a:pt x="1868" y="17132"/>
                  <a:pt x="2286" y="16845"/>
                  <a:pt x="2733" y="16845"/>
                </a:cubicBezTo>
                <a:close/>
                <a:moveTo>
                  <a:pt x="18093" y="16845"/>
                </a:moveTo>
                <a:cubicBezTo>
                  <a:pt x="18540" y="16845"/>
                  <a:pt x="18956" y="17132"/>
                  <a:pt x="19180" y="17592"/>
                </a:cubicBezTo>
                <a:cubicBezTo>
                  <a:pt x="19348" y="17938"/>
                  <a:pt x="19394" y="18341"/>
                  <a:pt x="19308" y="18727"/>
                </a:cubicBezTo>
                <a:cubicBezTo>
                  <a:pt x="19222" y="19114"/>
                  <a:pt x="19014" y="19437"/>
                  <a:pt x="18724" y="19637"/>
                </a:cubicBezTo>
                <a:cubicBezTo>
                  <a:pt x="18530" y="19772"/>
                  <a:pt x="18320" y="19839"/>
                  <a:pt x="18098" y="19839"/>
                </a:cubicBezTo>
                <a:cubicBezTo>
                  <a:pt x="17651" y="19839"/>
                  <a:pt x="17235" y="19554"/>
                  <a:pt x="17011" y="19093"/>
                </a:cubicBezTo>
                <a:cubicBezTo>
                  <a:pt x="16843" y="18747"/>
                  <a:pt x="16797" y="18345"/>
                  <a:pt x="16883" y="17958"/>
                </a:cubicBezTo>
                <a:cubicBezTo>
                  <a:pt x="16969" y="17572"/>
                  <a:pt x="17177" y="17247"/>
                  <a:pt x="17467" y="17046"/>
                </a:cubicBezTo>
                <a:cubicBezTo>
                  <a:pt x="17661" y="16912"/>
                  <a:pt x="17872" y="16845"/>
                  <a:pt x="18093" y="16845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4"/>
          <p:cNvSpPr/>
          <p:nvPr/>
        </p:nvSpPr>
        <p:spPr>
          <a:xfrm>
            <a:off x="3656181" y="3978804"/>
            <a:ext cx="444501" cy="4445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8005" y="3400"/>
                </a:moveTo>
                <a:lnTo>
                  <a:pt x="13596" y="3400"/>
                </a:lnTo>
                <a:lnTo>
                  <a:pt x="13596" y="8006"/>
                </a:lnTo>
                <a:lnTo>
                  <a:pt x="18201" y="8006"/>
                </a:lnTo>
                <a:lnTo>
                  <a:pt x="18201" y="13595"/>
                </a:lnTo>
                <a:lnTo>
                  <a:pt x="13596" y="13595"/>
                </a:lnTo>
                <a:lnTo>
                  <a:pt x="13596" y="18201"/>
                </a:lnTo>
                <a:lnTo>
                  <a:pt x="8005" y="18201"/>
                </a:lnTo>
                <a:lnTo>
                  <a:pt x="8005" y="13595"/>
                </a:lnTo>
                <a:lnTo>
                  <a:pt x="3400" y="13595"/>
                </a:lnTo>
                <a:lnTo>
                  <a:pt x="3400" y="8006"/>
                </a:lnTo>
                <a:lnTo>
                  <a:pt x="8005" y="8006"/>
                </a:lnTo>
                <a:lnTo>
                  <a:pt x="8005" y="3400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4"/>
          <p:cNvSpPr/>
          <p:nvPr/>
        </p:nvSpPr>
        <p:spPr>
          <a:xfrm>
            <a:off x="3737548" y="4922727"/>
            <a:ext cx="390098" cy="5588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8758" y="0"/>
                </a:moveTo>
                <a:lnTo>
                  <a:pt x="5450" y="778"/>
                </a:lnTo>
                <a:lnTo>
                  <a:pt x="6641" y="3247"/>
                </a:lnTo>
                <a:lnTo>
                  <a:pt x="5792" y="3446"/>
                </a:lnTo>
                <a:lnTo>
                  <a:pt x="6104" y="4092"/>
                </a:lnTo>
                <a:cubicBezTo>
                  <a:pt x="6260" y="4416"/>
                  <a:pt x="6045" y="4765"/>
                  <a:pt x="5610" y="4922"/>
                </a:cubicBezTo>
                <a:cubicBezTo>
                  <a:pt x="2282" y="6123"/>
                  <a:pt x="0" y="8548"/>
                  <a:pt x="0" y="11338"/>
                </a:cubicBezTo>
                <a:cubicBezTo>
                  <a:pt x="0" y="13653"/>
                  <a:pt x="1568" y="15716"/>
                  <a:pt x="4002" y="17038"/>
                </a:cubicBezTo>
                <a:cubicBezTo>
                  <a:pt x="4586" y="17355"/>
                  <a:pt x="4834" y="17888"/>
                  <a:pt x="4600" y="18378"/>
                </a:cubicBezTo>
                <a:lnTo>
                  <a:pt x="4184" y="19249"/>
                </a:lnTo>
                <a:lnTo>
                  <a:pt x="1504" y="19249"/>
                </a:lnTo>
                <a:lnTo>
                  <a:pt x="383" y="21600"/>
                </a:lnTo>
                <a:lnTo>
                  <a:pt x="21600" y="21600"/>
                </a:lnTo>
                <a:lnTo>
                  <a:pt x="20479" y="19249"/>
                </a:lnTo>
                <a:lnTo>
                  <a:pt x="11598" y="19249"/>
                </a:lnTo>
                <a:lnTo>
                  <a:pt x="10562" y="17077"/>
                </a:lnTo>
                <a:lnTo>
                  <a:pt x="11571" y="16839"/>
                </a:lnTo>
                <a:lnTo>
                  <a:pt x="11765" y="17236"/>
                </a:lnTo>
                <a:cubicBezTo>
                  <a:pt x="11884" y="17482"/>
                  <a:pt x="13400" y="17349"/>
                  <a:pt x="15152" y="16937"/>
                </a:cubicBezTo>
                <a:cubicBezTo>
                  <a:pt x="16905" y="16524"/>
                  <a:pt x="18230" y="15990"/>
                  <a:pt x="18111" y="15743"/>
                </a:cubicBezTo>
                <a:lnTo>
                  <a:pt x="17339" y="14141"/>
                </a:lnTo>
                <a:lnTo>
                  <a:pt x="9985" y="15870"/>
                </a:lnTo>
                <a:lnTo>
                  <a:pt x="9392" y="14628"/>
                </a:lnTo>
                <a:lnTo>
                  <a:pt x="18738" y="12430"/>
                </a:lnTo>
                <a:lnTo>
                  <a:pt x="18157" y="11225"/>
                </a:lnTo>
                <a:lnTo>
                  <a:pt x="8816" y="13422"/>
                </a:lnTo>
                <a:cubicBezTo>
                  <a:pt x="8484" y="12824"/>
                  <a:pt x="7243" y="12835"/>
                  <a:pt x="6947" y="13456"/>
                </a:cubicBezTo>
                <a:lnTo>
                  <a:pt x="6503" y="14386"/>
                </a:lnTo>
                <a:cubicBezTo>
                  <a:pt x="6304" y="14804"/>
                  <a:pt x="5529" y="14924"/>
                  <a:pt x="5109" y="14596"/>
                </a:cubicBezTo>
                <a:cubicBezTo>
                  <a:pt x="4000" y="13729"/>
                  <a:pt x="3324" y="12589"/>
                  <a:pt x="3324" y="11338"/>
                </a:cubicBezTo>
                <a:cubicBezTo>
                  <a:pt x="3324" y="9736"/>
                  <a:pt x="4435" y="8310"/>
                  <a:pt x="6145" y="7417"/>
                </a:cubicBezTo>
                <a:cubicBezTo>
                  <a:pt x="6760" y="7095"/>
                  <a:pt x="7648" y="7292"/>
                  <a:pt x="7893" y="7801"/>
                </a:cubicBezTo>
                <a:lnTo>
                  <a:pt x="8198" y="8499"/>
                </a:lnTo>
                <a:cubicBezTo>
                  <a:pt x="7412" y="8705"/>
                  <a:pt x="6996" y="9308"/>
                  <a:pt x="7266" y="9868"/>
                </a:cubicBezTo>
                <a:lnTo>
                  <a:pt x="7411" y="10170"/>
                </a:lnTo>
                <a:lnTo>
                  <a:pt x="10048" y="9550"/>
                </a:lnTo>
                <a:lnTo>
                  <a:pt x="11155" y="11844"/>
                </a:lnTo>
                <a:lnTo>
                  <a:pt x="13852" y="11208"/>
                </a:lnTo>
                <a:lnTo>
                  <a:pt x="12745" y="8916"/>
                </a:lnTo>
                <a:lnTo>
                  <a:pt x="15302" y="8314"/>
                </a:lnTo>
                <a:lnTo>
                  <a:pt x="15157" y="8012"/>
                </a:lnTo>
                <a:cubicBezTo>
                  <a:pt x="14886" y="7450"/>
                  <a:pt x="14024" y="7146"/>
                  <a:pt x="13218" y="7317"/>
                </a:cubicBezTo>
                <a:lnTo>
                  <a:pt x="10821" y="2265"/>
                </a:lnTo>
                <a:lnTo>
                  <a:pt x="9949" y="2469"/>
                </a:lnTo>
                <a:lnTo>
                  <a:pt x="8758" y="0"/>
                </a:lnTo>
                <a:close/>
                <a:moveTo>
                  <a:pt x="7777" y="15736"/>
                </a:moveTo>
                <a:cubicBezTo>
                  <a:pt x="8266" y="15736"/>
                  <a:pt x="8661" y="16014"/>
                  <a:pt x="8661" y="16355"/>
                </a:cubicBezTo>
                <a:cubicBezTo>
                  <a:pt x="8661" y="16696"/>
                  <a:pt x="8266" y="16972"/>
                  <a:pt x="7777" y="16972"/>
                </a:cubicBezTo>
                <a:cubicBezTo>
                  <a:pt x="7288" y="16972"/>
                  <a:pt x="6891" y="16696"/>
                  <a:pt x="6891" y="16355"/>
                </a:cubicBezTo>
                <a:cubicBezTo>
                  <a:pt x="6891" y="16014"/>
                  <a:pt x="7288" y="15736"/>
                  <a:pt x="7777" y="15736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4"/>
          <p:cNvSpPr/>
          <p:nvPr/>
        </p:nvSpPr>
        <p:spPr>
          <a:xfrm>
            <a:off x="3581318" y="5787075"/>
            <a:ext cx="594227" cy="457201"/>
          </a:xfrm>
          <a:custGeom>
            <a:avLst/>
            <a:gdLst/>
            <a:ahLst/>
            <a:cxnLst/>
            <a:rect l="l" t="t" r="r" b="b"/>
            <a:pathLst>
              <a:path w="21577" h="21551" extrusionOk="0">
                <a:moveTo>
                  <a:pt x="17938" y="9"/>
                </a:moveTo>
                <a:cubicBezTo>
                  <a:pt x="17518" y="282"/>
                  <a:pt x="16746" y="1233"/>
                  <a:pt x="16401" y="3208"/>
                </a:cubicBezTo>
                <a:cubicBezTo>
                  <a:pt x="16342" y="3558"/>
                  <a:pt x="16271" y="3867"/>
                  <a:pt x="16191" y="4133"/>
                </a:cubicBezTo>
                <a:cubicBezTo>
                  <a:pt x="16147" y="4287"/>
                  <a:pt x="15997" y="4322"/>
                  <a:pt x="15911" y="4203"/>
                </a:cubicBezTo>
                <a:cubicBezTo>
                  <a:pt x="15819" y="4077"/>
                  <a:pt x="15711" y="3944"/>
                  <a:pt x="15592" y="3790"/>
                </a:cubicBezTo>
                <a:cubicBezTo>
                  <a:pt x="15263" y="3258"/>
                  <a:pt x="16030" y="1815"/>
                  <a:pt x="15955" y="652"/>
                </a:cubicBezTo>
                <a:cubicBezTo>
                  <a:pt x="15949" y="582"/>
                  <a:pt x="15872" y="583"/>
                  <a:pt x="15867" y="646"/>
                </a:cubicBezTo>
                <a:cubicBezTo>
                  <a:pt x="15818" y="982"/>
                  <a:pt x="15744" y="1326"/>
                  <a:pt x="15663" y="1648"/>
                </a:cubicBezTo>
                <a:cubicBezTo>
                  <a:pt x="15652" y="1697"/>
                  <a:pt x="15604" y="1703"/>
                  <a:pt x="15582" y="1661"/>
                </a:cubicBezTo>
                <a:cubicBezTo>
                  <a:pt x="15474" y="1472"/>
                  <a:pt x="15394" y="1277"/>
                  <a:pt x="15415" y="878"/>
                </a:cubicBezTo>
                <a:cubicBezTo>
                  <a:pt x="15421" y="808"/>
                  <a:pt x="15338" y="793"/>
                  <a:pt x="15328" y="856"/>
                </a:cubicBezTo>
                <a:cubicBezTo>
                  <a:pt x="15257" y="1206"/>
                  <a:pt x="15312" y="1506"/>
                  <a:pt x="15474" y="1913"/>
                </a:cubicBezTo>
                <a:cubicBezTo>
                  <a:pt x="15517" y="2011"/>
                  <a:pt x="15523" y="2179"/>
                  <a:pt x="15496" y="2284"/>
                </a:cubicBezTo>
                <a:cubicBezTo>
                  <a:pt x="15394" y="2670"/>
                  <a:pt x="15301" y="2999"/>
                  <a:pt x="15269" y="3258"/>
                </a:cubicBezTo>
                <a:cubicBezTo>
                  <a:pt x="15263" y="3307"/>
                  <a:pt x="15220" y="3319"/>
                  <a:pt x="15193" y="3284"/>
                </a:cubicBezTo>
                <a:cubicBezTo>
                  <a:pt x="14950" y="2948"/>
                  <a:pt x="14708" y="2452"/>
                  <a:pt x="14648" y="1562"/>
                </a:cubicBezTo>
                <a:cubicBezTo>
                  <a:pt x="14643" y="1499"/>
                  <a:pt x="14573" y="1492"/>
                  <a:pt x="14562" y="1562"/>
                </a:cubicBezTo>
                <a:cubicBezTo>
                  <a:pt x="14508" y="1920"/>
                  <a:pt x="14514" y="2593"/>
                  <a:pt x="15016" y="3398"/>
                </a:cubicBezTo>
                <a:cubicBezTo>
                  <a:pt x="15269" y="3811"/>
                  <a:pt x="15528" y="4147"/>
                  <a:pt x="15712" y="4420"/>
                </a:cubicBezTo>
                <a:cubicBezTo>
                  <a:pt x="15868" y="4644"/>
                  <a:pt x="15873" y="4987"/>
                  <a:pt x="15722" y="5219"/>
                </a:cubicBezTo>
                <a:cubicBezTo>
                  <a:pt x="15344" y="5793"/>
                  <a:pt x="14908" y="5952"/>
                  <a:pt x="14535" y="6043"/>
                </a:cubicBezTo>
                <a:cubicBezTo>
                  <a:pt x="14271" y="6078"/>
                  <a:pt x="14023" y="6079"/>
                  <a:pt x="13753" y="5932"/>
                </a:cubicBezTo>
                <a:cubicBezTo>
                  <a:pt x="13478" y="5785"/>
                  <a:pt x="13344" y="5553"/>
                  <a:pt x="13322" y="5168"/>
                </a:cubicBezTo>
                <a:cubicBezTo>
                  <a:pt x="13306" y="4832"/>
                  <a:pt x="13408" y="4349"/>
                  <a:pt x="13548" y="3873"/>
                </a:cubicBezTo>
                <a:cubicBezTo>
                  <a:pt x="13774" y="3131"/>
                  <a:pt x="13695" y="2418"/>
                  <a:pt x="13501" y="1788"/>
                </a:cubicBezTo>
                <a:cubicBezTo>
                  <a:pt x="13479" y="1718"/>
                  <a:pt x="13397" y="1753"/>
                  <a:pt x="13408" y="1823"/>
                </a:cubicBezTo>
                <a:cubicBezTo>
                  <a:pt x="13559" y="2859"/>
                  <a:pt x="13575" y="3181"/>
                  <a:pt x="13332" y="3818"/>
                </a:cubicBezTo>
                <a:cubicBezTo>
                  <a:pt x="13186" y="4189"/>
                  <a:pt x="13106" y="4391"/>
                  <a:pt x="13062" y="4783"/>
                </a:cubicBezTo>
                <a:cubicBezTo>
                  <a:pt x="13035" y="5014"/>
                  <a:pt x="12902" y="5077"/>
                  <a:pt x="12805" y="4888"/>
                </a:cubicBezTo>
                <a:cubicBezTo>
                  <a:pt x="12778" y="4832"/>
                  <a:pt x="12739" y="4784"/>
                  <a:pt x="12707" y="4728"/>
                </a:cubicBezTo>
                <a:cubicBezTo>
                  <a:pt x="12669" y="4665"/>
                  <a:pt x="12636" y="4609"/>
                  <a:pt x="12604" y="4553"/>
                </a:cubicBezTo>
                <a:cubicBezTo>
                  <a:pt x="12448" y="4287"/>
                  <a:pt x="12383" y="3950"/>
                  <a:pt x="12442" y="3628"/>
                </a:cubicBezTo>
                <a:cubicBezTo>
                  <a:pt x="12561" y="2949"/>
                  <a:pt x="12895" y="2032"/>
                  <a:pt x="12847" y="1241"/>
                </a:cubicBezTo>
                <a:cubicBezTo>
                  <a:pt x="12841" y="1178"/>
                  <a:pt x="12771" y="1171"/>
                  <a:pt x="12761" y="1234"/>
                </a:cubicBezTo>
                <a:cubicBezTo>
                  <a:pt x="12712" y="1577"/>
                  <a:pt x="12636" y="1927"/>
                  <a:pt x="12550" y="2256"/>
                </a:cubicBezTo>
                <a:cubicBezTo>
                  <a:pt x="12539" y="2298"/>
                  <a:pt x="12492" y="2305"/>
                  <a:pt x="12476" y="2263"/>
                </a:cubicBezTo>
                <a:cubicBezTo>
                  <a:pt x="12400" y="2088"/>
                  <a:pt x="12324" y="1829"/>
                  <a:pt x="12307" y="1479"/>
                </a:cubicBezTo>
                <a:cubicBezTo>
                  <a:pt x="12302" y="1409"/>
                  <a:pt x="12232" y="1403"/>
                  <a:pt x="12216" y="1473"/>
                </a:cubicBezTo>
                <a:cubicBezTo>
                  <a:pt x="12157" y="1788"/>
                  <a:pt x="12178" y="2081"/>
                  <a:pt x="12307" y="2431"/>
                </a:cubicBezTo>
                <a:cubicBezTo>
                  <a:pt x="12377" y="2627"/>
                  <a:pt x="12395" y="2851"/>
                  <a:pt x="12341" y="3061"/>
                </a:cubicBezTo>
                <a:cubicBezTo>
                  <a:pt x="12276" y="3299"/>
                  <a:pt x="12222" y="3516"/>
                  <a:pt x="12189" y="3698"/>
                </a:cubicBezTo>
                <a:cubicBezTo>
                  <a:pt x="12179" y="3754"/>
                  <a:pt x="12131" y="3768"/>
                  <a:pt x="12098" y="3726"/>
                </a:cubicBezTo>
                <a:cubicBezTo>
                  <a:pt x="11564" y="2991"/>
                  <a:pt x="11331" y="2774"/>
                  <a:pt x="10743" y="2431"/>
                </a:cubicBezTo>
                <a:cubicBezTo>
                  <a:pt x="10695" y="2403"/>
                  <a:pt x="10658" y="2495"/>
                  <a:pt x="10701" y="2530"/>
                </a:cubicBezTo>
                <a:cubicBezTo>
                  <a:pt x="11025" y="2789"/>
                  <a:pt x="11358" y="3061"/>
                  <a:pt x="11930" y="3971"/>
                </a:cubicBezTo>
                <a:cubicBezTo>
                  <a:pt x="11957" y="4013"/>
                  <a:pt x="11930" y="4076"/>
                  <a:pt x="11893" y="4076"/>
                </a:cubicBezTo>
                <a:cubicBezTo>
                  <a:pt x="11790" y="4076"/>
                  <a:pt x="11246" y="4146"/>
                  <a:pt x="10598" y="3936"/>
                </a:cubicBezTo>
                <a:cubicBezTo>
                  <a:pt x="10539" y="3915"/>
                  <a:pt x="10512" y="3986"/>
                  <a:pt x="10566" y="4035"/>
                </a:cubicBezTo>
                <a:cubicBezTo>
                  <a:pt x="10971" y="4399"/>
                  <a:pt x="11758" y="4300"/>
                  <a:pt x="11952" y="4370"/>
                </a:cubicBezTo>
                <a:cubicBezTo>
                  <a:pt x="12124" y="4433"/>
                  <a:pt x="12260" y="4608"/>
                  <a:pt x="12314" y="4685"/>
                </a:cubicBezTo>
                <a:cubicBezTo>
                  <a:pt x="12314" y="4685"/>
                  <a:pt x="12314" y="4686"/>
                  <a:pt x="12314" y="4693"/>
                </a:cubicBezTo>
                <a:cubicBezTo>
                  <a:pt x="12373" y="4805"/>
                  <a:pt x="12448" y="4867"/>
                  <a:pt x="12518" y="4993"/>
                </a:cubicBezTo>
                <a:cubicBezTo>
                  <a:pt x="12610" y="5161"/>
                  <a:pt x="12691" y="5329"/>
                  <a:pt x="12761" y="5490"/>
                </a:cubicBezTo>
                <a:cubicBezTo>
                  <a:pt x="12896" y="5805"/>
                  <a:pt x="12378" y="5994"/>
                  <a:pt x="12167" y="5735"/>
                </a:cubicBezTo>
                <a:cubicBezTo>
                  <a:pt x="11925" y="5434"/>
                  <a:pt x="11531" y="5042"/>
                  <a:pt x="11138" y="5098"/>
                </a:cubicBezTo>
                <a:cubicBezTo>
                  <a:pt x="11089" y="5105"/>
                  <a:pt x="11084" y="5198"/>
                  <a:pt x="11133" y="5219"/>
                </a:cubicBezTo>
                <a:cubicBezTo>
                  <a:pt x="11553" y="5373"/>
                  <a:pt x="11817" y="5672"/>
                  <a:pt x="11947" y="5875"/>
                </a:cubicBezTo>
                <a:cubicBezTo>
                  <a:pt x="11968" y="5910"/>
                  <a:pt x="11952" y="5960"/>
                  <a:pt x="11920" y="5960"/>
                </a:cubicBezTo>
                <a:cubicBezTo>
                  <a:pt x="11580" y="5981"/>
                  <a:pt x="11187" y="5925"/>
                  <a:pt x="10777" y="5715"/>
                </a:cubicBezTo>
                <a:cubicBezTo>
                  <a:pt x="10728" y="5687"/>
                  <a:pt x="10685" y="5792"/>
                  <a:pt x="10733" y="5820"/>
                </a:cubicBezTo>
                <a:cubicBezTo>
                  <a:pt x="11353" y="6191"/>
                  <a:pt x="11936" y="6337"/>
                  <a:pt x="12535" y="6225"/>
                </a:cubicBezTo>
                <a:cubicBezTo>
                  <a:pt x="12821" y="6169"/>
                  <a:pt x="13085" y="6408"/>
                  <a:pt x="13150" y="6772"/>
                </a:cubicBezTo>
                <a:cubicBezTo>
                  <a:pt x="13414" y="8305"/>
                  <a:pt x="12658" y="10084"/>
                  <a:pt x="10280" y="10903"/>
                </a:cubicBezTo>
                <a:cubicBezTo>
                  <a:pt x="5248" y="12618"/>
                  <a:pt x="2778" y="16609"/>
                  <a:pt x="2082" y="17841"/>
                </a:cubicBezTo>
                <a:cubicBezTo>
                  <a:pt x="1893" y="18170"/>
                  <a:pt x="1645" y="18437"/>
                  <a:pt x="1349" y="18591"/>
                </a:cubicBezTo>
                <a:cubicBezTo>
                  <a:pt x="1074" y="18738"/>
                  <a:pt x="696" y="18878"/>
                  <a:pt x="211" y="18920"/>
                </a:cubicBezTo>
                <a:cubicBezTo>
                  <a:pt x="173" y="18927"/>
                  <a:pt x="136" y="18962"/>
                  <a:pt x="130" y="19011"/>
                </a:cubicBezTo>
                <a:cubicBezTo>
                  <a:pt x="109" y="19130"/>
                  <a:pt x="124" y="19234"/>
                  <a:pt x="145" y="19311"/>
                </a:cubicBezTo>
                <a:cubicBezTo>
                  <a:pt x="162" y="19381"/>
                  <a:pt x="226" y="19416"/>
                  <a:pt x="280" y="19381"/>
                </a:cubicBezTo>
                <a:cubicBezTo>
                  <a:pt x="442" y="19262"/>
                  <a:pt x="777" y="19053"/>
                  <a:pt x="836" y="19263"/>
                </a:cubicBezTo>
                <a:cubicBezTo>
                  <a:pt x="901" y="19487"/>
                  <a:pt x="297" y="19662"/>
                  <a:pt x="76" y="19718"/>
                </a:cubicBezTo>
                <a:cubicBezTo>
                  <a:pt x="28" y="19732"/>
                  <a:pt x="-5" y="19788"/>
                  <a:pt x="0" y="19858"/>
                </a:cubicBezTo>
                <a:cubicBezTo>
                  <a:pt x="11" y="19956"/>
                  <a:pt x="49" y="20104"/>
                  <a:pt x="140" y="20237"/>
                </a:cubicBezTo>
                <a:cubicBezTo>
                  <a:pt x="178" y="20286"/>
                  <a:pt x="232" y="20292"/>
                  <a:pt x="275" y="20243"/>
                </a:cubicBezTo>
                <a:cubicBezTo>
                  <a:pt x="496" y="19977"/>
                  <a:pt x="1091" y="19404"/>
                  <a:pt x="1231" y="19642"/>
                </a:cubicBezTo>
                <a:cubicBezTo>
                  <a:pt x="1274" y="19719"/>
                  <a:pt x="1263" y="19990"/>
                  <a:pt x="562" y="20403"/>
                </a:cubicBezTo>
                <a:cubicBezTo>
                  <a:pt x="508" y="20431"/>
                  <a:pt x="491" y="20515"/>
                  <a:pt x="518" y="20578"/>
                </a:cubicBezTo>
                <a:cubicBezTo>
                  <a:pt x="556" y="20662"/>
                  <a:pt x="605" y="20733"/>
                  <a:pt x="643" y="20782"/>
                </a:cubicBezTo>
                <a:cubicBezTo>
                  <a:pt x="686" y="20838"/>
                  <a:pt x="755" y="20825"/>
                  <a:pt x="782" y="20762"/>
                </a:cubicBezTo>
                <a:cubicBezTo>
                  <a:pt x="874" y="20573"/>
                  <a:pt x="1068" y="20237"/>
                  <a:pt x="1224" y="20377"/>
                </a:cubicBezTo>
                <a:cubicBezTo>
                  <a:pt x="1380" y="20517"/>
                  <a:pt x="1251" y="20866"/>
                  <a:pt x="1170" y="21055"/>
                </a:cubicBezTo>
                <a:cubicBezTo>
                  <a:pt x="1143" y="21125"/>
                  <a:pt x="1165" y="21209"/>
                  <a:pt x="1224" y="21230"/>
                </a:cubicBezTo>
                <a:cubicBezTo>
                  <a:pt x="1273" y="21251"/>
                  <a:pt x="1337" y="21265"/>
                  <a:pt x="1413" y="21265"/>
                </a:cubicBezTo>
                <a:cubicBezTo>
                  <a:pt x="1467" y="21265"/>
                  <a:pt x="1516" y="21202"/>
                  <a:pt x="1511" y="21132"/>
                </a:cubicBezTo>
                <a:cubicBezTo>
                  <a:pt x="1446" y="20130"/>
                  <a:pt x="1613" y="19963"/>
                  <a:pt x="1694" y="20005"/>
                </a:cubicBezTo>
                <a:cubicBezTo>
                  <a:pt x="1910" y="20103"/>
                  <a:pt x="1823" y="21005"/>
                  <a:pt x="1753" y="21383"/>
                </a:cubicBezTo>
                <a:cubicBezTo>
                  <a:pt x="1742" y="21446"/>
                  <a:pt x="1775" y="21518"/>
                  <a:pt x="1824" y="21532"/>
                </a:cubicBezTo>
                <a:cubicBezTo>
                  <a:pt x="1959" y="21574"/>
                  <a:pt x="2072" y="21539"/>
                  <a:pt x="2148" y="21504"/>
                </a:cubicBezTo>
                <a:cubicBezTo>
                  <a:pt x="2196" y="21483"/>
                  <a:pt x="2218" y="21411"/>
                  <a:pt x="2202" y="21348"/>
                </a:cubicBezTo>
                <a:cubicBezTo>
                  <a:pt x="2131" y="21068"/>
                  <a:pt x="1952" y="20298"/>
                  <a:pt x="2136" y="20263"/>
                </a:cubicBezTo>
                <a:cubicBezTo>
                  <a:pt x="2303" y="20228"/>
                  <a:pt x="2325" y="20712"/>
                  <a:pt x="2325" y="20950"/>
                </a:cubicBezTo>
                <a:cubicBezTo>
                  <a:pt x="2325" y="21027"/>
                  <a:pt x="2379" y="21082"/>
                  <a:pt x="2432" y="21068"/>
                </a:cubicBezTo>
                <a:cubicBezTo>
                  <a:pt x="2492" y="21054"/>
                  <a:pt x="2573" y="21020"/>
                  <a:pt x="2643" y="20943"/>
                </a:cubicBezTo>
                <a:cubicBezTo>
                  <a:pt x="2675" y="20908"/>
                  <a:pt x="2681" y="20846"/>
                  <a:pt x="2665" y="20797"/>
                </a:cubicBezTo>
                <a:cubicBezTo>
                  <a:pt x="2428" y="20132"/>
                  <a:pt x="2341" y="19577"/>
                  <a:pt x="2314" y="19178"/>
                </a:cubicBezTo>
                <a:cubicBezTo>
                  <a:pt x="2293" y="18821"/>
                  <a:pt x="2369" y="18451"/>
                  <a:pt x="2552" y="18178"/>
                </a:cubicBezTo>
                <a:cubicBezTo>
                  <a:pt x="5033" y="14593"/>
                  <a:pt x="6839" y="13262"/>
                  <a:pt x="10415" y="11785"/>
                </a:cubicBezTo>
                <a:cubicBezTo>
                  <a:pt x="12097" y="11091"/>
                  <a:pt x="13646" y="10904"/>
                  <a:pt x="14391" y="11940"/>
                </a:cubicBezTo>
                <a:cubicBezTo>
                  <a:pt x="14725" y="12409"/>
                  <a:pt x="14676" y="13142"/>
                  <a:pt x="14288" y="13542"/>
                </a:cubicBezTo>
                <a:cubicBezTo>
                  <a:pt x="13813" y="14025"/>
                  <a:pt x="13473" y="14585"/>
                  <a:pt x="13246" y="15607"/>
                </a:cubicBezTo>
                <a:cubicBezTo>
                  <a:pt x="13230" y="15677"/>
                  <a:pt x="13317" y="15712"/>
                  <a:pt x="13339" y="15642"/>
                </a:cubicBezTo>
                <a:cubicBezTo>
                  <a:pt x="13571" y="14928"/>
                  <a:pt x="13888" y="14418"/>
                  <a:pt x="14195" y="14054"/>
                </a:cubicBezTo>
                <a:cubicBezTo>
                  <a:pt x="14222" y="14019"/>
                  <a:pt x="14271" y="14046"/>
                  <a:pt x="14271" y="14095"/>
                </a:cubicBezTo>
                <a:cubicBezTo>
                  <a:pt x="14282" y="14424"/>
                  <a:pt x="14244" y="14893"/>
                  <a:pt x="14050" y="15362"/>
                </a:cubicBezTo>
                <a:cubicBezTo>
                  <a:pt x="14023" y="15425"/>
                  <a:pt x="14083" y="15483"/>
                  <a:pt x="14126" y="15441"/>
                </a:cubicBezTo>
                <a:cubicBezTo>
                  <a:pt x="14428" y="15126"/>
                  <a:pt x="14486" y="14571"/>
                  <a:pt x="14519" y="14102"/>
                </a:cubicBezTo>
                <a:cubicBezTo>
                  <a:pt x="14535" y="13857"/>
                  <a:pt x="14687" y="13564"/>
                  <a:pt x="14854" y="13445"/>
                </a:cubicBezTo>
                <a:cubicBezTo>
                  <a:pt x="14865" y="13438"/>
                  <a:pt x="14880" y="13431"/>
                  <a:pt x="14891" y="13417"/>
                </a:cubicBezTo>
                <a:cubicBezTo>
                  <a:pt x="14961" y="13368"/>
                  <a:pt x="15043" y="13417"/>
                  <a:pt x="15070" y="13515"/>
                </a:cubicBezTo>
                <a:cubicBezTo>
                  <a:pt x="15124" y="13739"/>
                  <a:pt x="15172" y="13976"/>
                  <a:pt x="15210" y="14242"/>
                </a:cubicBezTo>
                <a:cubicBezTo>
                  <a:pt x="15231" y="14403"/>
                  <a:pt x="15252" y="14559"/>
                  <a:pt x="15274" y="14706"/>
                </a:cubicBezTo>
                <a:cubicBezTo>
                  <a:pt x="15279" y="14818"/>
                  <a:pt x="15301" y="15110"/>
                  <a:pt x="15183" y="15320"/>
                </a:cubicBezTo>
                <a:cubicBezTo>
                  <a:pt x="14686" y="16224"/>
                  <a:pt x="14643" y="15957"/>
                  <a:pt x="14190" y="16902"/>
                </a:cubicBezTo>
                <a:cubicBezTo>
                  <a:pt x="14163" y="16958"/>
                  <a:pt x="14244" y="17009"/>
                  <a:pt x="14276" y="16953"/>
                </a:cubicBezTo>
                <a:cubicBezTo>
                  <a:pt x="14524" y="16469"/>
                  <a:pt x="14967" y="16105"/>
                  <a:pt x="15178" y="15874"/>
                </a:cubicBezTo>
                <a:cubicBezTo>
                  <a:pt x="15221" y="15825"/>
                  <a:pt x="15258" y="15776"/>
                  <a:pt x="15296" y="15727"/>
                </a:cubicBezTo>
                <a:cubicBezTo>
                  <a:pt x="15323" y="15685"/>
                  <a:pt x="15376" y="15706"/>
                  <a:pt x="15382" y="15762"/>
                </a:cubicBezTo>
                <a:cubicBezTo>
                  <a:pt x="15495" y="17058"/>
                  <a:pt x="15393" y="17464"/>
                  <a:pt x="15296" y="18003"/>
                </a:cubicBezTo>
                <a:cubicBezTo>
                  <a:pt x="15285" y="18073"/>
                  <a:pt x="15361" y="18107"/>
                  <a:pt x="15388" y="18044"/>
                </a:cubicBezTo>
                <a:cubicBezTo>
                  <a:pt x="15674" y="17323"/>
                  <a:pt x="15652" y="16427"/>
                  <a:pt x="15663" y="15517"/>
                </a:cubicBezTo>
                <a:cubicBezTo>
                  <a:pt x="15663" y="15461"/>
                  <a:pt x="15712" y="15432"/>
                  <a:pt x="15744" y="15467"/>
                </a:cubicBezTo>
                <a:cubicBezTo>
                  <a:pt x="15857" y="15593"/>
                  <a:pt x="15991" y="15721"/>
                  <a:pt x="16132" y="15861"/>
                </a:cubicBezTo>
                <a:cubicBezTo>
                  <a:pt x="16207" y="15938"/>
                  <a:pt x="16256" y="16048"/>
                  <a:pt x="16266" y="16167"/>
                </a:cubicBezTo>
                <a:cubicBezTo>
                  <a:pt x="16310" y="16678"/>
                  <a:pt x="16386" y="17036"/>
                  <a:pt x="16629" y="17316"/>
                </a:cubicBezTo>
                <a:cubicBezTo>
                  <a:pt x="16672" y="17365"/>
                  <a:pt x="16730" y="17302"/>
                  <a:pt x="16703" y="17239"/>
                </a:cubicBezTo>
                <a:cubicBezTo>
                  <a:pt x="16546" y="16882"/>
                  <a:pt x="16504" y="16568"/>
                  <a:pt x="16499" y="16351"/>
                </a:cubicBezTo>
                <a:cubicBezTo>
                  <a:pt x="16499" y="16309"/>
                  <a:pt x="16531" y="16280"/>
                  <a:pt x="16558" y="16301"/>
                </a:cubicBezTo>
                <a:cubicBezTo>
                  <a:pt x="16855" y="16504"/>
                  <a:pt x="17065" y="16776"/>
                  <a:pt x="17259" y="17112"/>
                </a:cubicBezTo>
                <a:cubicBezTo>
                  <a:pt x="17291" y="17175"/>
                  <a:pt x="17367" y="17121"/>
                  <a:pt x="17340" y="17051"/>
                </a:cubicBezTo>
                <a:cubicBezTo>
                  <a:pt x="17043" y="16288"/>
                  <a:pt x="16310" y="15699"/>
                  <a:pt x="15879" y="15167"/>
                </a:cubicBezTo>
                <a:cubicBezTo>
                  <a:pt x="15695" y="14943"/>
                  <a:pt x="15576" y="14649"/>
                  <a:pt x="15543" y="14327"/>
                </a:cubicBezTo>
                <a:cubicBezTo>
                  <a:pt x="15538" y="14292"/>
                  <a:pt x="15539" y="14250"/>
                  <a:pt x="15533" y="14215"/>
                </a:cubicBezTo>
                <a:cubicBezTo>
                  <a:pt x="15522" y="14117"/>
                  <a:pt x="15517" y="14018"/>
                  <a:pt x="15506" y="13927"/>
                </a:cubicBezTo>
                <a:cubicBezTo>
                  <a:pt x="15495" y="13808"/>
                  <a:pt x="15598" y="13732"/>
                  <a:pt x="15673" y="13802"/>
                </a:cubicBezTo>
                <a:cubicBezTo>
                  <a:pt x="15856" y="13977"/>
                  <a:pt x="16115" y="14144"/>
                  <a:pt x="16487" y="14277"/>
                </a:cubicBezTo>
                <a:cubicBezTo>
                  <a:pt x="17091" y="14494"/>
                  <a:pt x="17389" y="14691"/>
                  <a:pt x="17923" y="15657"/>
                </a:cubicBezTo>
                <a:cubicBezTo>
                  <a:pt x="17956" y="15720"/>
                  <a:pt x="18031" y="15664"/>
                  <a:pt x="18004" y="15594"/>
                </a:cubicBezTo>
                <a:cubicBezTo>
                  <a:pt x="17670" y="14705"/>
                  <a:pt x="17270" y="14278"/>
                  <a:pt x="16585" y="14012"/>
                </a:cubicBezTo>
                <a:cubicBezTo>
                  <a:pt x="16261" y="13886"/>
                  <a:pt x="16050" y="13710"/>
                  <a:pt x="15867" y="13493"/>
                </a:cubicBezTo>
                <a:cubicBezTo>
                  <a:pt x="15576" y="13150"/>
                  <a:pt x="15479" y="12597"/>
                  <a:pt x="15646" y="12128"/>
                </a:cubicBezTo>
                <a:cubicBezTo>
                  <a:pt x="15797" y="11701"/>
                  <a:pt x="16051" y="11372"/>
                  <a:pt x="16423" y="11036"/>
                </a:cubicBezTo>
                <a:cubicBezTo>
                  <a:pt x="16871" y="10693"/>
                  <a:pt x="17249" y="10665"/>
                  <a:pt x="17680" y="10826"/>
                </a:cubicBezTo>
                <a:cubicBezTo>
                  <a:pt x="18112" y="10987"/>
                  <a:pt x="18456" y="11413"/>
                  <a:pt x="18580" y="11966"/>
                </a:cubicBezTo>
                <a:cubicBezTo>
                  <a:pt x="18651" y="12295"/>
                  <a:pt x="18661" y="12645"/>
                  <a:pt x="18715" y="12981"/>
                </a:cubicBezTo>
                <a:cubicBezTo>
                  <a:pt x="18882" y="13955"/>
                  <a:pt x="19088" y="14327"/>
                  <a:pt x="19325" y="14649"/>
                </a:cubicBezTo>
                <a:cubicBezTo>
                  <a:pt x="19379" y="14719"/>
                  <a:pt x="19406" y="14648"/>
                  <a:pt x="19379" y="14585"/>
                </a:cubicBezTo>
                <a:cubicBezTo>
                  <a:pt x="19245" y="14305"/>
                  <a:pt x="19033" y="13815"/>
                  <a:pt x="18990" y="13605"/>
                </a:cubicBezTo>
                <a:cubicBezTo>
                  <a:pt x="18979" y="13556"/>
                  <a:pt x="19022" y="13521"/>
                  <a:pt x="19049" y="13542"/>
                </a:cubicBezTo>
                <a:cubicBezTo>
                  <a:pt x="19356" y="13766"/>
                  <a:pt x="19552" y="14082"/>
                  <a:pt x="19622" y="14180"/>
                </a:cubicBezTo>
                <a:cubicBezTo>
                  <a:pt x="19660" y="14229"/>
                  <a:pt x="19713" y="14145"/>
                  <a:pt x="19681" y="14089"/>
                </a:cubicBezTo>
                <a:cubicBezTo>
                  <a:pt x="19314" y="13451"/>
                  <a:pt x="19108" y="13361"/>
                  <a:pt x="18995" y="13172"/>
                </a:cubicBezTo>
                <a:cubicBezTo>
                  <a:pt x="18925" y="13053"/>
                  <a:pt x="18888" y="12912"/>
                  <a:pt x="18872" y="12765"/>
                </a:cubicBezTo>
                <a:cubicBezTo>
                  <a:pt x="18834" y="12380"/>
                  <a:pt x="18812" y="12024"/>
                  <a:pt x="18747" y="11730"/>
                </a:cubicBezTo>
                <a:cubicBezTo>
                  <a:pt x="18720" y="11597"/>
                  <a:pt x="18829" y="11483"/>
                  <a:pt x="18921" y="11546"/>
                </a:cubicBezTo>
                <a:cubicBezTo>
                  <a:pt x="18991" y="11595"/>
                  <a:pt x="19066" y="11637"/>
                  <a:pt x="19142" y="11686"/>
                </a:cubicBezTo>
                <a:cubicBezTo>
                  <a:pt x="19185" y="11714"/>
                  <a:pt x="19233" y="11743"/>
                  <a:pt x="19277" y="11771"/>
                </a:cubicBezTo>
                <a:cubicBezTo>
                  <a:pt x="19848" y="12227"/>
                  <a:pt x="19518" y="13172"/>
                  <a:pt x="20047" y="13935"/>
                </a:cubicBezTo>
                <a:cubicBezTo>
                  <a:pt x="20090" y="13998"/>
                  <a:pt x="20155" y="13977"/>
                  <a:pt x="20123" y="13900"/>
                </a:cubicBezTo>
                <a:cubicBezTo>
                  <a:pt x="20026" y="13683"/>
                  <a:pt x="19940" y="13486"/>
                  <a:pt x="19924" y="13191"/>
                </a:cubicBezTo>
                <a:cubicBezTo>
                  <a:pt x="19918" y="13135"/>
                  <a:pt x="19967" y="13109"/>
                  <a:pt x="20000" y="13137"/>
                </a:cubicBezTo>
                <a:cubicBezTo>
                  <a:pt x="20107" y="13242"/>
                  <a:pt x="20214" y="13388"/>
                  <a:pt x="20289" y="13493"/>
                </a:cubicBezTo>
                <a:cubicBezTo>
                  <a:pt x="20343" y="13577"/>
                  <a:pt x="20355" y="13508"/>
                  <a:pt x="20338" y="13445"/>
                </a:cubicBezTo>
                <a:cubicBezTo>
                  <a:pt x="20241" y="13123"/>
                  <a:pt x="20041" y="12897"/>
                  <a:pt x="19912" y="12771"/>
                </a:cubicBezTo>
                <a:cubicBezTo>
                  <a:pt x="19847" y="12708"/>
                  <a:pt x="19804" y="12618"/>
                  <a:pt x="19799" y="12513"/>
                </a:cubicBezTo>
                <a:cubicBezTo>
                  <a:pt x="19794" y="12415"/>
                  <a:pt x="19795" y="12351"/>
                  <a:pt x="19784" y="12246"/>
                </a:cubicBezTo>
                <a:cubicBezTo>
                  <a:pt x="19778" y="12197"/>
                  <a:pt x="19821" y="12157"/>
                  <a:pt x="19853" y="12185"/>
                </a:cubicBezTo>
                <a:cubicBezTo>
                  <a:pt x="20775" y="12913"/>
                  <a:pt x="21023" y="13472"/>
                  <a:pt x="21255" y="13955"/>
                </a:cubicBezTo>
                <a:cubicBezTo>
                  <a:pt x="21282" y="14011"/>
                  <a:pt x="21347" y="13977"/>
                  <a:pt x="21336" y="13914"/>
                </a:cubicBezTo>
                <a:cubicBezTo>
                  <a:pt x="21217" y="13325"/>
                  <a:pt x="20868" y="12353"/>
                  <a:pt x="19433" y="11526"/>
                </a:cubicBezTo>
                <a:cubicBezTo>
                  <a:pt x="19191" y="11386"/>
                  <a:pt x="18963" y="11246"/>
                  <a:pt x="18801" y="10903"/>
                </a:cubicBezTo>
                <a:cubicBezTo>
                  <a:pt x="18612" y="10518"/>
                  <a:pt x="18975" y="10273"/>
                  <a:pt x="18975" y="10273"/>
                </a:cubicBezTo>
                <a:cubicBezTo>
                  <a:pt x="19433" y="9937"/>
                  <a:pt x="20409" y="11155"/>
                  <a:pt x="21304" y="11246"/>
                </a:cubicBezTo>
                <a:cubicBezTo>
                  <a:pt x="21353" y="11253"/>
                  <a:pt x="21369" y="11163"/>
                  <a:pt x="21321" y="11135"/>
                </a:cubicBezTo>
                <a:cubicBezTo>
                  <a:pt x="21067" y="11016"/>
                  <a:pt x="20813" y="10860"/>
                  <a:pt x="20581" y="10699"/>
                </a:cubicBezTo>
                <a:cubicBezTo>
                  <a:pt x="20549" y="10678"/>
                  <a:pt x="20548" y="10615"/>
                  <a:pt x="20586" y="10601"/>
                </a:cubicBezTo>
                <a:cubicBezTo>
                  <a:pt x="20732" y="10538"/>
                  <a:pt x="20943" y="10476"/>
                  <a:pt x="21218" y="10518"/>
                </a:cubicBezTo>
                <a:cubicBezTo>
                  <a:pt x="21267" y="10525"/>
                  <a:pt x="21289" y="10434"/>
                  <a:pt x="21240" y="10406"/>
                </a:cubicBezTo>
                <a:cubicBezTo>
                  <a:pt x="20992" y="10259"/>
                  <a:pt x="20754" y="10252"/>
                  <a:pt x="20436" y="10378"/>
                </a:cubicBezTo>
                <a:cubicBezTo>
                  <a:pt x="20307" y="10427"/>
                  <a:pt x="20167" y="10405"/>
                  <a:pt x="20054" y="10321"/>
                </a:cubicBezTo>
                <a:cubicBezTo>
                  <a:pt x="19827" y="10160"/>
                  <a:pt x="19622" y="10020"/>
                  <a:pt x="19460" y="9936"/>
                </a:cubicBezTo>
                <a:cubicBezTo>
                  <a:pt x="19412" y="9915"/>
                  <a:pt x="19405" y="9831"/>
                  <a:pt x="19448" y="9796"/>
                </a:cubicBezTo>
                <a:cubicBezTo>
                  <a:pt x="19745" y="9551"/>
                  <a:pt x="20138" y="9376"/>
                  <a:pt x="20829" y="9404"/>
                </a:cubicBezTo>
                <a:cubicBezTo>
                  <a:pt x="20877" y="9404"/>
                  <a:pt x="20894" y="9320"/>
                  <a:pt x="20846" y="9299"/>
                </a:cubicBezTo>
                <a:cubicBezTo>
                  <a:pt x="20587" y="9173"/>
                  <a:pt x="20069" y="9062"/>
                  <a:pt x="19368" y="9566"/>
                </a:cubicBezTo>
                <a:cubicBezTo>
                  <a:pt x="19033" y="9811"/>
                  <a:pt x="18763" y="10098"/>
                  <a:pt x="18510" y="10231"/>
                </a:cubicBezTo>
                <a:cubicBezTo>
                  <a:pt x="18251" y="10364"/>
                  <a:pt x="17961" y="10266"/>
                  <a:pt x="17788" y="9986"/>
                </a:cubicBezTo>
                <a:cubicBezTo>
                  <a:pt x="17271" y="9139"/>
                  <a:pt x="17043" y="7871"/>
                  <a:pt x="18051" y="6744"/>
                </a:cubicBezTo>
                <a:cubicBezTo>
                  <a:pt x="18321" y="6442"/>
                  <a:pt x="18716" y="6429"/>
                  <a:pt x="19002" y="6695"/>
                </a:cubicBezTo>
                <a:cubicBezTo>
                  <a:pt x="19428" y="7088"/>
                  <a:pt x="19967" y="7696"/>
                  <a:pt x="20517" y="7899"/>
                </a:cubicBezTo>
                <a:cubicBezTo>
                  <a:pt x="20566" y="7920"/>
                  <a:pt x="20597" y="7829"/>
                  <a:pt x="20554" y="7794"/>
                </a:cubicBezTo>
                <a:cubicBezTo>
                  <a:pt x="20328" y="7619"/>
                  <a:pt x="20096" y="7472"/>
                  <a:pt x="19902" y="7199"/>
                </a:cubicBezTo>
                <a:cubicBezTo>
                  <a:pt x="19875" y="7164"/>
                  <a:pt x="19891" y="7101"/>
                  <a:pt x="19929" y="7094"/>
                </a:cubicBezTo>
                <a:cubicBezTo>
                  <a:pt x="20080" y="7066"/>
                  <a:pt x="20290" y="7066"/>
                  <a:pt x="20544" y="7164"/>
                </a:cubicBezTo>
                <a:cubicBezTo>
                  <a:pt x="20593" y="7185"/>
                  <a:pt x="20624" y="7094"/>
                  <a:pt x="20581" y="7059"/>
                </a:cubicBezTo>
                <a:cubicBezTo>
                  <a:pt x="20365" y="6863"/>
                  <a:pt x="20134" y="6800"/>
                  <a:pt x="19816" y="6842"/>
                </a:cubicBezTo>
                <a:cubicBezTo>
                  <a:pt x="19676" y="6863"/>
                  <a:pt x="19529" y="6808"/>
                  <a:pt x="19421" y="6689"/>
                </a:cubicBezTo>
                <a:cubicBezTo>
                  <a:pt x="19276" y="6535"/>
                  <a:pt x="19141" y="6387"/>
                  <a:pt x="19017" y="6282"/>
                </a:cubicBezTo>
                <a:cubicBezTo>
                  <a:pt x="18920" y="6198"/>
                  <a:pt x="18936" y="6008"/>
                  <a:pt x="19039" y="5938"/>
                </a:cubicBezTo>
                <a:cubicBezTo>
                  <a:pt x="19163" y="5861"/>
                  <a:pt x="19292" y="5792"/>
                  <a:pt x="19416" y="5722"/>
                </a:cubicBezTo>
                <a:cubicBezTo>
                  <a:pt x="19476" y="5694"/>
                  <a:pt x="19540" y="5672"/>
                  <a:pt x="19605" y="5665"/>
                </a:cubicBezTo>
                <a:cubicBezTo>
                  <a:pt x="19713" y="5658"/>
                  <a:pt x="19848" y="5665"/>
                  <a:pt x="19978" y="5735"/>
                </a:cubicBezTo>
                <a:cubicBezTo>
                  <a:pt x="20210" y="5861"/>
                  <a:pt x="20786" y="6617"/>
                  <a:pt x="21520" y="6680"/>
                </a:cubicBezTo>
                <a:cubicBezTo>
                  <a:pt x="21579" y="6729"/>
                  <a:pt x="21595" y="6640"/>
                  <a:pt x="21552" y="6619"/>
                </a:cubicBezTo>
                <a:cubicBezTo>
                  <a:pt x="21342" y="6514"/>
                  <a:pt x="21110" y="6372"/>
                  <a:pt x="20900" y="6225"/>
                </a:cubicBezTo>
                <a:cubicBezTo>
                  <a:pt x="20862" y="6197"/>
                  <a:pt x="20872" y="6127"/>
                  <a:pt x="20910" y="6120"/>
                </a:cubicBezTo>
                <a:cubicBezTo>
                  <a:pt x="21061" y="6078"/>
                  <a:pt x="21250" y="6078"/>
                  <a:pt x="21390" y="6085"/>
                </a:cubicBezTo>
                <a:cubicBezTo>
                  <a:pt x="21439" y="6085"/>
                  <a:pt x="21455" y="5994"/>
                  <a:pt x="21407" y="5973"/>
                </a:cubicBezTo>
                <a:cubicBezTo>
                  <a:pt x="21046" y="5791"/>
                  <a:pt x="20658" y="5883"/>
                  <a:pt x="20512" y="5925"/>
                </a:cubicBezTo>
                <a:cubicBezTo>
                  <a:pt x="20507" y="5925"/>
                  <a:pt x="20500" y="5926"/>
                  <a:pt x="20495" y="5919"/>
                </a:cubicBezTo>
                <a:cubicBezTo>
                  <a:pt x="20425" y="5856"/>
                  <a:pt x="20366" y="5800"/>
                  <a:pt x="20323" y="5744"/>
                </a:cubicBezTo>
                <a:cubicBezTo>
                  <a:pt x="20258" y="5667"/>
                  <a:pt x="20118" y="5554"/>
                  <a:pt x="20059" y="5505"/>
                </a:cubicBezTo>
                <a:cubicBezTo>
                  <a:pt x="20026" y="5477"/>
                  <a:pt x="20036" y="5421"/>
                  <a:pt x="20069" y="5400"/>
                </a:cubicBezTo>
                <a:cubicBezTo>
                  <a:pt x="20651" y="5078"/>
                  <a:pt x="21142" y="5147"/>
                  <a:pt x="21412" y="5098"/>
                </a:cubicBezTo>
                <a:cubicBezTo>
                  <a:pt x="21461" y="5091"/>
                  <a:pt x="21466" y="5008"/>
                  <a:pt x="21417" y="4987"/>
                </a:cubicBezTo>
                <a:cubicBezTo>
                  <a:pt x="20710" y="4721"/>
                  <a:pt x="19983" y="5022"/>
                  <a:pt x="19088" y="5540"/>
                </a:cubicBezTo>
                <a:cubicBezTo>
                  <a:pt x="19007" y="5589"/>
                  <a:pt x="18931" y="5469"/>
                  <a:pt x="18980" y="5378"/>
                </a:cubicBezTo>
                <a:cubicBezTo>
                  <a:pt x="19223" y="4902"/>
                  <a:pt x="19718" y="4167"/>
                  <a:pt x="20743" y="3341"/>
                </a:cubicBezTo>
                <a:cubicBezTo>
                  <a:pt x="20786" y="3306"/>
                  <a:pt x="20760" y="3216"/>
                  <a:pt x="20706" y="3230"/>
                </a:cubicBezTo>
                <a:cubicBezTo>
                  <a:pt x="20086" y="3468"/>
                  <a:pt x="19368" y="4224"/>
                  <a:pt x="18899" y="5015"/>
                </a:cubicBezTo>
                <a:cubicBezTo>
                  <a:pt x="18872" y="5057"/>
                  <a:pt x="18818" y="5036"/>
                  <a:pt x="18818" y="4980"/>
                </a:cubicBezTo>
                <a:cubicBezTo>
                  <a:pt x="18829" y="4602"/>
                  <a:pt x="18786" y="4301"/>
                  <a:pt x="18678" y="4133"/>
                </a:cubicBezTo>
                <a:cubicBezTo>
                  <a:pt x="18646" y="4084"/>
                  <a:pt x="18587" y="4125"/>
                  <a:pt x="18597" y="4188"/>
                </a:cubicBezTo>
                <a:cubicBezTo>
                  <a:pt x="18721" y="4797"/>
                  <a:pt x="18495" y="5898"/>
                  <a:pt x="18171" y="6094"/>
                </a:cubicBezTo>
                <a:cubicBezTo>
                  <a:pt x="17125" y="6759"/>
                  <a:pt x="16763" y="6934"/>
                  <a:pt x="16445" y="6304"/>
                </a:cubicBezTo>
                <a:cubicBezTo>
                  <a:pt x="16262" y="5814"/>
                  <a:pt x="16271" y="5309"/>
                  <a:pt x="16379" y="4665"/>
                </a:cubicBezTo>
                <a:cubicBezTo>
                  <a:pt x="16379" y="4658"/>
                  <a:pt x="16386" y="4650"/>
                  <a:pt x="16386" y="4643"/>
                </a:cubicBezTo>
                <a:cubicBezTo>
                  <a:pt x="16715" y="3873"/>
                  <a:pt x="17238" y="3762"/>
                  <a:pt x="17734" y="3510"/>
                </a:cubicBezTo>
                <a:cubicBezTo>
                  <a:pt x="18209" y="3265"/>
                  <a:pt x="18587" y="3039"/>
                  <a:pt x="18732" y="2654"/>
                </a:cubicBezTo>
                <a:cubicBezTo>
                  <a:pt x="18754" y="2591"/>
                  <a:pt x="18716" y="2549"/>
                  <a:pt x="18678" y="2584"/>
                </a:cubicBezTo>
                <a:cubicBezTo>
                  <a:pt x="18516" y="2766"/>
                  <a:pt x="18381" y="2921"/>
                  <a:pt x="18154" y="3033"/>
                </a:cubicBezTo>
                <a:cubicBezTo>
                  <a:pt x="18116" y="3047"/>
                  <a:pt x="18084" y="3005"/>
                  <a:pt x="18100" y="2956"/>
                </a:cubicBezTo>
                <a:cubicBezTo>
                  <a:pt x="18132" y="2851"/>
                  <a:pt x="18187" y="2733"/>
                  <a:pt x="18247" y="2628"/>
                </a:cubicBezTo>
                <a:cubicBezTo>
                  <a:pt x="18268" y="2586"/>
                  <a:pt x="18230" y="2543"/>
                  <a:pt x="18198" y="2571"/>
                </a:cubicBezTo>
                <a:cubicBezTo>
                  <a:pt x="17885" y="2893"/>
                  <a:pt x="17912" y="3097"/>
                  <a:pt x="17686" y="3265"/>
                </a:cubicBezTo>
                <a:cubicBezTo>
                  <a:pt x="17524" y="3384"/>
                  <a:pt x="16942" y="3537"/>
                  <a:pt x="16629" y="3838"/>
                </a:cubicBezTo>
                <a:cubicBezTo>
                  <a:pt x="16596" y="3866"/>
                  <a:pt x="16552" y="3831"/>
                  <a:pt x="16563" y="3774"/>
                </a:cubicBezTo>
                <a:cubicBezTo>
                  <a:pt x="16601" y="3599"/>
                  <a:pt x="16640" y="3410"/>
                  <a:pt x="16683" y="3214"/>
                </a:cubicBezTo>
                <a:cubicBezTo>
                  <a:pt x="16693" y="3151"/>
                  <a:pt x="16709" y="3089"/>
                  <a:pt x="16720" y="3033"/>
                </a:cubicBezTo>
                <a:cubicBezTo>
                  <a:pt x="16725" y="3012"/>
                  <a:pt x="16811" y="2703"/>
                  <a:pt x="17000" y="2549"/>
                </a:cubicBezTo>
                <a:cubicBezTo>
                  <a:pt x="17172" y="2402"/>
                  <a:pt x="17848" y="2235"/>
                  <a:pt x="18220" y="1597"/>
                </a:cubicBezTo>
                <a:cubicBezTo>
                  <a:pt x="18241" y="1555"/>
                  <a:pt x="18203" y="1499"/>
                  <a:pt x="18171" y="1534"/>
                </a:cubicBezTo>
                <a:cubicBezTo>
                  <a:pt x="18020" y="1667"/>
                  <a:pt x="17826" y="1858"/>
                  <a:pt x="17653" y="1963"/>
                </a:cubicBezTo>
                <a:cubicBezTo>
                  <a:pt x="17589" y="2005"/>
                  <a:pt x="17561" y="1942"/>
                  <a:pt x="17578" y="1893"/>
                </a:cubicBezTo>
                <a:cubicBezTo>
                  <a:pt x="17632" y="1732"/>
                  <a:pt x="17755" y="1528"/>
                  <a:pt x="17825" y="1409"/>
                </a:cubicBezTo>
                <a:cubicBezTo>
                  <a:pt x="17879" y="1318"/>
                  <a:pt x="17820" y="1317"/>
                  <a:pt x="17777" y="1359"/>
                </a:cubicBezTo>
                <a:cubicBezTo>
                  <a:pt x="17507" y="1590"/>
                  <a:pt x="17399" y="1913"/>
                  <a:pt x="17345" y="2074"/>
                </a:cubicBezTo>
                <a:cubicBezTo>
                  <a:pt x="17313" y="2172"/>
                  <a:pt x="17260" y="2199"/>
                  <a:pt x="17249" y="2199"/>
                </a:cubicBezTo>
                <a:cubicBezTo>
                  <a:pt x="17147" y="2255"/>
                  <a:pt x="16898" y="2383"/>
                  <a:pt x="16925" y="2243"/>
                </a:cubicBezTo>
                <a:cubicBezTo>
                  <a:pt x="17136" y="1074"/>
                  <a:pt x="17669" y="484"/>
                  <a:pt x="17987" y="99"/>
                </a:cubicBezTo>
                <a:cubicBezTo>
                  <a:pt x="18025" y="50"/>
                  <a:pt x="17981" y="-26"/>
                  <a:pt x="17938" y="9"/>
                </a:cubicBezTo>
                <a:close/>
                <a:moveTo>
                  <a:pt x="15065" y="7787"/>
                </a:moveTo>
                <a:cubicBezTo>
                  <a:pt x="15550" y="7787"/>
                  <a:pt x="15948" y="8299"/>
                  <a:pt x="15948" y="8936"/>
                </a:cubicBezTo>
                <a:cubicBezTo>
                  <a:pt x="15948" y="9573"/>
                  <a:pt x="15555" y="10085"/>
                  <a:pt x="15065" y="10085"/>
                </a:cubicBezTo>
                <a:cubicBezTo>
                  <a:pt x="14579" y="10085"/>
                  <a:pt x="14180" y="9573"/>
                  <a:pt x="14180" y="8936"/>
                </a:cubicBezTo>
                <a:cubicBezTo>
                  <a:pt x="14180" y="8306"/>
                  <a:pt x="14574" y="7787"/>
                  <a:pt x="15065" y="7787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6235D"/>
      </a:accent1>
      <a:accent2>
        <a:srgbClr val="2E79BB"/>
      </a:accent2>
      <a:accent3>
        <a:srgbClr val="F99F42"/>
      </a:accent3>
      <a:accent4>
        <a:srgbClr val="DE1B54"/>
      </a:accent4>
      <a:accent5>
        <a:srgbClr val="6CC049"/>
      </a:accent5>
      <a:accent6>
        <a:srgbClr val="F7D75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6235D"/>
      </a:accent1>
      <a:accent2>
        <a:srgbClr val="2E79BB"/>
      </a:accent2>
      <a:accent3>
        <a:srgbClr val="F99F42"/>
      </a:accent3>
      <a:accent4>
        <a:srgbClr val="DE1B54"/>
      </a:accent4>
      <a:accent5>
        <a:srgbClr val="6CC049"/>
      </a:accent5>
      <a:accent6>
        <a:srgbClr val="F7D75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Office Theme</vt:lpstr>
      <vt:lpstr>Drug Discovery using Generative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Discovery using Generative AI</dc:title>
  <cp:lastModifiedBy>Kiran Nagargoje</cp:lastModifiedBy>
  <cp:revision>1</cp:revision>
  <dcterms:modified xsi:type="dcterms:W3CDTF">2024-04-05T11:29:54Z</dcterms:modified>
</cp:coreProperties>
</file>