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x">
  <p:cSld name="TITLE_AND_BODY">
    <p:bg>
      <p:bgPr>
        <a:solidFill>
          <a:srgbClr val="FFFFF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253850" y="219039"/>
            <a:ext cx="11201551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2" descr="Picture 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55400" y="6176962"/>
            <a:ext cx="366618" cy="37371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gradFill>
            <a:gsLst>
              <a:gs pos="0">
                <a:srgbClr val="B71C55"/>
              </a:gs>
              <a:gs pos="100000">
                <a:srgbClr val="E13D79"/>
              </a:gs>
            </a:gsLst>
            <a:lin ang="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Agenda 01">
  <p:cSld name="1_Agenda 01"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9" name="Google Shape;79;p11" descr="Picture Placeholder 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-2"/>
            <a:ext cx="585898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1"/>
          <p:cNvSpPr/>
          <p:nvPr/>
        </p:nvSpPr>
        <p:spPr>
          <a:xfrm>
            <a:off x="4184541" y="0"/>
            <a:ext cx="8007458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83000">
                <a:srgbClr val="C2C1D1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1" descr="Picture 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5400" y="6176962"/>
            <a:ext cx="366618" cy="37371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5676181" y="514350"/>
            <a:ext cx="6179549" cy="94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1"/>
          </p:nvPr>
        </p:nvSpPr>
        <p:spPr>
          <a:xfrm>
            <a:off x="5676181" y="1453896"/>
            <a:ext cx="6179549" cy="4489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  <a:defRPr sz="2000"/>
            </a:lvl1pPr>
            <a:lvl2pPr marL="914400" lvl="1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_05">
  <p:cSld name="Content_05"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-1" y="0"/>
            <a:ext cx="5285234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8000">
                <a:schemeClr val="accent1"/>
              </a:gs>
              <a:gs pos="100000">
                <a:srgbClr val="2A508E"/>
              </a:gs>
            </a:gsLst>
            <a:lin ang="2700000" scaled="0"/>
          </a:gradFill>
          <a:ln w="12700" cap="flat" cmpd="sng">
            <a:solidFill>
              <a:srgbClr val="1C1A4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552448" y="1423987"/>
            <a:ext cx="4178810" cy="1955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1">
                <a:solidFill>
                  <a:srgbClr val="FFFFFF"/>
                </a:solidFill>
              </a:defRPr>
            </a:lvl1pPr>
            <a:lvl2pPr marL="914400" lvl="1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•"/>
              <a:defRPr sz="3600" b="1">
                <a:solidFill>
                  <a:srgbClr val="FFFFFF"/>
                </a:solidFill>
              </a:defRPr>
            </a:lvl2pPr>
            <a:lvl3pPr marL="1371600" lvl="2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•"/>
              <a:defRPr sz="3600" b="1">
                <a:solidFill>
                  <a:srgbClr val="FFFFFF"/>
                </a:solidFill>
              </a:defRPr>
            </a:lvl3pPr>
            <a:lvl4pPr marL="1828800" lvl="3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•"/>
              <a:defRPr sz="3600" b="1">
                <a:solidFill>
                  <a:srgbClr val="FFFFFF"/>
                </a:solidFill>
              </a:defRPr>
            </a:lvl4pPr>
            <a:lvl5pPr marL="2286000" lvl="4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•"/>
              <a:defRPr sz="3600" b="1">
                <a:solidFill>
                  <a:srgbClr val="FFFFF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2"/>
          </p:nvPr>
        </p:nvSpPr>
        <p:spPr>
          <a:xfrm>
            <a:off x="552448" y="3325952"/>
            <a:ext cx="4178810" cy="1955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0" name="Google Shape;90;p12" descr="Picture 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55400" y="6176962"/>
            <a:ext cx="366618" cy="373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_06">
  <p:cSld name="Content_06"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-1" y="0"/>
            <a:ext cx="5285234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rgbClr val="6D205A"/>
              </a:gs>
            </a:gsLst>
            <a:lin ang="2700000" scaled="0"/>
          </a:gradFill>
          <a:ln w="12700" cap="flat" cmpd="sng">
            <a:solidFill>
              <a:srgbClr val="1C1A4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552448" y="1423987"/>
            <a:ext cx="4178810" cy="1955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1">
                <a:solidFill>
                  <a:srgbClr val="FFFFFF"/>
                </a:solidFill>
              </a:defRPr>
            </a:lvl1pPr>
            <a:lvl2pPr marL="914400" lvl="1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•"/>
              <a:defRPr sz="3600" b="1">
                <a:solidFill>
                  <a:srgbClr val="FFFFFF"/>
                </a:solidFill>
              </a:defRPr>
            </a:lvl2pPr>
            <a:lvl3pPr marL="1371600" lvl="2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•"/>
              <a:defRPr sz="3600" b="1">
                <a:solidFill>
                  <a:srgbClr val="FFFFFF"/>
                </a:solidFill>
              </a:defRPr>
            </a:lvl3pPr>
            <a:lvl4pPr marL="1828800" lvl="3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•"/>
              <a:defRPr sz="3600" b="1">
                <a:solidFill>
                  <a:srgbClr val="FFFFFF"/>
                </a:solidFill>
              </a:defRPr>
            </a:lvl4pPr>
            <a:lvl5pPr marL="2286000" lvl="4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•"/>
              <a:defRPr sz="3600" b="1">
                <a:solidFill>
                  <a:srgbClr val="FFFFF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2"/>
          </p:nvPr>
        </p:nvSpPr>
        <p:spPr>
          <a:xfrm>
            <a:off x="552448" y="3325952"/>
            <a:ext cx="4178810" cy="1955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None/>
              <a:defRPr b="1">
                <a:solidFill>
                  <a:schemeClr val="accent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7" name="Google Shape;97;p13" descr="Picture 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55400" y="6176962"/>
            <a:ext cx="366618" cy="373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_07">
  <p:cSld name="Content_07"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-1" y="0"/>
            <a:ext cx="6096001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800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>
            <a:off x="369982" y="740663"/>
            <a:ext cx="5396657" cy="5204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  <a:defRPr sz="2000">
                <a:solidFill>
                  <a:srgbClr val="FFFFFF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  <a:defRPr sz="2000">
                <a:solidFill>
                  <a:srgbClr val="FFFFF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  <a:defRPr sz="2000">
                <a:solidFill>
                  <a:srgbClr val="FFFFFF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  <a:defRPr sz="2000">
                <a:solidFill>
                  <a:srgbClr val="FFFFFF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  <a:defRPr sz="2000">
                <a:solidFill>
                  <a:srgbClr val="FFFFF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03" name="Google Shape;103;p14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55400" y="6176962"/>
            <a:ext cx="366618" cy="373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_08">
  <p:cSld name="Content_08"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gradFill>
            <a:gsLst>
              <a:gs pos="0">
                <a:schemeClr val="accent1"/>
              </a:gs>
              <a:gs pos="5800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5" descr="Picture 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52082" y="5914799"/>
            <a:ext cx="610557" cy="64008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369982" y="514350"/>
            <a:ext cx="11485748" cy="238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1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369982" y="3530600"/>
            <a:ext cx="11485748" cy="24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  <a:defRPr sz="2000"/>
            </a:lvl1pPr>
            <a:lvl2pPr marL="914400" lvl="1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11" name="Google Shape;111;p15" descr="Picture 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5400" y="6176962"/>
            <a:ext cx="366618" cy="373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_09">
  <p:cSld name="Content_09"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16"/>
          <p:cNvSpPr/>
          <p:nvPr/>
        </p:nvSpPr>
        <p:spPr>
          <a:xfrm flipH="1">
            <a:off x="1587" y="0"/>
            <a:ext cx="12188826" cy="4059936"/>
          </a:xfrm>
          <a:prstGeom prst="rect">
            <a:avLst/>
          </a:prstGeom>
          <a:gradFill>
            <a:gsLst>
              <a:gs pos="0">
                <a:schemeClr val="accent1"/>
              </a:gs>
              <a:gs pos="64000">
                <a:schemeClr val="accent1"/>
              </a:gs>
              <a:gs pos="100000">
                <a:srgbClr val="A61D57"/>
              </a:gs>
            </a:gsLst>
            <a:lin ang="1350000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>
            <a:spLocks noGrp="1"/>
          </p:cNvSpPr>
          <p:nvPr>
            <p:ph type="pic" idx="2"/>
          </p:nvPr>
        </p:nvSpPr>
        <p:spPr>
          <a:xfrm>
            <a:off x="6299043" y="1975103"/>
            <a:ext cx="5224044" cy="3155189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6"/>
          <p:cNvSpPr>
            <a:spLocks noGrp="1"/>
          </p:cNvSpPr>
          <p:nvPr>
            <p:ph type="pic" idx="3"/>
          </p:nvPr>
        </p:nvSpPr>
        <p:spPr>
          <a:xfrm>
            <a:off x="668909" y="1975104"/>
            <a:ext cx="5224045" cy="3155189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369982" y="514350"/>
            <a:ext cx="11485748" cy="94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1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1"/>
          </p:nvPr>
        </p:nvSpPr>
        <p:spPr>
          <a:xfrm>
            <a:off x="370166" y="1116596"/>
            <a:ext cx="11485563" cy="30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</a:defRPr>
            </a:lvl2pPr>
            <a:lvl3pPr marL="1371600" lvl="2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</a:defRPr>
            </a:lvl3pPr>
            <a:lvl4pPr marL="1828800" lvl="3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</a:defRPr>
            </a:lvl4pPr>
            <a:lvl5pPr marL="2286000" lvl="4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4"/>
          </p:nvPr>
        </p:nvSpPr>
        <p:spPr>
          <a:xfrm>
            <a:off x="668909" y="5728985"/>
            <a:ext cx="5224045" cy="46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5"/>
          </p:nvPr>
        </p:nvSpPr>
        <p:spPr>
          <a:xfrm>
            <a:off x="668909" y="5226549"/>
            <a:ext cx="5224045" cy="46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1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6"/>
          </p:nvPr>
        </p:nvSpPr>
        <p:spPr>
          <a:xfrm>
            <a:off x="6299043" y="5728985"/>
            <a:ext cx="5224044" cy="46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7"/>
          </p:nvPr>
        </p:nvSpPr>
        <p:spPr>
          <a:xfrm>
            <a:off x="6299043" y="5226549"/>
            <a:ext cx="5224044" cy="46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1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24" name="Google Shape;124;p16" descr="Pictur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55400" y="6176962"/>
            <a:ext cx="366618" cy="373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_11">
  <p:cSld name="Content_11"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17"/>
          <p:cNvSpPr>
            <a:spLocks noGrp="1"/>
          </p:cNvSpPr>
          <p:nvPr>
            <p:ph type="pic" idx="2"/>
          </p:nvPr>
        </p:nvSpPr>
        <p:spPr>
          <a:xfrm>
            <a:off x="5849230" y="615950"/>
            <a:ext cx="6342770" cy="5400675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17"/>
          <p:cNvSpPr/>
          <p:nvPr/>
        </p:nvSpPr>
        <p:spPr>
          <a:xfrm>
            <a:off x="-227263" y="0"/>
            <a:ext cx="8137115" cy="68686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8" y="0"/>
                </a:moveTo>
                <a:cubicBezTo>
                  <a:pt x="19" y="7200"/>
                  <a:pt x="9" y="14400"/>
                  <a:pt x="0" y="21600"/>
                </a:cubicBezTo>
                <a:lnTo>
                  <a:pt x="15365" y="21567"/>
                </a:lnTo>
                <a:lnTo>
                  <a:pt x="21600" y="0"/>
                </a:lnTo>
                <a:lnTo>
                  <a:pt x="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>
            <a:off x="369981" y="1422983"/>
            <a:ext cx="6342771" cy="458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  <a:defRPr sz="2000"/>
            </a:lvl1pPr>
            <a:lvl2pPr marL="914400" lvl="1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31" name="Google Shape;131;p17" descr="Picture 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55400" y="6176962"/>
            <a:ext cx="366618" cy="37371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369982" y="514350"/>
            <a:ext cx="7335744" cy="94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3"/>
          </p:nvPr>
        </p:nvSpPr>
        <p:spPr>
          <a:xfrm>
            <a:off x="370166" y="1116596"/>
            <a:ext cx="7335626" cy="30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800"/>
              <a:buFont typeface="Arial"/>
              <a:buNone/>
              <a:defRPr sz="800">
                <a:solidFill>
                  <a:schemeClr val="accent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_12">
  <p:cSld name="Content_12"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18"/>
          <p:cNvSpPr>
            <a:spLocks noGrp="1"/>
          </p:cNvSpPr>
          <p:nvPr>
            <p:ph type="pic" idx="2"/>
          </p:nvPr>
        </p:nvSpPr>
        <p:spPr>
          <a:xfrm>
            <a:off x="0" y="0"/>
            <a:ext cx="5327768" cy="6236209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5676181" y="514350"/>
            <a:ext cx="6179549" cy="94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>
            <a:off x="5676279" y="1116596"/>
            <a:ext cx="6179450" cy="30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>
                <a:solidFill>
                  <a:schemeClr val="accent4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2pPr>
            <a:lvl3pPr marL="1371600" lvl="2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3pPr>
            <a:lvl4pPr marL="1828800" lvl="3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4pPr>
            <a:lvl5pPr marL="2286000" lvl="4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40" name="Google Shape;140;p18" descr="Picture 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55400" y="6176962"/>
            <a:ext cx="366618" cy="373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_13">
  <p:cSld name="Content_13"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19"/>
          <p:cNvSpPr>
            <a:spLocks noGrp="1"/>
          </p:cNvSpPr>
          <p:nvPr>
            <p:ph type="pic" idx="2"/>
          </p:nvPr>
        </p:nvSpPr>
        <p:spPr>
          <a:xfrm>
            <a:off x="1443109" y="1636776"/>
            <a:ext cx="2779985" cy="221377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19"/>
          <p:cNvSpPr txBox="1">
            <a:spLocks noGrp="1"/>
          </p:cNvSpPr>
          <p:nvPr>
            <p:ph type="body" idx="1"/>
          </p:nvPr>
        </p:nvSpPr>
        <p:spPr>
          <a:xfrm>
            <a:off x="1443109" y="4672584"/>
            <a:ext cx="2779985" cy="109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/>
            </a:lvl1pPr>
            <a:lvl2pPr marL="914400" lvl="1" indent="-3175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/>
            </a:lvl2pPr>
            <a:lvl3pPr marL="1371600" lvl="2" indent="-3175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/>
            </a:lvl3pPr>
            <a:lvl4pPr marL="1828800" lvl="3" indent="-3175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/>
            </a:lvl4pPr>
            <a:lvl5pPr marL="2286000" lvl="4" indent="-3175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body" idx="3"/>
          </p:nvPr>
        </p:nvSpPr>
        <p:spPr>
          <a:xfrm>
            <a:off x="1443109" y="3977640"/>
            <a:ext cx="2779985" cy="46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47" name="Google Shape;147;p19"/>
          <p:cNvCxnSpPr/>
          <p:nvPr/>
        </p:nvCxnSpPr>
        <p:spPr>
          <a:xfrm>
            <a:off x="2572447" y="4581144"/>
            <a:ext cx="548641" cy="1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48" name="Google Shape;148;p19"/>
          <p:cNvSpPr>
            <a:spLocks noGrp="1"/>
          </p:cNvSpPr>
          <p:nvPr>
            <p:ph type="pic" idx="4"/>
          </p:nvPr>
        </p:nvSpPr>
        <p:spPr>
          <a:xfrm>
            <a:off x="4706008" y="1636776"/>
            <a:ext cx="2779985" cy="2213770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19"/>
          <p:cNvSpPr txBox="1">
            <a:spLocks noGrp="1"/>
          </p:cNvSpPr>
          <p:nvPr>
            <p:ph type="body" idx="5"/>
          </p:nvPr>
        </p:nvSpPr>
        <p:spPr>
          <a:xfrm>
            <a:off x="4706008" y="4672584"/>
            <a:ext cx="2779985" cy="109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body" idx="6"/>
          </p:nvPr>
        </p:nvSpPr>
        <p:spPr>
          <a:xfrm>
            <a:off x="4706008" y="3977640"/>
            <a:ext cx="2779985" cy="46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1" name="Google Shape;151;p19"/>
          <p:cNvCxnSpPr/>
          <p:nvPr/>
        </p:nvCxnSpPr>
        <p:spPr>
          <a:xfrm>
            <a:off x="5828419" y="4581144"/>
            <a:ext cx="548641" cy="1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52" name="Google Shape;152;p19"/>
          <p:cNvSpPr>
            <a:spLocks noGrp="1"/>
          </p:cNvSpPr>
          <p:nvPr>
            <p:ph type="pic" idx="7"/>
          </p:nvPr>
        </p:nvSpPr>
        <p:spPr>
          <a:xfrm>
            <a:off x="7978432" y="1636776"/>
            <a:ext cx="2779985" cy="221377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9"/>
          <p:cNvSpPr txBox="1">
            <a:spLocks noGrp="1"/>
          </p:cNvSpPr>
          <p:nvPr>
            <p:ph type="body" idx="8"/>
          </p:nvPr>
        </p:nvSpPr>
        <p:spPr>
          <a:xfrm>
            <a:off x="7978432" y="4672584"/>
            <a:ext cx="2779985" cy="109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9"/>
          </p:nvPr>
        </p:nvSpPr>
        <p:spPr>
          <a:xfrm>
            <a:off x="7978432" y="3977640"/>
            <a:ext cx="2779985" cy="46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9"/>
          <p:cNvCxnSpPr/>
          <p:nvPr/>
        </p:nvCxnSpPr>
        <p:spPr>
          <a:xfrm>
            <a:off x="9107769" y="4581144"/>
            <a:ext cx="548641" cy="1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56" name="Google Shape;156;p19"/>
          <p:cNvSpPr txBox="1">
            <a:spLocks noGrp="1"/>
          </p:cNvSpPr>
          <p:nvPr>
            <p:ph type="title"/>
          </p:nvPr>
        </p:nvSpPr>
        <p:spPr>
          <a:xfrm>
            <a:off x="369982" y="514350"/>
            <a:ext cx="11485748" cy="94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157" name="Google Shape;157;p19" descr="Pictur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55400" y="6176962"/>
            <a:ext cx="366618" cy="37371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9"/>
          <p:cNvSpPr txBox="1">
            <a:spLocks noGrp="1"/>
          </p:cNvSpPr>
          <p:nvPr>
            <p:ph type="body" idx="13"/>
          </p:nvPr>
        </p:nvSpPr>
        <p:spPr>
          <a:xfrm>
            <a:off x="370166" y="1116596"/>
            <a:ext cx="11485564" cy="30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800"/>
              <a:buFont typeface="Arial"/>
              <a:buNone/>
              <a:defRPr sz="800">
                <a:solidFill>
                  <a:schemeClr val="accent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_14">
  <p:cSld name="Content_14"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20"/>
          <p:cNvSpPr>
            <a:spLocks noGrp="1"/>
          </p:cNvSpPr>
          <p:nvPr>
            <p:ph type="pic" idx="2"/>
          </p:nvPr>
        </p:nvSpPr>
        <p:spPr>
          <a:xfrm>
            <a:off x="380118" y="1576550"/>
            <a:ext cx="2779985" cy="3055617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20"/>
          <p:cNvSpPr txBox="1">
            <a:spLocks noGrp="1"/>
          </p:cNvSpPr>
          <p:nvPr>
            <p:ph type="body" idx="1"/>
          </p:nvPr>
        </p:nvSpPr>
        <p:spPr>
          <a:xfrm>
            <a:off x="380118" y="4816409"/>
            <a:ext cx="2779985" cy="46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/>
            </a:lvl1pPr>
            <a:lvl2pPr marL="914400" lvl="1" indent="-330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1"/>
            </a:lvl2pPr>
            <a:lvl3pPr marL="1371600" lvl="2" indent="-330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1"/>
            </a:lvl3pPr>
            <a:lvl4pPr marL="1828800" lvl="3" indent="-330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1"/>
            </a:lvl4pPr>
            <a:lvl5pPr marL="2286000" lvl="4" indent="-330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64" name="Google Shape;164;p20"/>
          <p:cNvCxnSpPr/>
          <p:nvPr/>
        </p:nvCxnSpPr>
        <p:spPr>
          <a:xfrm>
            <a:off x="1509456" y="4763704"/>
            <a:ext cx="548642" cy="1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65" name="Google Shape;165;p20"/>
          <p:cNvSpPr>
            <a:spLocks noGrp="1"/>
          </p:cNvSpPr>
          <p:nvPr>
            <p:ph type="pic" idx="3"/>
          </p:nvPr>
        </p:nvSpPr>
        <p:spPr>
          <a:xfrm>
            <a:off x="3277258" y="1576550"/>
            <a:ext cx="2779985" cy="305561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0"/>
          <p:cNvSpPr txBox="1">
            <a:spLocks noGrp="1"/>
          </p:cNvSpPr>
          <p:nvPr>
            <p:ph type="body" idx="4"/>
          </p:nvPr>
        </p:nvSpPr>
        <p:spPr>
          <a:xfrm>
            <a:off x="3277258" y="4816409"/>
            <a:ext cx="2779985" cy="46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67" name="Google Shape;167;p20"/>
          <p:cNvCxnSpPr/>
          <p:nvPr/>
        </p:nvCxnSpPr>
        <p:spPr>
          <a:xfrm>
            <a:off x="4399669" y="4763704"/>
            <a:ext cx="548641" cy="1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68" name="Google Shape;168;p20"/>
          <p:cNvSpPr txBox="1">
            <a:spLocks noGrp="1"/>
          </p:cNvSpPr>
          <p:nvPr>
            <p:ph type="title"/>
          </p:nvPr>
        </p:nvSpPr>
        <p:spPr>
          <a:xfrm>
            <a:off x="369982" y="514350"/>
            <a:ext cx="11485748" cy="94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0"/>
          <p:cNvSpPr>
            <a:spLocks noGrp="1"/>
          </p:cNvSpPr>
          <p:nvPr>
            <p:ph type="pic" idx="5"/>
          </p:nvPr>
        </p:nvSpPr>
        <p:spPr>
          <a:xfrm>
            <a:off x="6174397" y="1576550"/>
            <a:ext cx="2779985" cy="3055617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20"/>
          <p:cNvSpPr txBox="1">
            <a:spLocks noGrp="1"/>
          </p:cNvSpPr>
          <p:nvPr>
            <p:ph type="body" idx="6"/>
          </p:nvPr>
        </p:nvSpPr>
        <p:spPr>
          <a:xfrm>
            <a:off x="6174397" y="4816409"/>
            <a:ext cx="2779985" cy="46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1" name="Google Shape;171;p20"/>
          <p:cNvCxnSpPr/>
          <p:nvPr/>
        </p:nvCxnSpPr>
        <p:spPr>
          <a:xfrm>
            <a:off x="7303734" y="4763704"/>
            <a:ext cx="548641" cy="1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72" name="Google Shape;172;p20"/>
          <p:cNvSpPr>
            <a:spLocks noGrp="1"/>
          </p:cNvSpPr>
          <p:nvPr>
            <p:ph type="pic" idx="7"/>
          </p:nvPr>
        </p:nvSpPr>
        <p:spPr>
          <a:xfrm>
            <a:off x="9071536" y="1576550"/>
            <a:ext cx="2779985" cy="3055617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20"/>
          <p:cNvSpPr txBox="1">
            <a:spLocks noGrp="1"/>
          </p:cNvSpPr>
          <p:nvPr>
            <p:ph type="body" idx="8"/>
          </p:nvPr>
        </p:nvSpPr>
        <p:spPr>
          <a:xfrm>
            <a:off x="9071536" y="4816409"/>
            <a:ext cx="2779985" cy="46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20"/>
          <p:cNvCxnSpPr/>
          <p:nvPr/>
        </p:nvCxnSpPr>
        <p:spPr>
          <a:xfrm>
            <a:off x="10193946" y="4763704"/>
            <a:ext cx="548641" cy="1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175" name="Google Shape;175;p20" descr="Pictur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55400" y="6176962"/>
            <a:ext cx="366618" cy="37371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 txBox="1">
            <a:spLocks noGrp="1"/>
          </p:cNvSpPr>
          <p:nvPr>
            <p:ph type="body" idx="9"/>
          </p:nvPr>
        </p:nvSpPr>
        <p:spPr>
          <a:xfrm>
            <a:off x="370166" y="1116596"/>
            <a:ext cx="11485564" cy="30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800"/>
              <a:buFont typeface="Arial"/>
              <a:buNone/>
              <a:defRPr sz="800">
                <a:solidFill>
                  <a:schemeClr val="accent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_05" type="title">
  <p:cSld name="TITLE">
    <p:bg>
      <p:bgPr>
        <a:solidFill>
          <a:srgbClr val="FFFFFF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" name="Google Shape;22;p3" descr="Picture 5"/>
          <p:cNvPicPr preferRelativeResize="0"/>
          <p:nvPr/>
        </p:nvPicPr>
        <p:blipFill rotWithShape="1">
          <a:blip r:embed="rId2">
            <a:alphaModFix/>
          </a:blip>
          <a:srcRect l="16854" r="3721"/>
          <a:stretch/>
        </p:blipFill>
        <p:spPr>
          <a:xfrm>
            <a:off x="-72430" y="0"/>
            <a:ext cx="1234240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-72430" y="3175"/>
            <a:ext cx="12342401" cy="6854825"/>
          </a:xfrm>
          <a:prstGeom prst="rect">
            <a:avLst/>
          </a:prstGeom>
          <a:gradFill>
            <a:gsLst>
              <a:gs pos="0">
                <a:srgbClr val="142539">
                  <a:alpha val="15686"/>
                </a:srgbClr>
              </a:gs>
              <a:gs pos="41000">
                <a:srgbClr val="142539">
                  <a:alpha val="15686"/>
                </a:srgbClr>
              </a:gs>
              <a:gs pos="90000">
                <a:srgbClr val="FFFFFF"/>
              </a:gs>
              <a:gs pos="100000">
                <a:srgbClr val="FFFFFF"/>
              </a:gs>
            </a:gsLst>
            <a:lin ang="270000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577514" y="3846443"/>
            <a:ext cx="6986163" cy="181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577514" y="5848339"/>
            <a:ext cx="6986165" cy="49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E797C"/>
              </a:buClr>
              <a:buSzPts val="2000"/>
              <a:buFont typeface="Arial"/>
              <a:buNone/>
              <a:defRPr sz="2000">
                <a:solidFill>
                  <a:srgbClr val="6E797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E797C"/>
              </a:buClr>
              <a:buSzPts val="2000"/>
              <a:buFont typeface="Arial"/>
              <a:buNone/>
              <a:defRPr sz="2000">
                <a:solidFill>
                  <a:srgbClr val="6E797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E797C"/>
              </a:buClr>
              <a:buSzPts val="2000"/>
              <a:buFont typeface="Arial"/>
              <a:buNone/>
              <a:defRPr sz="2000">
                <a:solidFill>
                  <a:srgbClr val="6E797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E797C"/>
              </a:buClr>
              <a:buSzPts val="2000"/>
              <a:buFont typeface="Arial"/>
              <a:buNone/>
              <a:defRPr sz="2000">
                <a:solidFill>
                  <a:srgbClr val="6E797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E797C"/>
              </a:buClr>
              <a:buSzPts val="2000"/>
              <a:buFont typeface="Arial"/>
              <a:buNone/>
              <a:defRPr sz="2000">
                <a:solidFill>
                  <a:srgbClr val="6E797C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6" name="Google Shape;26;p3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3550" y="5848339"/>
            <a:ext cx="3275933" cy="499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_15">
  <p:cSld name="Content_15"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21"/>
          <p:cNvSpPr>
            <a:spLocks noGrp="1"/>
          </p:cNvSpPr>
          <p:nvPr>
            <p:ph type="pic" idx="2"/>
          </p:nvPr>
        </p:nvSpPr>
        <p:spPr>
          <a:xfrm>
            <a:off x="380118" y="2124110"/>
            <a:ext cx="2207531" cy="221377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1"/>
          <p:cNvSpPr txBox="1">
            <a:spLocks noGrp="1"/>
          </p:cNvSpPr>
          <p:nvPr>
            <p:ph type="body" idx="1"/>
          </p:nvPr>
        </p:nvSpPr>
        <p:spPr>
          <a:xfrm>
            <a:off x="380118" y="4522122"/>
            <a:ext cx="2207531" cy="46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/>
            </a:lvl1pPr>
            <a:lvl2pPr marL="914400" lvl="1" indent="-330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1"/>
            </a:lvl2pPr>
            <a:lvl3pPr marL="1371600" lvl="2" indent="-330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1"/>
            </a:lvl3pPr>
            <a:lvl4pPr marL="1828800" lvl="3" indent="-330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1"/>
            </a:lvl4pPr>
            <a:lvl5pPr marL="2286000" lvl="4" indent="-330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82" name="Google Shape;182;p21"/>
          <p:cNvCxnSpPr/>
          <p:nvPr/>
        </p:nvCxnSpPr>
        <p:spPr>
          <a:xfrm>
            <a:off x="1224788" y="4469417"/>
            <a:ext cx="548642" cy="1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83" name="Google Shape;183;p21"/>
          <p:cNvSpPr>
            <a:spLocks noGrp="1"/>
          </p:cNvSpPr>
          <p:nvPr>
            <p:ph type="pic" idx="3"/>
          </p:nvPr>
        </p:nvSpPr>
        <p:spPr>
          <a:xfrm>
            <a:off x="2690666" y="2124110"/>
            <a:ext cx="2207531" cy="221377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21"/>
          <p:cNvSpPr txBox="1">
            <a:spLocks noGrp="1"/>
          </p:cNvSpPr>
          <p:nvPr>
            <p:ph type="body" idx="4"/>
          </p:nvPr>
        </p:nvSpPr>
        <p:spPr>
          <a:xfrm>
            <a:off x="2690666" y="4522122"/>
            <a:ext cx="2207531" cy="46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85" name="Google Shape;185;p21"/>
          <p:cNvCxnSpPr/>
          <p:nvPr/>
        </p:nvCxnSpPr>
        <p:spPr>
          <a:xfrm>
            <a:off x="3528409" y="4469417"/>
            <a:ext cx="548641" cy="1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369982" y="514350"/>
            <a:ext cx="11485748" cy="94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1"/>
          <p:cNvSpPr>
            <a:spLocks noGrp="1"/>
          </p:cNvSpPr>
          <p:nvPr>
            <p:ph type="pic" idx="5"/>
          </p:nvPr>
        </p:nvSpPr>
        <p:spPr>
          <a:xfrm>
            <a:off x="4992585" y="2124110"/>
            <a:ext cx="2207531" cy="2213770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21"/>
          <p:cNvSpPr txBox="1">
            <a:spLocks noGrp="1"/>
          </p:cNvSpPr>
          <p:nvPr>
            <p:ph type="body" idx="6"/>
          </p:nvPr>
        </p:nvSpPr>
        <p:spPr>
          <a:xfrm>
            <a:off x="4992585" y="4522122"/>
            <a:ext cx="2207531" cy="46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89" name="Google Shape;189;p21"/>
          <p:cNvCxnSpPr/>
          <p:nvPr/>
        </p:nvCxnSpPr>
        <p:spPr>
          <a:xfrm>
            <a:off x="5837254" y="4469417"/>
            <a:ext cx="548641" cy="1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90" name="Google Shape;190;p21"/>
          <p:cNvSpPr>
            <a:spLocks noGrp="1"/>
          </p:cNvSpPr>
          <p:nvPr>
            <p:ph type="pic" idx="7"/>
          </p:nvPr>
        </p:nvSpPr>
        <p:spPr>
          <a:xfrm>
            <a:off x="7294508" y="2124110"/>
            <a:ext cx="2207531" cy="2213770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21"/>
          <p:cNvSpPr txBox="1">
            <a:spLocks noGrp="1"/>
          </p:cNvSpPr>
          <p:nvPr>
            <p:ph type="body" idx="8"/>
          </p:nvPr>
        </p:nvSpPr>
        <p:spPr>
          <a:xfrm>
            <a:off x="7294508" y="4522122"/>
            <a:ext cx="2207531" cy="46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2" name="Google Shape;192;p21"/>
          <p:cNvCxnSpPr/>
          <p:nvPr/>
        </p:nvCxnSpPr>
        <p:spPr>
          <a:xfrm>
            <a:off x="8132250" y="4469417"/>
            <a:ext cx="548641" cy="1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93" name="Google Shape;193;p21"/>
          <p:cNvSpPr>
            <a:spLocks noGrp="1"/>
          </p:cNvSpPr>
          <p:nvPr>
            <p:ph type="pic" idx="9"/>
          </p:nvPr>
        </p:nvSpPr>
        <p:spPr>
          <a:xfrm>
            <a:off x="9604350" y="2124110"/>
            <a:ext cx="2207531" cy="2213770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21"/>
          <p:cNvSpPr txBox="1">
            <a:spLocks noGrp="1"/>
          </p:cNvSpPr>
          <p:nvPr>
            <p:ph type="body" idx="13"/>
          </p:nvPr>
        </p:nvSpPr>
        <p:spPr>
          <a:xfrm>
            <a:off x="9604350" y="4522122"/>
            <a:ext cx="2207531" cy="46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5" name="Google Shape;195;p21"/>
          <p:cNvCxnSpPr/>
          <p:nvPr/>
        </p:nvCxnSpPr>
        <p:spPr>
          <a:xfrm>
            <a:off x="10442093" y="4469417"/>
            <a:ext cx="548641" cy="1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196" name="Google Shape;196;p21" descr="Picture 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55400" y="6176962"/>
            <a:ext cx="366618" cy="37371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 txBox="1">
            <a:spLocks noGrp="1"/>
          </p:cNvSpPr>
          <p:nvPr>
            <p:ph type="body" idx="14"/>
          </p:nvPr>
        </p:nvSpPr>
        <p:spPr>
          <a:xfrm>
            <a:off x="370166" y="1116596"/>
            <a:ext cx="11485564" cy="30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800"/>
              <a:buFont typeface="Arial"/>
              <a:buNone/>
              <a:defRPr sz="800">
                <a:solidFill>
                  <a:schemeClr val="accent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_16">
  <p:cSld name="Content_16"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22"/>
          <p:cNvSpPr>
            <a:spLocks noGrp="1"/>
          </p:cNvSpPr>
          <p:nvPr>
            <p:ph type="pic" idx="2"/>
          </p:nvPr>
        </p:nvSpPr>
        <p:spPr>
          <a:xfrm>
            <a:off x="563656" y="1712253"/>
            <a:ext cx="3675889" cy="2130552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22"/>
          <p:cNvSpPr>
            <a:spLocks noGrp="1"/>
          </p:cNvSpPr>
          <p:nvPr>
            <p:ph type="pic" idx="3"/>
          </p:nvPr>
        </p:nvSpPr>
        <p:spPr>
          <a:xfrm>
            <a:off x="4263466" y="3840998"/>
            <a:ext cx="3675889" cy="2130553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2"/>
          <p:cNvSpPr>
            <a:spLocks noGrp="1"/>
          </p:cNvSpPr>
          <p:nvPr>
            <p:ph type="pic" idx="4"/>
          </p:nvPr>
        </p:nvSpPr>
        <p:spPr>
          <a:xfrm>
            <a:off x="7960272" y="1712253"/>
            <a:ext cx="3675889" cy="2130552"/>
          </a:xfrm>
          <a:prstGeom prst="rect">
            <a:avLst/>
          </a:prstGeom>
          <a:noFill/>
          <a:ln>
            <a:noFill/>
          </a:ln>
        </p:spPr>
      </p:sp>
      <p:pic>
        <p:nvPicPr>
          <p:cNvPr id="204" name="Google Shape;204;p22" descr="Picture 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55400" y="6176962"/>
            <a:ext cx="366618" cy="37371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2"/>
          <p:cNvSpPr txBox="1">
            <a:spLocks noGrp="1"/>
          </p:cNvSpPr>
          <p:nvPr>
            <p:ph type="title"/>
          </p:nvPr>
        </p:nvSpPr>
        <p:spPr>
          <a:xfrm>
            <a:off x="369982" y="514350"/>
            <a:ext cx="11485748" cy="94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body" idx="1"/>
          </p:nvPr>
        </p:nvSpPr>
        <p:spPr>
          <a:xfrm>
            <a:off x="370166" y="1116596"/>
            <a:ext cx="11485563" cy="30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>
                <a:solidFill>
                  <a:schemeClr val="accent4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2pPr>
            <a:lvl3pPr marL="1371600" lvl="2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3pPr>
            <a:lvl4pPr marL="1828800" lvl="3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4pPr>
            <a:lvl5pPr marL="2286000" lvl="4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_17">
  <p:cSld name="Content_17"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209" name="Google Shape;209;p23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23"/>
          <p:cNvSpPr>
            <a:spLocks noGrp="1"/>
          </p:cNvSpPr>
          <p:nvPr>
            <p:ph type="pic" idx="2"/>
          </p:nvPr>
        </p:nvSpPr>
        <p:spPr>
          <a:xfrm>
            <a:off x="4486202" y="1105389"/>
            <a:ext cx="2265851" cy="2143798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Google Shape;211;p23"/>
          <p:cNvSpPr>
            <a:spLocks noGrp="1"/>
          </p:cNvSpPr>
          <p:nvPr>
            <p:ph type="pic" idx="3"/>
          </p:nvPr>
        </p:nvSpPr>
        <p:spPr>
          <a:xfrm>
            <a:off x="4486202" y="3367482"/>
            <a:ext cx="2265851" cy="2143798"/>
          </a:xfrm>
          <a:prstGeom prst="rect">
            <a:avLst/>
          </a:prstGeom>
          <a:noFill/>
          <a:ln>
            <a:noFill/>
          </a:ln>
        </p:spPr>
      </p:sp>
      <p:sp>
        <p:nvSpPr>
          <p:cNvPr id="212" name="Google Shape;212;p23"/>
          <p:cNvSpPr>
            <a:spLocks noGrp="1"/>
          </p:cNvSpPr>
          <p:nvPr>
            <p:ph type="pic" idx="4"/>
          </p:nvPr>
        </p:nvSpPr>
        <p:spPr>
          <a:xfrm>
            <a:off x="6880336" y="3367482"/>
            <a:ext cx="2265851" cy="2143798"/>
          </a:xfrm>
          <a:prstGeom prst="rect">
            <a:avLst/>
          </a:prstGeom>
          <a:noFill/>
          <a:ln>
            <a:noFill/>
          </a:ln>
        </p:spPr>
      </p:sp>
      <p:sp>
        <p:nvSpPr>
          <p:cNvPr id="213" name="Google Shape;213;p23"/>
          <p:cNvSpPr>
            <a:spLocks noGrp="1"/>
          </p:cNvSpPr>
          <p:nvPr>
            <p:ph type="pic" idx="5"/>
          </p:nvPr>
        </p:nvSpPr>
        <p:spPr>
          <a:xfrm>
            <a:off x="9274471" y="3367482"/>
            <a:ext cx="2265851" cy="2143798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23"/>
          <p:cNvSpPr>
            <a:spLocks noGrp="1"/>
          </p:cNvSpPr>
          <p:nvPr>
            <p:ph type="pic" idx="6"/>
          </p:nvPr>
        </p:nvSpPr>
        <p:spPr>
          <a:xfrm>
            <a:off x="9274471" y="1105389"/>
            <a:ext cx="2265851" cy="2143798"/>
          </a:xfrm>
          <a:prstGeom prst="rect">
            <a:avLst/>
          </a:prstGeom>
          <a:noFill/>
          <a:ln>
            <a:noFill/>
          </a:ln>
        </p:spPr>
      </p:sp>
      <p:sp>
        <p:nvSpPr>
          <p:cNvPr id="215" name="Google Shape;215;p23"/>
          <p:cNvSpPr/>
          <p:nvPr/>
        </p:nvSpPr>
        <p:spPr>
          <a:xfrm rot="5400000">
            <a:off x="6940932" y="1044659"/>
            <a:ext cx="2143798" cy="2265260"/>
          </a:xfrm>
          <a:prstGeom prst="rect">
            <a:avLst/>
          </a:prstGeom>
          <a:gradFill>
            <a:gsLst>
              <a:gs pos="0">
                <a:schemeClr val="accent1"/>
              </a:gs>
              <a:gs pos="64000">
                <a:schemeClr val="accent1"/>
              </a:gs>
              <a:gs pos="100000">
                <a:srgbClr val="8D1F58"/>
              </a:gs>
            </a:gsLst>
            <a:lin ang="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3" descr="Picture 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55400" y="6176962"/>
            <a:ext cx="366618" cy="37371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3"/>
          <p:cNvSpPr txBox="1">
            <a:spLocks noGrp="1"/>
          </p:cNvSpPr>
          <p:nvPr>
            <p:ph type="title"/>
          </p:nvPr>
        </p:nvSpPr>
        <p:spPr>
          <a:xfrm>
            <a:off x="627383" y="1575040"/>
            <a:ext cx="3594004" cy="942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body" idx="1"/>
          </p:nvPr>
        </p:nvSpPr>
        <p:spPr>
          <a:xfrm>
            <a:off x="627383" y="2622884"/>
            <a:ext cx="3594004" cy="274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body" idx="7"/>
          </p:nvPr>
        </p:nvSpPr>
        <p:spPr>
          <a:xfrm>
            <a:off x="6956707" y="1173464"/>
            <a:ext cx="2128595" cy="1978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_18">
  <p:cSld name="Content_18"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24"/>
          <p:cNvSpPr/>
          <p:nvPr/>
        </p:nvSpPr>
        <p:spPr>
          <a:xfrm>
            <a:off x="6872074" y="4318260"/>
            <a:ext cx="4440694" cy="1338840"/>
          </a:xfrm>
          <a:prstGeom prst="rect">
            <a:avLst/>
          </a:prstGeom>
          <a:gradFill>
            <a:gsLst>
              <a:gs pos="0">
                <a:schemeClr val="accent1"/>
              </a:gs>
              <a:gs pos="58000">
                <a:schemeClr val="accent1"/>
              </a:gs>
              <a:gs pos="100000">
                <a:schemeClr val="accent4"/>
              </a:gs>
            </a:gsLst>
            <a:lin ang="1080000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4"/>
          <p:cNvSpPr/>
          <p:nvPr/>
        </p:nvSpPr>
        <p:spPr>
          <a:xfrm>
            <a:off x="6872074" y="2449266"/>
            <a:ext cx="4440694" cy="1338840"/>
          </a:xfrm>
          <a:prstGeom prst="rect">
            <a:avLst/>
          </a:prstGeom>
          <a:gradFill>
            <a:gsLst>
              <a:gs pos="0">
                <a:schemeClr val="accent1"/>
              </a:gs>
              <a:gs pos="58000">
                <a:schemeClr val="accent1"/>
              </a:gs>
              <a:gs pos="100000">
                <a:schemeClr val="accent4"/>
              </a:gs>
            </a:gsLst>
            <a:lin ang="1080000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4"/>
          <p:cNvSpPr/>
          <p:nvPr/>
        </p:nvSpPr>
        <p:spPr>
          <a:xfrm>
            <a:off x="879234" y="4318260"/>
            <a:ext cx="4440694" cy="1338840"/>
          </a:xfrm>
          <a:prstGeom prst="rect">
            <a:avLst/>
          </a:prstGeom>
          <a:gradFill>
            <a:gsLst>
              <a:gs pos="0">
                <a:schemeClr val="accent1"/>
              </a:gs>
              <a:gs pos="58000">
                <a:schemeClr val="accent1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4"/>
          <p:cNvSpPr/>
          <p:nvPr/>
        </p:nvSpPr>
        <p:spPr>
          <a:xfrm>
            <a:off x="879234" y="2449266"/>
            <a:ext cx="4440694" cy="1338840"/>
          </a:xfrm>
          <a:prstGeom prst="rect">
            <a:avLst/>
          </a:prstGeom>
          <a:gradFill>
            <a:gsLst>
              <a:gs pos="0">
                <a:schemeClr val="accent1"/>
              </a:gs>
              <a:gs pos="58000">
                <a:schemeClr val="accent1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4"/>
          <p:cNvSpPr>
            <a:spLocks noGrp="1"/>
          </p:cNvSpPr>
          <p:nvPr>
            <p:ph type="pic" idx="2"/>
          </p:nvPr>
        </p:nvSpPr>
        <p:spPr>
          <a:xfrm>
            <a:off x="4342793" y="2329618"/>
            <a:ext cx="1578553" cy="1578139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Google Shape;228;p24"/>
          <p:cNvSpPr>
            <a:spLocks noGrp="1"/>
          </p:cNvSpPr>
          <p:nvPr>
            <p:ph type="pic" idx="3"/>
          </p:nvPr>
        </p:nvSpPr>
        <p:spPr>
          <a:xfrm>
            <a:off x="6270654" y="2329616"/>
            <a:ext cx="1578553" cy="1578139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24"/>
          <p:cNvSpPr>
            <a:spLocks noGrp="1"/>
          </p:cNvSpPr>
          <p:nvPr>
            <p:ph type="pic" idx="4"/>
          </p:nvPr>
        </p:nvSpPr>
        <p:spPr>
          <a:xfrm>
            <a:off x="6270654" y="4198915"/>
            <a:ext cx="1578553" cy="1578139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Google Shape;230;p24"/>
          <p:cNvSpPr>
            <a:spLocks noGrp="1"/>
          </p:cNvSpPr>
          <p:nvPr>
            <p:ph type="pic" idx="5"/>
          </p:nvPr>
        </p:nvSpPr>
        <p:spPr>
          <a:xfrm>
            <a:off x="4342793" y="4198915"/>
            <a:ext cx="1578553" cy="1578139"/>
          </a:xfrm>
          <a:prstGeom prst="rect">
            <a:avLst/>
          </a:prstGeom>
          <a:noFill/>
          <a:ln>
            <a:noFill/>
          </a:ln>
        </p:spPr>
      </p:sp>
      <p:pic>
        <p:nvPicPr>
          <p:cNvPr id="231" name="Google Shape;231;p24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55400" y="6176962"/>
            <a:ext cx="366618" cy="37371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4"/>
          <p:cNvSpPr txBox="1">
            <a:spLocks noGrp="1"/>
          </p:cNvSpPr>
          <p:nvPr>
            <p:ph type="title"/>
          </p:nvPr>
        </p:nvSpPr>
        <p:spPr>
          <a:xfrm>
            <a:off x="369982" y="514350"/>
            <a:ext cx="11485748" cy="94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4"/>
          <p:cNvSpPr txBox="1">
            <a:spLocks noGrp="1"/>
          </p:cNvSpPr>
          <p:nvPr>
            <p:ph type="body" idx="1"/>
          </p:nvPr>
        </p:nvSpPr>
        <p:spPr>
          <a:xfrm>
            <a:off x="370166" y="1116596"/>
            <a:ext cx="11485563" cy="30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>
                <a:solidFill>
                  <a:schemeClr val="accent4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2pPr>
            <a:lvl3pPr marL="1371600" lvl="2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3pPr>
            <a:lvl4pPr marL="1828800" lvl="3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4pPr>
            <a:lvl5pPr marL="2286000" lvl="4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4" name="Google Shape;234;p24"/>
          <p:cNvSpPr txBox="1">
            <a:spLocks noGrp="1"/>
          </p:cNvSpPr>
          <p:nvPr>
            <p:ph type="body" idx="6"/>
          </p:nvPr>
        </p:nvSpPr>
        <p:spPr>
          <a:xfrm>
            <a:off x="964270" y="4780714"/>
            <a:ext cx="3378522" cy="803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5" name="Google Shape;235;p24"/>
          <p:cNvSpPr txBox="1">
            <a:spLocks noGrp="1"/>
          </p:cNvSpPr>
          <p:nvPr>
            <p:ph type="body" idx="7"/>
          </p:nvPr>
        </p:nvSpPr>
        <p:spPr>
          <a:xfrm>
            <a:off x="964270" y="2908277"/>
            <a:ext cx="3378521" cy="803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6" name="Google Shape;236;p24"/>
          <p:cNvSpPr txBox="1">
            <a:spLocks noGrp="1"/>
          </p:cNvSpPr>
          <p:nvPr>
            <p:ph type="body" idx="8"/>
          </p:nvPr>
        </p:nvSpPr>
        <p:spPr>
          <a:xfrm>
            <a:off x="964271" y="4393272"/>
            <a:ext cx="3378522" cy="387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7" name="Google Shape;237;p24"/>
          <p:cNvSpPr txBox="1">
            <a:spLocks noGrp="1"/>
          </p:cNvSpPr>
          <p:nvPr>
            <p:ph type="body" idx="9"/>
          </p:nvPr>
        </p:nvSpPr>
        <p:spPr>
          <a:xfrm>
            <a:off x="964270" y="2520837"/>
            <a:ext cx="3378522" cy="387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8" name="Google Shape;238;p24"/>
          <p:cNvSpPr txBox="1">
            <a:spLocks noGrp="1"/>
          </p:cNvSpPr>
          <p:nvPr>
            <p:ph type="body" idx="13"/>
          </p:nvPr>
        </p:nvSpPr>
        <p:spPr>
          <a:xfrm>
            <a:off x="7849206" y="4780714"/>
            <a:ext cx="3378522" cy="803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9" name="Google Shape;239;p24"/>
          <p:cNvSpPr txBox="1">
            <a:spLocks noGrp="1"/>
          </p:cNvSpPr>
          <p:nvPr>
            <p:ph type="body" idx="14"/>
          </p:nvPr>
        </p:nvSpPr>
        <p:spPr>
          <a:xfrm>
            <a:off x="7849204" y="2908277"/>
            <a:ext cx="3378522" cy="803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0" name="Google Shape;240;p24"/>
          <p:cNvSpPr txBox="1">
            <a:spLocks noGrp="1"/>
          </p:cNvSpPr>
          <p:nvPr>
            <p:ph type="body" idx="15"/>
          </p:nvPr>
        </p:nvSpPr>
        <p:spPr>
          <a:xfrm>
            <a:off x="7849206" y="4393272"/>
            <a:ext cx="3378522" cy="387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1" name="Google Shape;241;p24"/>
          <p:cNvSpPr txBox="1">
            <a:spLocks noGrp="1"/>
          </p:cNvSpPr>
          <p:nvPr>
            <p:ph type="body" idx="16"/>
          </p:nvPr>
        </p:nvSpPr>
        <p:spPr>
          <a:xfrm>
            <a:off x="7849206" y="2520837"/>
            <a:ext cx="3378522" cy="387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_19">
  <p:cSld name="Content_19">
    <p:bg>
      <p:bgPr>
        <a:solidFill>
          <a:srgbClr val="FFFFFF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244" name="Google Shape;244;p25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p25"/>
          <p:cNvSpPr/>
          <p:nvPr/>
        </p:nvSpPr>
        <p:spPr>
          <a:xfrm rot="2700000">
            <a:off x="6387691" y="2058761"/>
            <a:ext cx="1408413" cy="1408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5"/>
          <p:cNvSpPr/>
          <p:nvPr/>
        </p:nvSpPr>
        <p:spPr>
          <a:xfrm rot="2700000">
            <a:off x="4395896" y="2058761"/>
            <a:ext cx="1408413" cy="1408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5"/>
          <p:cNvSpPr/>
          <p:nvPr/>
        </p:nvSpPr>
        <p:spPr>
          <a:xfrm rot="2700000">
            <a:off x="6387691" y="4050558"/>
            <a:ext cx="1408413" cy="14084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5"/>
          <p:cNvSpPr/>
          <p:nvPr/>
        </p:nvSpPr>
        <p:spPr>
          <a:xfrm rot="2700000">
            <a:off x="4395896" y="4050557"/>
            <a:ext cx="1408413" cy="14084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25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55400" y="6176962"/>
            <a:ext cx="366618" cy="37371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5"/>
          <p:cNvSpPr txBox="1">
            <a:spLocks noGrp="1"/>
          </p:cNvSpPr>
          <p:nvPr>
            <p:ph type="title"/>
          </p:nvPr>
        </p:nvSpPr>
        <p:spPr>
          <a:xfrm>
            <a:off x="369982" y="514350"/>
            <a:ext cx="11485748" cy="94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5"/>
          <p:cNvSpPr txBox="1">
            <a:spLocks noGrp="1"/>
          </p:cNvSpPr>
          <p:nvPr>
            <p:ph type="body" idx="1"/>
          </p:nvPr>
        </p:nvSpPr>
        <p:spPr>
          <a:xfrm>
            <a:off x="370166" y="1116596"/>
            <a:ext cx="11485563" cy="30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>
                <a:solidFill>
                  <a:schemeClr val="accent4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2pPr>
            <a:lvl3pPr marL="1371600" lvl="2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3pPr>
            <a:lvl4pPr marL="1828800" lvl="3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4pPr>
            <a:lvl5pPr marL="2286000" lvl="4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2" name="Google Shape;252;p25"/>
          <p:cNvSpPr txBox="1">
            <a:spLocks noGrp="1"/>
          </p:cNvSpPr>
          <p:nvPr>
            <p:ph type="body" idx="2"/>
          </p:nvPr>
        </p:nvSpPr>
        <p:spPr>
          <a:xfrm>
            <a:off x="627383" y="4564141"/>
            <a:ext cx="3378521" cy="803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3" name="Google Shape;253;p25"/>
          <p:cNvSpPr txBox="1">
            <a:spLocks noGrp="1"/>
          </p:cNvSpPr>
          <p:nvPr>
            <p:ph type="body" idx="3"/>
          </p:nvPr>
        </p:nvSpPr>
        <p:spPr>
          <a:xfrm>
            <a:off x="627382" y="2691705"/>
            <a:ext cx="3378521" cy="803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4" name="Google Shape;254;p25"/>
          <p:cNvSpPr txBox="1">
            <a:spLocks noGrp="1"/>
          </p:cNvSpPr>
          <p:nvPr>
            <p:ph type="body" idx="4"/>
          </p:nvPr>
        </p:nvSpPr>
        <p:spPr>
          <a:xfrm>
            <a:off x="627384" y="4176700"/>
            <a:ext cx="3378521" cy="387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25"/>
          <p:cNvSpPr txBox="1">
            <a:spLocks noGrp="1"/>
          </p:cNvSpPr>
          <p:nvPr>
            <p:ph type="body" idx="5"/>
          </p:nvPr>
        </p:nvSpPr>
        <p:spPr>
          <a:xfrm>
            <a:off x="627383" y="2304264"/>
            <a:ext cx="3378521" cy="387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6" name="Google Shape;256;p25"/>
          <p:cNvSpPr txBox="1">
            <a:spLocks noGrp="1"/>
          </p:cNvSpPr>
          <p:nvPr>
            <p:ph type="body" idx="6"/>
          </p:nvPr>
        </p:nvSpPr>
        <p:spPr>
          <a:xfrm>
            <a:off x="8186093" y="4564141"/>
            <a:ext cx="3378522" cy="803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7" name="Google Shape;257;p25"/>
          <p:cNvSpPr txBox="1">
            <a:spLocks noGrp="1"/>
          </p:cNvSpPr>
          <p:nvPr>
            <p:ph type="body" idx="7"/>
          </p:nvPr>
        </p:nvSpPr>
        <p:spPr>
          <a:xfrm>
            <a:off x="8186091" y="2691705"/>
            <a:ext cx="3378522" cy="803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8" name="Google Shape;258;p25"/>
          <p:cNvSpPr txBox="1">
            <a:spLocks noGrp="1"/>
          </p:cNvSpPr>
          <p:nvPr>
            <p:ph type="body" idx="8"/>
          </p:nvPr>
        </p:nvSpPr>
        <p:spPr>
          <a:xfrm>
            <a:off x="8186094" y="4176700"/>
            <a:ext cx="3378522" cy="387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9" name="Google Shape;259;p25"/>
          <p:cNvSpPr txBox="1">
            <a:spLocks noGrp="1"/>
          </p:cNvSpPr>
          <p:nvPr>
            <p:ph type="body" idx="9"/>
          </p:nvPr>
        </p:nvSpPr>
        <p:spPr>
          <a:xfrm>
            <a:off x="8186093" y="2304264"/>
            <a:ext cx="3378522" cy="387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_20">
  <p:cSld name="Content_20">
    <p:bg>
      <p:bgPr>
        <a:solidFill>
          <a:srgbClr val="FFFFFF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262" name="Google Shape;262;p26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63" name="Google Shape;263;p26"/>
          <p:cNvGrpSpPr/>
          <p:nvPr/>
        </p:nvGrpSpPr>
        <p:grpSpPr>
          <a:xfrm>
            <a:off x="765715" y="1905715"/>
            <a:ext cx="10660571" cy="3899822"/>
            <a:chOff x="0" y="-1"/>
            <a:chExt cx="10660569" cy="3899820"/>
          </a:xfrm>
        </p:grpSpPr>
        <p:sp>
          <p:nvSpPr>
            <p:cNvPr id="264" name="Google Shape;264;p26"/>
            <p:cNvSpPr/>
            <p:nvPr/>
          </p:nvSpPr>
          <p:spPr>
            <a:xfrm>
              <a:off x="0" y="1176266"/>
              <a:ext cx="2612377" cy="2723553"/>
            </a:xfrm>
            <a:prstGeom prst="rect">
              <a:avLst/>
            </a:prstGeom>
            <a:solidFill>
              <a:srgbClr val="EFF1F8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2682731" y="1176266"/>
              <a:ext cx="2612377" cy="2723553"/>
            </a:xfrm>
            <a:prstGeom prst="rect">
              <a:avLst/>
            </a:prstGeom>
            <a:solidFill>
              <a:srgbClr val="EFF1F8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5365460" y="1176266"/>
              <a:ext cx="2612377" cy="2723553"/>
            </a:xfrm>
            <a:prstGeom prst="rect">
              <a:avLst/>
            </a:prstGeom>
            <a:solidFill>
              <a:srgbClr val="EFF1F8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8048191" y="1176266"/>
              <a:ext cx="2612377" cy="2723553"/>
            </a:xfrm>
            <a:prstGeom prst="rect">
              <a:avLst/>
            </a:prstGeom>
            <a:solidFill>
              <a:srgbClr val="EFF1F8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8" name="Google Shape;268;p26"/>
            <p:cNvGrpSpPr/>
            <p:nvPr/>
          </p:nvGrpSpPr>
          <p:grpSpPr>
            <a:xfrm>
              <a:off x="0" y="-1"/>
              <a:ext cx="10660569" cy="1176269"/>
              <a:chOff x="0" y="-1"/>
              <a:chExt cx="10660567" cy="1176268"/>
            </a:xfrm>
          </p:grpSpPr>
          <p:sp>
            <p:nvSpPr>
              <p:cNvPr id="269" name="Google Shape;269;p26"/>
              <p:cNvSpPr/>
              <p:nvPr/>
            </p:nvSpPr>
            <p:spPr>
              <a:xfrm>
                <a:off x="0" y="-1"/>
                <a:ext cx="2612377" cy="117626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26"/>
              <p:cNvSpPr/>
              <p:nvPr/>
            </p:nvSpPr>
            <p:spPr>
              <a:xfrm>
                <a:off x="2682730" y="6"/>
                <a:ext cx="2612377" cy="117626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26"/>
              <p:cNvSpPr/>
              <p:nvPr/>
            </p:nvSpPr>
            <p:spPr>
              <a:xfrm>
                <a:off x="5365460" y="6"/>
                <a:ext cx="2612377" cy="117626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26"/>
              <p:cNvSpPr/>
              <p:nvPr/>
            </p:nvSpPr>
            <p:spPr>
              <a:xfrm>
                <a:off x="8048190" y="6"/>
                <a:ext cx="2612377" cy="117626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73" name="Google Shape;273;p26" descr="Pictur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55400" y="6176962"/>
            <a:ext cx="366618" cy="37371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6"/>
          <p:cNvSpPr txBox="1">
            <a:spLocks noGrp="1"/>
          </p:cNvSpPr>
          <p:nvPr>
            <p:ph type="title"/>
          </p:nvPr>
        </p:nvSpPr>
        <p:spPr>
          <a:xfrm>
            <a:off x="369982" y="514350"/>
            <a:ext cx="11485748" cy="94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6"/>
          <p:cNvSpPr txBox="1">
            <a:spLocks noGrp="1"/>
          </p:cNvSpPr>
          <p:nvPr>
            <p:ph type="body" idx="1"/>
          </p:nvPr>
        </p:nvSpPr>
        <p:spPr>
          <a:xfrm>
            <a:off x="370166" y="1116596"/>
            <a:ext cx="11485563" cy="30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>
                <a:solidFill>
                  <a:schemeClr val="accent4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2pPr>
            <a:lvl3pPr marL="1371600" lvl="2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3pPr>
            <a:lvl4pPr marL="1828800" lvl="3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4pPr>
            <a:lvl5pPr marL="2286000" lvl="4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6" name="Google Shape;276;p26"/>
          <p:cNvSpPr txBox="1">
            <a:spLocks noGrp="1"/>
          </p:cNvSpPr>
          <p:nvPr>
            <p:ph type="body" idx="2"/>
          </p:nvPr>
        </p:nvSpPr>
        <p:spPr>
          <a:xfrm>
            <a:off x="3459562" y="3111697"/>
            <a:ext cx="2612375" cy="269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7" name="Google Shape;277;p26"/>
          <p:cNvSpPr txBox="1">
            <a:spLocks noGrp="1"/>
          </p:cNvSpPr>
          <p:nvPr>
            <p:ph type="body" idx="3"/>
          </p:nvPr>
        </p:nvSpPr>
        <p:spPr>
          <a:xfrm>
            <a:off x="765717" y="3111697"/>
            <a:ext cx="2612377" cy="269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8" name="Google Shape;278;p26"/>
          <p:cNvSpPr txBox="1">
            <a:spLocks noGrp="1"/>
          </p:cNvSpPr>
          <p:nvPr>
            <p:ph type="body" idx="4"/>
          </p:nvPr>
        </p:nvSpPr>
        <p:spPr>
          <a:xfrm>
            <a:off x="8849087" y="3111697"/>
            <a:ext cx="2612375" cy="269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9" name="Google Shape;279;p26"/>
          <p:cNvSpPr txBox="1">
            <a:spLocks noGrp="1"/>
          </p:cNvSpPr>
          <p:nvPr>
            <p:ph type="body" idx="5"/>
          </p:nvPr>
        </p:nvSpPr>
        <p:spPr>
          <a:xfrm>
            <a:off x="6131178" y="3111697"/>
            <a:ext cx="2612375" cy="269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0" name="Google Shape;280;p26"/>
          <p:cNvSpPr txBox="1">
            <a:spLocks noGrp="1"/>
          </p:cNvSpPr>
          <p:nvPr>
            <p:ph type="body" idx="6"/>
          </p:nvPr>
        </p:nvSpPr>
        <p:spPr>
          <a:xfrm>
            <a:off x="3476576" y="1980116"/>
            <a:ext cx="2560182" cy="106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1" name="Google Shape;281;p26"/>
          <p:cNvSpPr txBox="1">
            <a:spLocks noGrp="1"/>
          </p:cNvSpPr>
          <p:nvPr>
            <p:ph type="body" idx="7"/>
          </p:nvPr>
        </p:nvSpPr>
        <p:spPr>
          <a:xfrm>
            <a:off x="782730" y="1980116"/>
            <a:ext cx="2560185" cy="106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2" name="Google Shape;282;p26"/>
          <p:cNvSpPr txBox="1">
            <a:spLocks noGrp="1"/>
          </p:cNvSpPr>
          <p:nvPr>
            <p:ph type="body" idx="8"/>
          </p:nvPr>
        </p:nvSpPr>
        <p:spPr>
          <a:xfrm>
            <a:off x="8866102" y="1980116"/>
            <a:ext cx="2560182" cy="106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3" name="Google Shape;283;p26"/>
          <p:cNvSpPr txBox="1">
            <a:spLocks noGrp="1"/>
          </p:cNvSpPr>
          <p:nvPr>
            <p:ph type="body" idx="9"/>
          </p:nvPr>
        </p:nvSpPr>
        <p:spPr>
          <a:xfrm>
            <a:off x="6148192" y="1980116"/>
            <a:ext cx="2560183" cy="106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_21">
  <p:cSld name="Content_21">
    <p:bg>
      <p:bgPr>
        <a:solidFill>
          <a:srgbClr val="FFFFFF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286" name="Google Shape;286;p27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87" name="Google Shape;287;p27"/>
          <p:cNvGrpSpPr/>
          <p:nvPr/>
        </p:nvGrpSpPr>
        <p:grpSpPr>
          <a:xfrm>
            <a:off x="765715" y="1905715"/>
            <a:ext cx="10660571" cy="3899822"/>
            <a:chOff x="0" y="-1"/>
            <a:chExt cx="10660569" cy="3899820"/>
          </a:xfrm>
        </p:grpSpPr>
        <p:sp>
          <p:nvSpPr>
            <p:cNvPr id="288" name="Google Shape;288;p27"/>
            <p:cNvSpPr/>
            <p:nvPr/>
          </p:nvSpPr>
          <p:spPr>
            <a:xfrm>
              <a:off x="0" y="1176266"/>
              <a:ext cx="2612377" cy="2723553"/>
            </a:xfrm>
            <a:prstGeom prst="rect">
              <a:avLst/>
            </a:prstGeom>
            <a:solidFill>
              <a:srgbClr val="EFF1F8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2682731" y="1176266"/>
              <a:ext cx="2612377" cy="2723553"/>
            </a:xfrm>
            <a:prstGeom prst="rect">
              <a:avLst/>
            </a:prstGeom>
            <a:solidFill>
              <a:srgbClr val="EFF1F8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5365460" y="1176266"/>
              <a:ext cx="2612377" cy="2723553"/>
            </a:xfrm>
            <a:prstGeom prst="rect">
              <a:avLst/>
            </a:prstGeom>
            <a:solidFill>
              <a:srgbClr val="EFF1F8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8048191" y="1176266"/>
              <a:ext cx="2612377" cy="2723553"/>
            </a:xfrm>
            <a:prstGeom prst="rect">
              <a:avLst/>
            </a:prstGeom>
            <a:solidFill>
              <a:srgbClr val="EFF1F8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2" name="Google Shape;292;p27"/>
            <p:cNvGrpSpPr/>
            <p:nvPr/>
          </p:nvGrpSpPr>
          <p:grpSpPr>
            <a:xfrm>
              <a:off x="0" y="-1"/>
              <a:ext cx="10660569" cy="1176269"/>
              <a:chOff x="0" y="-1"/>
              <a:chExt cx="10660567" cy="1176268"/>
            </a:xfrm>
          </p:grpSpPr>
          <p:sp>
            <p:nvSpPr>
              <p:cNvPr id="293" name="Google Shape;293;p27"/>
              <p:cNvSpPr/>
              <p:nvPr/>
            </p:nvSpPr>
            <p:spPr>
              <a:xfrm>
                <a:off x="0" y="-1"/>
                <a:ext cx="2612377" cy="1176261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4000">
                    <a:schemeClr val="accent1"/>
                  </a:gs>
                  <a:gs pos="100000">
                    <a:srgbClr val="2A4C8A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27"/>
              <p:cNvSpPr/>
              <p:nvPr/>
            </p:nvSpPr>
            <p:spPr>
              <a:xfrm>
                <a:off x="2682730" y="6"/>
                <a:ext cx="2612377" cy="1176261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4000">
                    <a:schemeClr val="accent1"/>
                  </a:gs>
                  <a:gs pos="100000">
                    <a:srgbClr val="2A4C8A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27"/>
              <p:cNvSpPr/>
              <p:nvPr/>
            </p:nvSpPr>
            <p:spPr>
              <a:xfrm>
                <a:off x="5365460" y="6"/>
                <a:ext cx="2612377" cy="1176261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4000">
                    <a:schemeClr val="accent1"/>
                  </a:gs>
                  <a:gs pos="100000">
                    <a:srgbClr val="2A4C8A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27"/>
              <p:cNvSpPr/>
              <p:nvPr/>
            </p:nvSpPr>
            <p:spPr>
              <a:xfrm>
                <a:off x="8048190" y="6"/>
                <a:ext cx="2612377" cy="1176261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4000">
                    <a:schemeClr val="accent1"/>
                  </a:gs>
                  <a:gs pos="100000">
                    <a:srgbClr val="2A4C8A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97" name="Google Shape;297;p27" descr="Pictur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55400" y="6176962"/>
            <a:ext cx="366618" cy="373719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7"/>
          <p:cNvSpPr txBox="1">
            <a:spLocks noGrp="1"/>
          </p:cNvSpPr>
          <p:nvPr>
            <p:ph type="title"/>
          </p:nvPr>
        </p:nvSpPr>
        <p:spPr>
          <a:xfrm>
            <a:off x="369982" y="514350"/>
            <a:ext cx="11485748" cy="94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7"/>
          <p:cNvSpPr txBox="1">
            <a:spLocks noGrp="1"/>
          </p:cNvSpPr>
          <p:nvPr>
            <p:ph type="body" idx="1"/>
          </p:nvPr>
        </p:nvSpPr>
        <p:spPr>
          <a:xfrm>
            <a:off x="370166" y="1116596"/>
            <a:ext cx="11485563" cy="30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>
                <a:solidFill>
                  <a:schemeClr val="accent4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2pPr>
            <a:lvl3pPr marL="1371600" lvl="2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3pPr>
            <a:lvl4pPr marL="1828800" lvl="3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4pPr>
            <a:lvl5pPr marL="2286000" lvl="4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0" name="Google Shape;300;p27"/>
          <p:cNvSpPr txBox="1">
            <a:spLocks noGrp="1"/>
          </p:cNvSpPr>
          <p:nvPr>
            <p:ph type="body" idx="2"/>
          </p:nvPr>
        </p:nvSpPr>
        <p:spPr>
          <a:xfrm>
            <a:off x="3459562" y="3111697"/>
            <a:ext cx="2612375" cy="269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1" name="Google Shape;301;p27"/>
          <p:cNvSpPr txBox="1">
            <a:spLocks noGrp="1"/>
          </p:cNvSpPr>
          <p:nvPr>
            <p:ph type="body" idx="3"/>
          </p:nvPr>
        </p:nvSpPr>
        <p:spPr>
          <a:xfrm>
            <a:off x="765717" y="3111697"/>
            <a:ext cx="2612377" cy="269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2" name="Google Shape;302;p27"/>
          <p:cNvSpPr txBox="1">
            <a:spLocks noGrp="1"/>
          </p:cNvSpPr>
          <p:nvPr>
            <p:ph type="body" idx="4"/>
          </p:nvPr>
        </p:nvSpPr>
        <p:spPr>
          <a:xfrm>
            <a:off x="8849087" y="3111697"/>
            <a:ext cx="2612375" cy="269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3" name="Google Shape;303;p27"/>
          <p:cNvSpPr txBox="1">
            <a:spLocks noGrp="1"/>
          </p:cNvSpPr>
          <p:nvPr>
            <p:ph type="body" idx="5"/>
          </p:nvPr>
        </p:nvSpPr>
        <p:spPr>
          <a:xfrm>
            <a:off x="6131178" y="3111697"/>
            <a:ext cx="2612375" cy="269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4" name="Google Shape;304;p27"/>
          <p:cNvSpPr txBox="1">
            <a:spLocks noGrp="1"/>
          </p:cNvSpPr>
          <p:nvPr>
            <p:ph type="body" idx="6"/>
          </p:nvPr>
        </p:nvSpPr>
        <p:spPr>
          <a:xfrm>
            <a:off x="4475019" y="1980116"/>
            <a:ext cx="1561739" cy="106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5" name="Google Shape;305;p27"/>
          <p:cNvSpPr txBox="1">
            <a:spLocks noGrp="1"/>
          </p:cNvSpPr>
          <p:nvPr>
            <p:ph type="body" idx="7"/>
          </p:nvPr>
        </p:nvSpPr>
        <p:spPr>
          <a:xfrm>
            <a:off x="1781175" y="1980116"/>
            <a:ext cx="1561739" cy="106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6" name="Google Shape;306;p27"/>
          <p:cNvSpPr txBox="1">
            <a:spLocks noGrp="1"/>
          </p:cNvSpPr>
          <p:nvPr>
            <p:ph type="body" idx="8"/>
          </p:nvPr>
        </p:nvSpPr>
        <p:spPr>
          <a:xfrm>
            <a:off x="9864545" y="1980116"/>
            <a:ext cx="1561739" cy="106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7" name="Google Shape;307;p27"/>
          <p:cNvSpPr txBox="1">
            <a:spLocks noGrp="1"/>
          </p:cNvSpPr>
          <p:nvPr>
            <p:ph type="body" idx="9"/>
          </p:nvPr>
        </p:nvSpPr>
        <p:spPr>
          <a:xfrm>
            <a:off x="7146635" y="1980116"/>
            <a:ext cx="1561739" cy="106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ransition_01">
  <p:cSld name="Transition_0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310" name="Google Shape;310;p28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1" name="Google Shape;311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25000">
                <a:srgbClr val="FFFFFF"/>
              </a:gs>
              <a:gs pos="5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8"/>
          <p:cNvSpPr txBox="1">
            <a:spLocks noGrp="1"/>
          </p:cNvSpPr>
          <p:nvPr>
            <p:ph type="title"/>
          </p:nvPr>
        </p:nvSpPr>
        <p:spPr>
          <a:xfrm>
            <a:off x="577514" y="3486330"/>
            <a:ext cx="5642814" cy="709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Arial"/>
              <a:buNone/>
              <a:defRPr sz="4000">
                <a:solidFill>
                  <a:schemeClr val="accent4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8"/>
          <p:cNvSpPr txBox="1">
            <a:spLocks noGrp="1"/>
          </p:cNvSpPr>
          <p:nvPr>
            <p:ph type="body" idx="1"/>
          </p:nvPr>
        </p:nvSpPr>
        <p:spPr>
          <a:xfrm>
            <a:off x="577514" y="2306608"/>
            <a:ext cx="5642814" cy="1116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14" name="Google Shape;314;p28" descr="Picture 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5495" y="6176962"/>
            <a:ext cx="2464325" cy="375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ransition_02">
  <p:cSld name="Transition_0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317" name="Google Shape;317;p29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8" name="Google Shape;318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25000">
                <a:srgbClr val="FFFFFF"/>
              </a:gs>
              <a:gs pos="5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9"/>
          <p:cNvSpPr txBox="1">
            <a:spLocks noGrp="1"/>
          </p:cNvSpPr>
          <p:nvPr>
            <p:ph type="title"/>
          </p:nvPr>
        </p:nvSpPr>
        <p:spPr>
          <a:xfrm>
            <a:off x="577514" y="3486330"/>
            <a:ext cx="5642814" cy="709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Arial"/>
              <a:buNone/>
              <a:defRPr sz="4000">
                <a:solidFill>
                  <a:schemeClr val="accent4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9"/>
          <p:cNvSpPr txBox="1">
            <a:spLocks noGrp="1"/>
          </p:cNvSpPr>
          <p:nvPr>
            <p:ph type="body" idx="1"/>
          </p:nvPr>
        </p:nvSpPr>
        <p:spPr>
          <a:xfrm>
            <a:off x="577514" y="2306608"/>
            <a:ext cx="5642814" cy="1116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21" name="Google Shape;321;p29" descr="Picture 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5495" y="6176962"/>
            <a:ext cx="2464325" cy="375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ransition_03">
  <p:cSld name="Transition_0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324" name="Google Shape;324;p30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5" name="Google Shape;325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25000">
                <a:srgbClr val="FFFFFF"/>
              </a:gs>
              <a:gs pos="5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30" descr="Picture 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5495" y="6176962"/>
            <a:ext cx="2464325" cy="375759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0"/>
          <p:cNvSpPr txBox="1">
            <a:spLocks noGrp="1"/>
          </p:cNvSpPr>
          <p:nvPr>
            <p:ph type="title"/>
          </p:nvPr>
        </p:nvSpPr>
        <p:spPr>
          <a:xfrm>
            <a:off x="577514" y="3486330"/>
            <a:ext cx="5642814" cy="709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Arial"/>
              <a:buNone/>
              <a:defRPr sz="4000">
                <a:solidFill>
                  <a:schemeClr val="accent4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30"/>
          <p:cNvSpPr txBox="1">
            <a:spLocks noGrp="1"/>
          </p:cNvSpPr>
          <p:nvPr>
            <p:ph type="body" idx="1"/>
          </p:nvPr>
        </p:nvSpPr>
        <p:spPr>
          <a:xfrm>
            <a:off x="577514" y="2306608"/>
            <a:ext cx="5642814" cy="1116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over_06">
  <p:cSld name="1_Cover_0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577514" y="3846443"/>
            <a:ext cx="6986163" cy="181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 b="1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577514" y="6081728"/>
            <a:ext cx="6986165" cy="49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2"/>
          </p:nvPr>
        </p:nvSpPr>
        <p:spPr>
          <a:xfrm>
            <a:off x="577849" y="5512882"/>
            <a:ext cx="6985597" cy="600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3" name="Google Shape;33;p4" descr="Picture 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1024" y="5848337"/>
            <a:ext cx="3275931" cy="499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ransition_04">
  <p:cSld name="Transition_04">
    <p:bg>
      <p:bgPr>
        <a:solidFill>
          <a:srgbClr val="FFFFFF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331" name="Google Shape;331;p31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32" name="Google Shape;332;p31"/>
          <p:cNvGrpSpPr/>
          <p:nvPr/>
        </p:nvGrpSpPr>
        <p:grpSpPr>
          <a:xfrm>
            <a:off x="0" y="0"/>
            <a:ext cx="121432" cy="6858000"/>
            <a:chOff x="0" y="0"/>
            <a:chExt cx="121431" cy="6858000"/>
          </a:xfrm>
        </p:grpSpPr>
        <p:sp>
          <p:nvSpPr>
            <p:cNvPr id="333" name="Google Shape;333;p31"/>
            <p:cNvSpPr/>
            <p:nvPr/>
          </p:nvSpPr>
          <p:spPr>
            <a:xfrm>
              <a:off x="0" y="0"/>
              <a:ext cx="121431" cy="68580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61000">
                  <a:schemeClr val="accent1"/>
                </a:gs>
                <a:gs pos="100000">
                  <a:schemeClr val="accent4"/>
                </a:gs>
              </a:gsLst>
              <a:lin ang="5400000" scaled="0"/>
            </a:gra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1"/>
            <p:cNvSpPr txBox="1"/>
            <p:nvPr/>
          </p:nvSpPr>
          <p:spPr>
            <a:xfrm>
              <a:off x="52069" y="3365500"/>
              <a:ext cx="17292" cy="127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  <p:sp>
        <p:nvSpPr>
          <p:cNvPr id="335" name="Google Shape;335;p31"/>
          <p:cNvSpPr txBox="1">
            <a:spLocks noGrp="1"/>
          </p:cNvSpPr>
          <p:nvPr>
            <p:ph type="title"/>
          </p:nvPr>
        </p:nvSpPr>
        <p:spPr>
          <a:xfrm>
            <a:off x="577514" y="3486330"/>
            <a:ext cx="11059425" cy="709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sz="4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31"/>
          <p:cNvSpPr txBox="1">
            <a:spLocks noGrp="1"/>
          </p:cNvSpPr>
          <p:nvPr>
            <p:ph type="body" idx="1"/>
          </p:nvPr>
        </p:nvSpPr>
        <p:spPr>
          <a:xfrm>
            <a:off x="577514" y="2306608"/>
            <a:ext cx="11059425" cy="1116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37" name="Google Shape;337;p31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55495" y="6176962"/>
            <a:ext cx="2464325" cy="375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1" descr="Picture 13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 rot="2993099">
            <a:off x="4090401" y="-1639978"/>
            <a:ext cx="8951470" cy="6858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2217" y="0"/>
                </a:moveTo>
                <a:lnTo>
                  <a:pt x="0" y="18926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7744"/>
                </a:lnTo>
                <a:lnTo>
                  <a:pt x="14558" y="0"/>
                </a:lnTo>
                <a:lnTo>
                  <a:pt x="12217" y="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ransition_05">
  <p:cSld name="Transition_05">
    <p:bg>
      <p:bgPr>
        <a:solidFill>
          <a:srgbClr val="F3F4F3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341" name="Google Shape;341;p32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2" name="Google Shape;342;p32"/>
          <p:cNvSpPr>
            <a:spLocks noGrp="1"/>
          </p:cNvSpPr>
          <p:nvPr>
            <p:ph type="pic" idx="2"/>
          </p:nvPr>
        </p:nvSpPr>
        <p:spPr>
          <a:xfrm>
            <a:off x="0" y="0"/>
            <a:ext cx="12344400" cy="6874724"/>
          </a:xfrm>
          <a:prstGeom prst="rect">
            <a:avLst/>
          </a:prstGeom>
          <a:noFill/>
          <a:ln>
            <a:noFill/>
          </a:ln>
        </p:spPr>
      </p:sp>
      <p:sp>
        <p:nvSpPr>
          <p:cNvPr id="343" name="Google Shape;343;p32"/>
          <p:cNvSpPr txBox="1">
            <a:spLocks noGrp="1"/>
          </p:cNvSpPr>
          <p:nvPr>
            <p:ph type="title"/>
          </p:nvPr>
        </p:nvSpPr>
        <p:spPr>
          <a:xfrm>
            <a:off x="577514" y="3486330"/>
            <a:ext cx="5811255" cy="709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Arial"/>
              <a:buNone/>
              <a:defRPr sz="4000">
                <a:solidFill>
                  <a:schemeClr val="accent4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32"/>
          <p:cNvSpPr txBox="1">
            <a:spLocks noGrp="1"/>
          </p:cNvSpPr>
          <p:nvPr>
            <p:ph type="body" idx="1"/>
          </p:nvPr>
        </p:nvSpPr>
        <p:spPr>
          <a:xfrm>
            <a:off x="577514" y="2306608"/>
            <a:ext cx="5811255" cy="1116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_01">
  <p:cSld name="Closing_0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347" name="Google Shape;347;p33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8" name="Google Shape;348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C5C7C5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p33" descr="Picture 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48083" y="5700705"/>
            <a:ext cx="4295834" cy="655026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3"/>
          <p:cNvSpPr txBox="1">
            <a:spLocks noGrp="1"/>
          </p:cNvSpPr>
          <p:nvPr>
            <p:ph type="body" idx="1"/>
          </p:nvPr>
        </p:nvSpPr>
        <p:spPr>
          <a:xfrm>
            <a:off x="838200" y="1900208"/>
            <a:ext cx="10515600" cy="1116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_02">
  <p:cSld name="Closing_02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_03">
  <p:cSld name="Closing_0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5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355" name="Google Shape;355;p35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6" name="Google Shape;356;p35" descr="Picture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48083" y="5700705"/>
            <a:ext cx="4295836" cy="655026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5"/>
          <p:cNvSpPr txBox="1">
            <a:spLocks noGrp="1"/>
          </p:cNvSpPr>
          <p:nvPr>
            <p:ph type="body" idx="1"/>
          </p:nvPr>
        </p:nvSpPr>
        <p:spPr>
          <a:xfrm>
            <a:off x="838200" y="858808"/>
            <a:ext cx="10515600" cy="1116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_04">
  <p:cSld name="Closing_0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360" name="Google Shape;360;p36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1" name="Google Shape;361;p36" descr="Picture 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34962" y="730362"/>
            <a:ext cx="5322076" cy="1582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48083" y="5700705"/>
            <a:ext cx="4295836" cy="65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_05">
  <p:cSld name="Closing_0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7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365" name="Google Shape;365;p37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6" name="Google Shape;366;p37" descr="Picture 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7" descr="Picture 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3550" y="5848339"/>
            <a:ext cx="3275933" cy="499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7" descr="Picture 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84256" y="1098662"/>
            <a:ext cx="5322076" cy="158270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_06">
  <p:cSld name="Closing_0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371" name="Google Shape;371;p38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2" name="Google Shape;372;p38" descr="Picture 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3082" y="1097265"/>
            <a:ext cx="5322077" cy="1582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8" descr="Picture 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3550" y="5848339"/>
            <a:ext cx="3275933" cy="499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_07">
  <p:cSld name="Closing_07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9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376" name="Google Shape;376;p39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7" name="Google Shape;377;p39" descr="Picture 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48083" y="5700705"/>
            <a:ext cx="4295836" cy="65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9" descr="Picture 11"/>
          <p:cNvPicPr preferRelativeResize="0"/>
          <p:nvPr/>
        </p:nvPicPr>
        <p:blipFill rotWithShape="1">
          <a:blip r:embed="rId3">
            <a:alphaModFix amt="20000"/>
          </a:blip>
          <a:srcRect t="37454" r="21965" b="17090"/>
          <a:stretch/>
        </p:blipFill>
        <p:spPr>
          <a:xfrm>
            <a:off x="4614914" y="-157050"/>
            <a:ext cx="909777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9" name="Google Shape;379;p39"/>
          <p:cNvGrpSpPr/>
          <p:nvPr/>
        </p:nvGrpSpPr>
        <p:grpSpPr>
          <a:xfrm>
            <a:off x="-1" y="4"/>
            <a:ext cx="12252962" cy="118874"/>
            <a:chOff x="0" y="2"/>
            <a:chExt cx="12252961" cy="118872"/>
          </a:xfrm>
        </p:grpSpPr>
        <p:sp>
          <p:nvSpPr>
            <p:cNvPr id="380" name="Google Shape;380;p39"/>
            <p:cNvSpPr/>
            <p:nvPr/>
          </p:nvSpPr>
          <p:spPr>
            <a:xfrm rot="-5400000">
              <a:off x="6067044" y="-6067043"/>
              <a:ext cx="118872" cy="12252961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61000">
                  <a:schemeClr val="accent1"/>
                </a:gs>
                <a:gs pos="100000">
                  <a:schemeClr val="accent4"/>
                </a:gs>
              </a:gsLst>
              <a:lin ang="5400000" scaled="0"/>
            </a:gra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9"/>
            <p:cNvSpPr txBox="1"/>
            <p:nvPr/>
          </p:nvSpPr>
          <p:spPr>
            <a:xfrm rot="-5400000">
              <a:off x="6119114" y="-4063"/>
              <a:ext cx="14732" cy="127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  <p:sp>
        <p:nvSpPr>
          <p:cNvPr id="382" name="Google Shape;382;p39"/>
          <p:cNvSpPr txBox="1">
            <a:spLocks noGrp="1"/>
          </p:cNvSpPr>
          <p:nvPr>
            <p:ph type="body" idx="1"/>
          </p:nvPr>
        </p:nvSpPr>
        <p:spPr>
          <a:xfrm>
            <a:off x="838200" y="2629438"/>
            <a:ext cx="10515600" cy="1116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_08">
  <p:cSld name="Closing_08">
    <p:bg>
      <p:bgPr>
        <a:solidFill>
          <a:srgbClr val="FFFFFF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0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385" name="Google Shape;385;p40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6" name="Google Shape;386;p40" descr="Picture 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48083" y="5700705"/>
            <a:ext cx="4295836" cy="65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0" descr="Picture 11"/>
          <p:cNvPicPr preferRelativeResize="0"/>
          <p:nvPr/>
        </p:nvPicPr>
        <p:blipFill rotWithShape="1">
          <a:blip r:embed="rId3">
            <a:alphaModFix amt="20000"/>
          </a:blip>
          <a:srcRect t="37454" r="21965" b="17090"/>
          <a:stretch/>
        </p:blipFill>
        <p:spPr>
          <a:xfrm>
            <a:off x="4614914" y="-157050"/>
            <a:ext cx="9097773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0" descr="Picture 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49262" y="2113788"/>
            <a:ext cx="5322076" cy="15827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9" name="Google Shape;389;p40"/>
          <p:cNvGrpSpPr/>
          <p:nvPr/>
        </p:nvGrpSpPr>
        <p:grpSpPr>
          <a:xfrm>
            <a:off x="-1" y="4"/>
            <a:ext cx="12252962" cy="118874"/>
            <a:chOff x="0" y="2"/>
            <a:chExt cx="12252961" cy="118872"/>
          </a:xfrm>
        </p:grpSpPr>
        <p:sp>
          <p:nvSpPr>
            <p:cNvPr id="390" name="Google Shape;390;p40"/>
            <p:cNvSpPr/>
            <p:nvPr/>
          </p:nvSpPr>
          <p:spPr>
            <a:xfrm rot="-5400000">
              <a:off x="6067044" y="-6067043"/>
              <a:ext cx="118872" cy="12252961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61000">
                  <a:schemeClr val="accent1"/>
                </a:gs>
                <a:gs pos="100000">
                  <a:schemeClr val="accent4"/>
                </a:gs>
              </a:gsLst>
              <a:lin ang="5400000" scaled="0"/>
            </a:gra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0"/>
            <p:cNvSpPr txBox="1"/>
            <p:nvPr/>
          </p:nvSpPr>
          <p:spPr>
            <a:xfrm rot="-5400000">
              <a:off x="6119114" y="-4063"/>
              <a:ext cx="14732" cy="127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_07">
  <p:cSld name="Cover_07">
    <p:bg>
      <p:bgPr>
        <a:solidFill>
          <a:srgbClr val="FFFFFF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" name="Google Shape;37;p5" descr="Picture 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23550" y="5848339"/>
            <a:ext cx="3275933" cy="499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 descr="Picture 11"/>
          <p:cNvPicPr preferRelativeResize="0"/>
          <p:nvPr/>
        </p:nvPicPr>
        <p:blipFill rotWithShape="1">
          <a:blip r:embed="rId3">
            <a:alphaModFix amt="20000"/>
          </a:blip>
          <a:srcRect t="37454" r="21965" b="17090"/>
          <a:stretch/>
        </p:blipFill>
        <p:spPr>
          <a:xfrm>
            <a:off x="4614914" y="-157050"/>
            <a:ext cx="909777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577514" y="1798983"/>
            <a:ext cx="11059426" cy="162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577514" y="3840796"/>
            <a:ext cx="11059425" cy="49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E797C"/>
              </a:buClr>
              <a:buSzPts val="2000"/>
              <a:buFont typeface="Arial"/>
              <a:buNone/>
              <a:defRPr sz="2000">
                <a:solidFill>
                  <a:srgbClr val="6E797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E797C"/>
              </a:buClr>
              <a:buSzPts val="2000"/>
              <a:buFont typeface="Arial"/>
              <a:buNone/>
              <a:defRPr sz="2000">
                <a:solidFill>
                  <a:srgbClr val="6E797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E797C"/>
              </a:buClr>
              <a:buSzPts val="2000"/>
              <a:buFont typeface="Arial"/>
              <a:buNone/>
              <a:defRPr sz="2000">
                <a:solidFill>
                  <a:srgbClr val="6E797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E797C"/>
              </a:buClr>
              <a:buSzPts val="2000"/>
              <a:buFont typeface="Arial"/>
              <a:buNone/>
              <a:defRPr sz="2000">
                <a:solidFill>
                  <a:srgbClr val="6E797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E797C"/>
              </a:buClr>
              <a:buSzPts val="2000"/>
              <a:buFont typeface="Arial"/>
              <a:buNone/>
              <a:defRPr sz="2000">
                <a:solidFill>
                  <a:srgbClr val="6E797C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577850" y="3271949"/>
            <a:ext cx="11058525" cy="600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_09">
  <p:cSld name="Closing_09">
    <p:bg>
      <p:bgPr>
        <a:solidFill>
          <a:srgbClr val="F3F4F3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1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394" name="Google Shape;394;p41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5" name="Google Shape;395;p41"/>
          <p:cNvSpPr>
            <a:spLocks noGrp="1"/>
          </p:cNvSpPr>
          <p:nvPr>
            <p:ph type="pic" idx="2"/>
          </p:nvPr>
        </p:nvSpPr>
        <p:spPr>
          <a:xfrm>
            <a:off x="0" y="-2"/>
            <a:ext cx="12344400" cy="6874727"/>
          </a:xfrm>
          <a:prstGeom prst="rect">
            <a:avLst/>
          </a:prstGeom>
          <a:noFill/>
          <a:ln>
            <a:noFill/>
          </a:ln>
        </p:spPr>
      </p:sp>
      <p:sp>
        <p:nvSpPr>
          <p:cNvPr id="396" name="Google Shape;396;p41"/>
          <p:cNvSpPr txBox="1">
            <a:spLocks noGrp="1"/>
          </p:cNvSpPr>
          <p:nvPr>
            <p:ph type="body" idx="1"/>
          </p:nvPr>
        </p:nvSpPr>
        <p:spPr>
          <a:xfrm>
            <a:off x="838200" y="858808"/>
            <a:ext cx="10515600" cy="1116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se Study Template">
  <p:cSld name="Case Study Template">
    <p:bg>
      <p:bgPr>
        <a:solidFill>
          <a:srgbClr val="FFFFFF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2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399" name="Google Shape;399;p42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0" name="Google Shape;400;p42"/>
          <p:cNvSpPr>
            <a:spLocks noGrp="1"/>
          </p:cNvSpPr>
          <p:nvPr>
            <p:ph type="pic" idx="2"/>
          </p:nvPr>
        </p:nvSpPr>
        <p:spPr>
          <a:xfrm>
            <a:off x="0" y="0"/>
            <a:ext cx="949206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42"/>
          <p:cNvSpPr>
            <a:spLocks noGrp="1"/>
          </p:cNvSpPr>
          <p:nvPr>
            <p:ph type="pic" idx="3"/>
          </p:nvPr>
        </p:nvSpPr>
        <p:spPr>
          <a:xfrm>
            <a:off x="1578891" y="262427"/>
            <a:ext cx="2199933" cy="825664"/>
          </a:xfrm>
          <a:prstGeom prst="rect">
            <a:avLst/>
          </a:prstGeom>
          <a:noFill/>
          <a:ln>
            <a:noFill/>
          </a:ln>
        </p:spPr>
      </p:sp>
      <p:pic>
        <p:nvPicPr>
          <p:cNvPr id="402" name="Google Shape;402;p42" descr="Shape 7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79065" y="5947533"/>
            <a:ext cx="576664" cy="576664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2"/>
          <p:cNvSpPr txBox="1">
            <a:spLocks noGrp="1"/>
          </p:cNvSpPr>
          <p:nvPr>
            <p:ph type="body" idx="1"/>
          </p:nvPr>
        </p:nvSpPr>
        <p:spPr>
          <a:xfrm>
            <a:off x="4533900" y="1448020"/>
            <a:ext cx="6745289" cy="690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sz="18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sz="1800" b="1">
                <a:solidFill>
                  <a:schemeClr val="accent3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sz="1800" b="1">
                <a:solidFill>
                  <a:schemeClr val="accent3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sz="1800" b="1">
                <a:solidFill>
                  <a:schemeClr val="accent3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sz="1800" b="1">
                <a:solidFill>
                  <a:schemeClr val="accent3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se_Template_01">
  <p:cSld name="Case_Template_01">
    <p:bg>
      <p:bgPr>
        <a:solidFill>
          <a:srgbClr val="FFFFFF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3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406" name="Google Shape;406;p43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07" name="Google Shape;407;p43"/>
          <p:cNvGrpSpPr/>
          <p:nvPr/>
        </p:nvGrpSpPr>
        <p:grpSpPr>
          <a:xfrm>
            <a:off x="369983" y="1484448"/>
            <a:ext cx="4774758" cy="264258"/>
            <a:chOff x="0" y="-1"/>
            <a:chExt cx="4774756" cy="264256"/>
          </a:xfrm>
        </p:grpSpPr>
        <p:sp>
          <p:nvSpPr>
            <p:cNvPr id="408" name="Google Shape;408;p43"/>
            <p:cNvSpPr/>
            <p:nvPr/>
          </p:nvSpPr>
          <p:spPr>
            <a:xfrm>
              <a:off x="0" y="17995"/>
              <a:ext cx="4774756" cy="2282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0929" y="21600"/>
                  </a:lnTo>
                  <a:lnTo>
                    <a:pt x="0" y="2160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32000">
                  <a:schemeClr val="accent1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11400000" scaled="0"/>
            </a:gra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3"/>
            <p:cNvSpPr txBox="1"/>
            <p:nvPr/>
          </p:nvSpPr>
          <p:spPr>
            <a:xfrm>
              <a:off x="45719" y="-1"/>
              <a:ext cx="4683316" cy="2642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CLIENT CHALLENGE</a:t>
              </a:r>
              <a:endParaRPr/>
            </a:p>
          </p:txBody>
        </p:sp>
      </p:grpSp>
      <p:sp>
        <p:nvSpPr>
          <p:cNvPr id="410" name="Google Shape;410;p43"/>
          <p:cNvSpPr txBox="1">
            <a:spLocks noGrp="1"/>
          </p:cNvSpPr>
          <p:nvPr>
            <p:ph type="title"/>
          </p:nvPr>
        </p:nvSpPr>
        <p:spPr>
          <a:xfrm>
            <a:off x="369982" y="514350"/>
            <a:ext cx="4897485" cy="94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43"/>
          <p:cNvSpPr txBox="1">
            <a:spLocks noGrp="1"/>
          </p:cNvSpPr>
          <p:nvPr>
            <p:ph type="body" idx="1"/>
          </p:nvPr>
        </p:nvSpPr>
        <p:spPr>
          <a:xfrm>
            <a:off x="369982" y="1730710"/>
            <a:ext cx="4788427" cy="217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111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300"/>
              <a:buChar char="•"/>
              <a:defRPr sz="1300"/>
            </a:lvl1pPr>
            <a:lvl2pPr marL="914400" lvl="1" indent="-3111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300"/>
              <a:buChar char="•"/>
              <a:defRPr sz="1300"/>
            </a:lvl2pPr>
            <a:lvl3pPr marL="1371600" lvl="2" indent="-3111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300"/>
              <a:buChar char="•"/>
              <a:defRPr sz="1300"/>
            </a:lvl3pPr>
            <a:lvl4pPr marL="1828800" lvl="3" indent="-3111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300"/>
              <a:buChar char="•"/>
              <a:defRPr sz="1300"/>
            </a:lvl4pPr>
            <a:lvl5pPr marL="2286000" lvl="4" indent="-3111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300"/>
              <a:buChar char="•"/>
              <a:defRPr sz="13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2" name="Google Shape;412;p43"/>
          <p:cNvSpPr>
            <a:spLocks noGrp="1"/>
          </p:cNvSpPr>
          <p:nvPr>
            <p:ph type="pic" idx="2"/>
          </p:nvPr>
        </p:nvSpPr>
        <p:spPr>
          <a:xfrm>
            <a:off x="8858298" y="0"/>
            <a:ext cx="3333702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13" name="Google Shape;413;p43"/>
          <p:cNvGrpSpPr/>
          <p:nvPr/>
        </p:nvGrpSpPr>
        <p:grpSpPr>
          <a:xfrm>
            <a:off x="369983" y="3887171"/>
            <a:ext cx="4774758" cy="264257"/>
            <a:chOff x="0" y="-1"/>
            <a:chExt cx="4774756" cy="264256"/>
          </a:xfrm>
        </p:grpSpPr>
        <p:sp>
          <p:nvSpPr>
            <p:cNvPr id="414" name="Google Shape;414;p43"/>
            <p:cNvSpPr/>
            <p:nvPr/>
          </p:nvSpPr>
          <p:spPr>
            <a:xfrm>
              <a:off x="0" y="17995"/>
              <a:ext cx="4774756" cy="2282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0929" y="21600"/>
                  </a:lnTo>
                  <a:lnTo>
                    <a:pt x="0" y="2160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32000">
                  <a:schemeClr val="accent1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11400000" scaled="0"/>
            </a:gra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3"/>
            <p:cNvSpPr txBox="1"/>
            <p:nvPr/>
          </p:nvSpPr>
          <p:spPr>
            <a:xfrm>
              <a:off x="45719" y="-1"/>
              <a:ext cx="4683316" cy="2642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THE SUTHERLAND TRANSFORMATION</a:t>
              </a:r>
              <a:endParaRPr/>
            </a:p>
          </p:txBody>
        </p:sp>
      </p:grpSp>
      <p:sp>
        <p:nvSpPr>
          <p:cNvPr id="416" name="Google Shape;416;p43"/>
          <p:cNvSpPr/>
          <p:nvPr/>
        </p:nvSpPr>
        <p:spPr>
          <a:xfrm>
            <a:off x="5270865" y="2268111"/>
            <a:ext cx="3360409" cy="3060151"/>
          </a:xfrm>
          <a:prstGeom prst="rect">
            <a:avLst/>
          </a:prstGeom>
          <a:solidFill>
            <a:srgbClr val="F3F4F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3"/>
          <p:cNvSpPr txBox="1">
            <a:spLocks noGrp="1"/>
          </p:cNvSpPr>
          <p:nvPr>
            <p:ph type="body" idx="3"/>
          </p:nvPr>
        </p:nvSpPr>
        <p:spPr>
          <a:xfrm>
            <a:off x="5264887" y="2283220"/>
            <a:ext cx="3360409" cy="107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18" name="Google Shape;418;p43"/>
          <p:cNvGrpSpPr/>
          <p:nvPr/>
        </p:nvGrpSpPr>
        <p:grpSpPr>
          <a:xfrm>
            <a:off x="5270863" y="2028259"/>
            <a:ext cx="3474723" cy="264257"/>
            <a:chOff x="0" y="-1"/>
            <a:chExt cx="3474721" cy="264256"/>
          </a:xfrm>
        </p:grpSpPr>
        <p:sp>
          <p:nvSpPr>
            <p:cNvPr id="419" name="Google Shape;419;p43"/>
            <p:cNvSpPr/>
            <p:nvPr/>
          </p:nvSpPr>
          <p:spPr>
            <a:xfrm>
              <a:off x="0" y="17995"/>
              <a:ext cx="3474721" cy="2282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0929" y="21600"/>
                  </a:lnTo>
                  <a:lnTo>
                    <a:pt x="0" y="2160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32000">
                  <a:schemeClr val="accent1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11400000" scaled="0"/>
            </a:gra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3"/>
            <p:cNvSpPr txBox="1"/>
            <p:nvPr/>
          </p:nvSpPr>
          <p:spPr>
            <a:xfrm>
              <a:off x="45719" y="-1"/>
              <a:ext cx="3383281" cy="2642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PARTNERSHIP RESULTS</a:t>
              </a:r>
              <a:endParaRPr/>
            </a:p>
          </p:txBody>
        </p:sp>
      </p:grpSp>
      <p:sp>
        <p:nvSpPr>
          <p:cNvPr id="421" name="Google Shape;421;p43"/>
          <p:cNvSpPr/>
          <p:nvPr/>
        </p:nvSpPr>
        <p:spPr>
          <a:xfrm>
            <a:off x="5261488" y="747272"/>
            <a:ext cx="3363807" cy="1218688"/>
          </a:xfrm>
          <a:prstGeom prst="rect">
            <a:avLst/>
          </a:prstGeom>
          <a:solidFill>
            <a:srgbClr val="F3F4F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3"/>
          <p:cNvSpPr txBox="1">
            <a:spLocks noGrp="1"/>
          </p:cNvSpPr>
          <p:nvPr>
            <p:ph type="body" idx="4"/>
          </p:nvPr>
        </p:nvSpPr>
        <p:spPr>
          <a:xfrm>
            <a:off x="5977744" y="853600"/>
            <a:ext cx="2223338" cy="29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E797C"/>
              </a:buClr>
              <a:buSzPts val="1300"/>
              <a:buFont typeface="Arial"/>
              <a:buNone/>
              <a:defRPr sz="1300">
                <a:solidFill>
                  <a:srgbClr val="6E797C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3" name="Google Shape;423;p43"/>
          <p:cNvSpPr txBox="1">
            <a:spLocks noGrp="1"/>
          </p:cNvSpPr>
          <p:nvPr>
            <p:ph type="body" idx="5"/>
          </p:nvPr>
        </p:nvSpPr>
        <p:spPr>
          <a:xfrm>
            <a:off x="5977744" y="1529738"/>
            <a:ext cx="2223338" cy="29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E797C"/>
              </a:buClr>
              <a:buSzPts val="1300"/>
              <a:buFont typeface="Arial"/>
              <a:buNone/>
              <a:defRPr sz="1300">
                <a:solidFill>
                  <a:srgbClr val="6E797C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4" name="Google Shape;424;p43"/>
          <p:cNvSpPr txBox="1">
            <a:spLocks noGrp="1"/>
          </p:cNvSpPr>
          <p:nvPr>
            <p:ph type="body" idx="6"/>
          </p:nvPr>
        </p:nvSpPr>
        <p:spPr>
          <a:xfrm>
            <a:off x="5977744" y="1192985"/>
            <a:ext cx="2223338" cy="29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E797C"/>
              </a:buClr>
              <a:buSzPts val="1300"/>
              <a:buFont typeface="Arial"/>
              <a:buNone/>
              <a:defRPr sz="1300">
                <a:solidFill>
                  <a:srgbClr val="6E797C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25" name="Google Shape;425;p43"/>
          <p:cNvGrpSpPr/>
          <p:nvPr/>
        </p:nvGrpSpPr>
        <p:grpSpPr>
          <a:xfrm>
            <a:off x="5452965" y="853601"/>
            <a:ext cx="337614" cy="298121"/>
            <a:chOff x="0" y="0"/>
            <a:chExt cx="337612" cy="298120"/>
          </a:xfrm>
        </p:grpSpPr>
        <p:sp>
          <p:nvSpPr>
            <p:cNvPr id="426" name="Google Shape;426;p43"/>
            <p:cNvSpPr/>
            <p:nvPr/>
          </p:nvSpPr>
          <p:spPr>
            <a:xfrm>
              <a:off x="0" y="0"/>
              <a:ext cx="337612" cy="29812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7" name="Google Shape;427;p43" descr="Picture 3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9686" y="74529"/>
              <a:ext cx="178239" cy="1490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8" name="Google Shape;428;p43"/>
          <p:cNvGrpSpPr/>
          <p:nvPr/>
        </p:nvGrpSpPr>
        <p:grpSpPr>
          <a:xfrm>
            <a:off x="5452965" y="1529739"/>
            <a:ext cx="337614" cy="298121"/>
            <a:chOff x="0" y="0"/>
            <a:chExt cx="337612" cy="298120"/>
          </a:xfrm>
        </p:grpSpPr>
        <p:sp>
          <p:nvSpPr>
            <p:cNvPr id="429" name="Google Shape;429;p43"/>
            <p:cNvSpPr/>
            <p:nvPr/>
          </p:nvSpPr>
          <p:spPr>
            <a:xfrm>
              <a:off x="0" y="0"/>
              <a:ext cx="337612" cy="29812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30" name="Google Shape;430;p43" descr="Picture 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1451" y="69561"/>
              <a:ext cx="174709" cy="1589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1" name="Google Shape;431;p43"/>
          <p:cNvGrpSpPr/>
          <p:nvPr/>
        </p:nvGrpSpPr>
        <p:grpSpPr>
          <a:xfrm>
            <a:off x="5452965" y="1192985"/>
            <a:ext cx="337614" cy="298122"/>
            <a:chOff x="0" y="0"/>
            <a:chExt cx="337612" cy="298120"/>
          </a:xfrm>
        </p:grpSpPr>
        <p:sp>
          <p:nvSpPr>
            <p:cNvPr id="432" name="Google Shape;432;p43"/>
            <p:cNvSpPr/>
            <p:nvPr/>
          </p:nvSpPr>
          <p:spPr>
            <a:xfrm>
              <a:off x="0" y="0"/>
              <a:ext cx="337612" cy="29812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33" name="Google Shape;433;p43" descr="Picture 4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1157" y="74529"/>
              <a:ext cx="155298" cy="1490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4" name="Google Shape;434;p43"/>
          <p:cNvGrpSpPr/>
          <p:nvPr/>
        </p:nvGrpSpPr>
        <p:grpSpPr>
          <a:xfrm>
            <a:off x="5264884" y="488000"/>
            <a:ext cx="3474722" cy="264258"/>
            <a:chOff x="0" y="-1"/>
            <a:chExt cx="3474721" cy="264256"/>
          </a:xfrm>
        </p:grpSpPr>
        <p:sp>
          <p:nvSpPr>
            <p:cNvPr id="435" name="Google Shape;435;p43"/>
            <p:cNvSpPr/>
            <p:nvPr/>
          </p:nvSpPr>
          <p:spPr>
            <a:xfrm>
              <a:off x="0" y="17995"/>
              <a:ext cx="3474721" cy="2282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0929" y="21600"/>
                  </a:lnTo>
                  <a:lnTo>
                    <a:pt x="0" y="2160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32000">
                  <a:schemeClr val="accent1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11400000" scaled="0"/>
            </a:gra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3"/>
            <p:cNvSpPr txBox="1"/>
            <p:nvPr/>
          </p:nvSpPr>
          <p:spPr>
            <a:xfrm>
              <a:off x="45719" y="-1"/>
              <a:ext cx="3383281" cy="2642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CLIENT INFO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_08">
  <p:cSld name="Cover_08">
    <p:bg>
      <p:bgPr>
        <a:solidFill>
          <a:srgbClr val="F3F4F3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6"/>
          <p:cNvSpPr>
            <a:spLocks noGrp="1"/>
          </p:cNvSpPr>
          <p:nvPr>
            <p:ph type="pic" idx="2"/>
          </p:nvPr>
        </p:nvSpPr>
        <p:spPr>
          <a:xfrm>
            <a:off x="0" y="-9145"/>
            <a:ext cx="12344400" cy="687629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577516" y="2057400"/>
            <a:ext cx="6899610" cy="1558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577514" y="4031296"/>
            <a:ext cx="6899612" cy="49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E797C"/>
              </a:buClr>
              <a:buSzPts val="2000"/>
              <a:buFont typeface="Arial"/>
              <a:buNone/>
              <a:defRPr sz="2000">
                <a:solidFill>
                  <a:srgbClr val="6E797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E797C"/>
              </a:buClr>
              <a:buSzPts val="2000"/>
              <a:buFont typeface="Arial"/>
              <a:buNone/>
              <a:defRPr sz="2000">
                <a:solidFill>
                  <a:srgbClr val="6E797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E797C"/>
              </a:buClr>
              <a:buSzPts val="2000"/>
              <a:buFont typeface="Arial"/>
              <a:buNone/>
              <a:defRPr sz="2000">
                <a:solidFill>
                  <a:srgbClr val="6E797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E797C"/>
              </a:buClr>
              <a:buSzPts val="2000"/>
              <a:buFont typeface="Arial"/>
              <a:buNone/>
              <a:defRPr sz="2000">
                <a:solidFill>
                  <a:srgbClr val="6E797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E797C"/>
              </a:buClr>
              <a:buSzPts val="2000"/>
              <a:buFont typeface="Arial"/>
              <a:buNone/>
              <a:defRPr sz="2000">
                <a:solidFill>
                  <a:srgbClr val="6E797C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3"/>
          </p:nvPr>
        </p:nvSpPr>
        <p:spPr>
          <a:xfrm>
            <a:off x="577850" y="3462449"/>
            <a:ext cx="6899048" cy="600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_01">
  <p:cSld name="Content_01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369982" y="514350"/>
            <a:ext cx="11485748" cy="94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70166" y="1116596"/>
            <a:ext cx="11485563" cy="30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>
                <a:solidFill>
                  <a:schemeClr val="accent4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2pPr>
            <a:lvl3pPr marL="1371600" lvl="2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3pPr>
            <a:lvl4pPr marL="1828800" lvl="3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4pPr>
            <a:lvl5pPr marL="2286000" lvl="4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4" name="Google Shape;54;p7" descr="Picture 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55400" y="6176962"/>
            <a:ext cx="366618" cy="373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_02">
  <p:cSld name="Content_02"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369982" y="280430"/>
            <a:ext cx="11485748" cy="94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>
            <a:off x="370166" y="1116596"/>
            <a:ext cx="11485563" cy="30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>
                <a:solidFill>
                  <a:schemeClr val="accent4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2pPr>
            <a:lvl3pPr marL="1371600" lvl="2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3pPr>
            <a:lvl4pPr marL="1828800" lvl="3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4pPr>
            <a:lvl5pPr marL="2286000" lvl="4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0" name="Google Shape;60;p8" descr="Picture 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55400" y="6176962"/>
            <a:ext cx="366618" cy="373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_03">
  <p:cSld name="Content_03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369982" y="514350"/>
            <a:ext cx="11485748" cy="94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374569" y="1453894"/>
            <a:ext cx="5673306" cy="4489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370166" y="1116596"/>
            <a:ext cx="11485564" cy="30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800"/>
              <a:buFont typeface="Arial"/>
              <a:buNone/>
              <a:defRPr sz="800">
                <a:solidFill>
                  <a:schemeClr val="accent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7" name="Google Shape;67;p9" descr="Picture 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55400" y="6176962"/>
            <a:ext cx="366618" cy="373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_04">
  <p:cSld name="Content_04"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369982" y="514350"/>
            <a:ext cx="11485748" cy="94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374569" y="1453896"/>
            <a:ext cx="5673306" cy="453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>
                <a:solidFill>
                  <a:schemeClr val="accent2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>
                <a:solidFill>
                  <a:schemeClr val="accent2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>
                <a:solidFill>
                  <a:schemeClr val="accent2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>
                <a:solidFill>
                  <a:schemeClr val="accent2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>
                <a:solidFill>
                  <a:schemeClr val="accent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2"/>
          </p:nvPr>
        </p:nvSpPr>
        <p:spPr>
          <a:xfrm>
            <a:off x="6172200" y="1453896"/>
            <a:ext cx="5669280" cy="453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3"/>
          </p:nvPr>
        </p:nvSpPr>
        <p:spPr>
          <a:xfrm>
            <a:off x="370166" y="1116596"/>
            <a:ext cx="11485564" cy="30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800"/>
              <a:buFont typeface="Arial"/>
              <a:buNone/>
              <a:defRPr sz="800">
                <a:solidFill>
                  <a:schemeClr val="accent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5" name="Google Shape;75;p10" descr="Picture 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55400" y="6176962"/>
            <a:ext cx="366618" cy="373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3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b="0">
              <a:solidFill>
                <a:srgbClr val="000000"/>
              </a:solidFill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C5C7C5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1" descr="Picture 11"/>
          <p:cNvPicPr preferRelativeResize="0"/>
          <p:nvPr/>
        </p:nvPicPr>
        <p:blipFill rotWithShape="1">
          <a:blip r:embed="rId45">
            <a:alphaModFix/>
          </a:blip>
          <a:srcRect/>
          <a:stretch/>
        </p:blipFill>
        <p:spPr>
          <a:xfrm>
            <a:off x="3948083" y="5700705"/>
            <a:ext cx="4295834" cy="65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 descr="Picture 5"/>
          <p:cNvPicPr preferRelativeResize="0"/>
          <p:nvPr/>
        </p:nvPicPr>
        <p:blipFill rotWithShape="1">
          <a:blip r:embed="rId46">
            <a:alphaModFix/>
          </a:blip>
          <a:srcRect/>
          <a:stretch/>
        </p:blipFill>
        <p:spPr>
          <a:xfrm>
            <a:off x="3434962" y="730362"/>
            <a:ext cx="5322076" cy="158270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4"/>
          <p:cNvSpPr txBox="1">
            <a:spLocks noGrp="1"/>
          </p:cNvSpPr>
          <p:nvPr>
            <p:ph type="sldNum" idx="12"/>
          </p:nvPr>
        </p:nvSpPr>
        <p:spPr>
          <a:xfrm>
            <a:off x="448721" y="6378276"/>
            <a:ext cx="167709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1">
                <a:solidFill>
                  <a:srgbClr val="BFBFBF"/>
                </a:solidFill>
              </a:rPr>
              <a:t>1</a:t>
            </a:fld>
            <a:endParaRPr/>
          </a:p>
        </p:txBody>
      </p:sp>
      <p:sp>
        <p:nvSpPr>
          <p:cNvPr id="442" name="Google Shape;442;p44"/>
          <p:cNvSpPr txBox="1">
            <a:spLocks noGrp="1"/>
          </p:cNvSpPr>
          <p:nvPr>
            <p:ph type="title"/>
          </p:nvPr>
        </p:nvSpPr>
        <p:spPr>
          <a:xfrm>
            <a:off x="253999" y="219075"/>
            <a:ext cx="7550089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84"/>
              <a:buFont typeface="Arial"/>
              <a:buNone/>
            </a:pPr>
            <a:r>
              <a:rPr lang="en-US" sz="1584"/>
              <a:t>Predictive Maintenance in Manufacturing: Multi-Label Classification for Error Detection in Machines</a:t>
            </a:r>
            <a:endParaRPr/>
          </a:p>
        </p:txBody>
      </p:sp>
      <p:sp>
        <p:nvSpPr>
          <p:cNvPr id="443" name="Google Shape;443;p44"/>
          <p:cNvSpPr txBox="1"/>
          <p:nvPr/>
        </p:nvSpPr>
        <p:spPr>
          <a:xfrm>
            <a:off x="530552" y="1948479"/>
            <a:ext cx="1901461" cy="413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14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Ensuring the reliability of machines is crucial for maintaining </a:t>
            </a: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consistent production output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meeting customer demand.</a:t>
            </a:r>
            <a:endParaRPr/>
          </a:p>
          <a:p>
            <a:pPr marL="0" marR="0" lvl="0" indent="0" algn="l" rtl="0">
              <a:lnSpc>
                <a:spcPct val="114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client faces </a:t>
            </a: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maintenance costs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due to reactive maintenance practices, leading to unplanned downtime and increased expenses.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Identifying and diagnosing multiple errors in machines manually is </a:t>
            </a: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time-consuming and prone to errors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444" name="Google Shape;444;p44"/>
          <p:cNvSpPr/>
          <p:nvPr/>
        </p:nvSpPr>
        <p:spPr>
          <a:xfrm rot="-5400000" flipH="1">
            <a:off x="3271873" y="2825351"/>
            <a:ext cx="382192" cy="2857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4"/>
          <p:cNvSpPr/>
          <p:nvPr/>
        </p:nvSpPr>
        <p:spPr>
          <a:xfrm rot="-5400000" flipH="1">
            <a:off x="2380431" y="3974529"/>
            <a:ext cx="2165078" cy="28572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44"/>
          <p:cNvSpPr/>
          <p:nvPr/>
        </p:nvSpPr>
        <p:spPr>
          <a:xfrm rot="-5400000" flipH="1">
            <a:off x="1913220" y="4290307"/>
            <a:ext cx="3144040" cy="3302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4"/>
          <p:cNvSpPr txBox="1"/>
          <p:nvPr/>
        </p:nvSpPr>
        <p:spPr>
          <a:xfrm>
            <a:off x="3780904" y="1902962"/>
            <a:ext cx="3873237" cy="95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112395" marR="0" lvl="0" indent="-1123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•"/>
            </a:pPr>
            <a:r>
              <a:rPr lang="en-US"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 developed a multi-label classification model for predictive maintenance for our client to accelerate their manufacturing roadmap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44"/>
          <p:cNvSpPr/>
          <p:nvPr/>
        </p:nvSpPr>
        <p:spPr>
          <a:xfrm rot="-5400000" flipH="1">
            <a:off x="2817516" y="3279707"/>
            <a:ext cx="1290905" cy="28572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4"/>
          <p:cNvSpPr txBox="1"/>
          <p:nvPr/>
        </p:nvSpPr>
        <p:spPr>
          <a:xfrm>
            <a:off x="4217277" y="2934935"/>
            <a:ext cx="3571821" cy="65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14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Multi-label classification is used because there can be multiple error codes associated with a single machine or equipment issue.</a:t>
            </a:r>
            <a:endParaRPr/>
          </a:p>
        </p:txBody>
      </p:sp>
      <p:sp>
        <p:nvSpPr>
          <p:cNvPr id="450" name="Google Shape;450;p44"/>
          <p:cNvSpPr txBox="1"/>
          <p:nvPr/>
        </p:nvSpPr>
        <p:spPr>
          <a:xfrm>
            <a:off x="4239693" y="3832442"/>
            <a:ext cx="3683878" cy="855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14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the ability to predict multiple error codes for a given instance, the industry can implement proactive maintenance strategies tailored to address specific issues.</a:t>
            </a:r>
            <a:endParaRPr/>
          </a:p>
        </p:txBody>
      </p:sp>
      <p:sp>
        <p:nvSpPr>
          <p:cNvPr id="451" name="Google Shape;451;p44"/>
          <p:cNvSpPr txBox="1"/>
          <p:nvPr/>
        </p:nvSpPr>
        <p:spPr>
          <a:xfrm>
            <a:off x="4228486" y="4941939"/>
            <a:ext cx="3560613" cy="652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14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Random Forest classifier, wrapped in a MultiOutputClassifier to handle multiple output labels, is trained on the preprocessed data.</a:t>
            </a:r>
            <a:endParaRPr/>
          </a:p>
        </p:txBody>
      </p:sp>
      <p:sp>
        <p:nvSpPr>
          <p:cNvPr id="452" name="Google Shape;452;p44"/>
          <p:cNvSpPr txBox="1"/>
          <p:nvPr/>
        </p:nvSpPr>
        <p:spPr>
          <a:xfrm>
            <a:off x="4239690" y="5792542"/>
            <a:ext cx="3560614" cy="65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14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model leverages historical data for training, continuously learning and improving its predictive capabilities over time.</a:t>
            </a:r>
            <a:endParaRPr/>
          </a:p>
        </p:txBody>
      </p:sp>
      <p:sp>
        <p:nvSpPr>
          <p:cNvPr id="453" name="Google Shape;453;p44"/>
          <p:cNvSpPr txBox="1"/>
          <p:nvPr/>
        </p:nvSpPr>
        <p:spPr>
          <a:xfrm>
            <a:off x="8400543" y="2587151"/>
            <a:ext cx="3267748" cy="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18%</a:t>
            </a: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Boost in production efficiency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44"/>
          <p:cNvSpPr txBox="1"/>
          <p:nvPr/>
        </p:nvSpPr>
        <p:spPr>
          <a:xfrm>
            <a:off x="8435344" y="3379994"/>
            <a:ext cx="3178101" cy="44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20%</a:t>
            </a: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Reduce in unplanned downtime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4"/>
          <p:cNvSpPr txBox="1"/>
          <p:nvPr/>
        </p:nvSpPr>
        <p:spPr>
          <a:xfrm>
            <a:off x="8435344" y="4071959"/>
            <a:ext cx="3178101" cy="66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47%</a:t>
            </a: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Improvement in error detection accuracy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44"/>
          <p:cNvSpPr/>
          <p:nvPr/>
        </p:nvSpPr>
        <p:spPr>
          <a:xfrm>
            <a:off x="7911486" y="4329938"/>
            <a:ext cx="328748" cy="179997"/>
          </a:xfrm>
          <a:prstGeom prst="chevron">
            <a:avLst>
              <a:gd name="adj" fmla="val 50000"/>
            </a:avLst>
          </a:prstGeom>
          <a:solidFill>
            <a:srgbClr val="C9C7EA"/>
          </a:solidFill>
          <a:ln w="9525" cap="flat" cmpd="sng">
            <a:solidFill>
              <a:srgbClr val="5E58C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44"/>
          <p:cNvSpPr/>
          <p:nvPr/>
        </p:nvSpPr>
        <p:spPr>
          <a:xfrm>
            <a:off x="7911486" y="3434974"/>
            <a:ext cx="328748" cy="179997"/>
          </a:xfrm>
          <a:prstGeom prst="chevron">
            <a:avLst>
              <a:gd name="adj" fmla="val 50000"/>
            </a:avLst>
          </a:prstGeom>
          <a:solidFill>
            <a:srgbClr val="C9C7EA"/>
          </a:solidFill>
          <a:ln w="9525" cap="flat" cmpd="sng">
            <a:solidFill>
              <a:srgbClr val="5E58C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44"/>
          <p:cNvSpPr/>
          <p:nvPr/>
        </p:nvSpPr>
        <p:spPr>
          <a:xfrm>
            <a:off x="7911486" y="2603884"/>
            <a:ext cx="328748" cy="179997"/>
          </a:xfrm>
          <a:prstGeom prst="chevron">
            <a:avLst>
              <a:gd name="adj" fmla="val 50000"/>
            </a:avLst>
          </a:prstGeom>
          <a:solidFill>
            <a:srgbClr val="C9C7EA"/>
          </a:solidFill>
          <a:ln w="9525" cap="flat" cmpd="sng">
            <a:solidFill>
              <a:srgbClr val="5E58C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44"/>
          <p:cNvSpPr txBox="1"/>
          <p:nvPr/>
        </p:nvSpPr>
        <p:spPr>
          <a:xfrm>
            <a:off x="507181" y="1259321"/>
            <a:ext cx="1873251" cy="29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25" tIns="36025" rIns="36025" bIns="36025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1C55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B71C55"/>
                </a:solidFill>
                <a:latin typeface="Arial"/>
                <a:ea typeface="Arial"/>
                <a:cs typeface="Arial"/>
                <a:sym typeface="Arial"/>
              </a:rPr>
              <a:t>Client Challenge</a:t>
            </a:r>
            <a:endParaRPr/>
          </a:p>
        </p:txBody>
      </p:sp>
      <p:cxnSp>
        <p:nvCxnSpPr>
          <p:cNvPr id="460" name="Google Shape;460;p44"/>
          <p:cNvCxnSpPr/>
          <p:nvPr/>
        </p:nvCxnSpPr>
        <p:spPr>
          <a:xfrm>
            <a:off x="507181" y="1629546"/>
            <a:ext cx="1873251" cy="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61" name="Google Shape;461;p44"/>
          <p:cNvSpPr txBox="1"/>
          <p:nvPr/>
        </p:nvSpPr>
        <p:spPr>
          <a:xfrm>
            <a:off x="2911774" y="1259321"/>
            <a:ext cx="3399342" cy="29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25" tIns="36025" rIns="36025" bIns="36025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1C55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B71C55"/>
                </a:solidFill>
                <a:latin typeface="Arial"/>
                <a:ea typeface="Arial"/>
                <a:cs typeface="Arial"/>
                <a:sym typeface="Arial"/>
              </a:rPr>
              <a:t>What We Did</a:t>
            </a:r>
            <a:endParaRPr/>
          </a:p>
        </p:txBody>
      </p:sp>
      <p:cxnSp>
        <p:nvCxnSpPr>
          <p:cNvPr id="462" name="Google Shape;462;p44"/>
          <p:cNvCxnSpPr/>
          <p:nvPr/>
        </p:nvCxnSpPr>
        <p:spPr>
          <a:xfrm rot="10800000" flipH="1">
            <a:off x="2911774" y="1607135"/>
            <a:ext cx="4673695" cy="336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63" name="Google Shape;463;p44"/>
          <p:cNvSpPr txBox="1"/>
          <p:nvPr/>
        </p:nvSpPr>
        <p:spPr>
          <a:xfrm>
            <a:off x="8278461" y="1281733"/>
            <a:ext cx="4553894" cy="29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25" tIns="36025" rIns="36025" bIns="36025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1C55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B71C55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</p:txBody>
      </p:sp>
      <p:cxnSp>
        <p:nvCxnSpPr>
          <p:cNvPr id="464" name="Google Shape;464;p44"/>
          <p:cNvCxnSpPr/>
          <p:nvPr/>
        </p:nvCxnSpPr>
        <p:spPr>
          <a:xfrm>
            <a:off x="8345696" y="1629546"/>
            <a:ext cx="3478130" cy="1120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65" name="Google Shape;465;p44"/>
          <p:cNvSpPr/>
          <p:nvPr/>
        </p:nvSpPr>
        <p:spPr>
          <a:xfrm rot="5400000">
            <a:off x="2494795" y="1326152"/>
            <a:ext cx="467453" cy="242519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26235D">
                  <a:alpha val="47843"/>
                </a:srgbClr>
              </a:gs>
              <a:gs pos="100000">
                <a:srgbClr val="26235D">
                  <a:alpha val="2000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44"/>
          <p:cNvSpPr/>
          <p:nvPr/>
        </p:nvSpPr>
        <p:spPr>
          <a:xfrm rot="5400000">
            <a:off x="7784893" y="1270791"/>
            <a:ext cx="467453" cy="242519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26235D">
                  <a:alpha val="47843"/>
                </a:srgbClr>
              </a:gs>
              <a:gs pos="100000">
                <a:srgbClr val="26235D">
                  <a:alpha val="2000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44"/>
          <p:cNvSpPr/>
          <p:nvPr/>
        </p:nvSpPr>
        <p:spPr>
          <a:xfrm>
            <a:off x="3022102" y="1871049"/>
            <a:ext cx="609601" cy="40500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898" y="0"/>
                </a:moveTo>
                <a:cubicBezTo>
                  <a:pt x="3750" y="0"/>
                  <a:pt x="3628" y="176"/>
                  <a:pt x="3621" y="399"/>
                </a:cubicBezTo>
                <a:lnTo>
                  <a:pt x="3237" y="13861"/>
                </a:lnTo>
                <a:lnTo>
                  <a:pt x="1804" y="13861"/>
                </a:lnTo>
                <a:lnTo>
                  <a:pt x="1804" y="18222"/>
                </a:lnTo>
                <a:lnTo>
                  <a:pt x="0" y="18222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8222"/>
                </a:lnTo>
                <a:lnTo>
                  <a:pt x="19740" y="18222"/>
                </a:lnTo>
                <a:lnTo>
                  <a:pt x="19740" y="11465"/>
                </a:lnTo>
                <a:lnTo>
                  <a:pt x="18654" y="11465"/>
                </a:lnTo>
                <a:lnTo>
                  <a:pt x="18654" y="6253"/>
                </a:lnTo>
                <a:lnTo>
                  <a:pt x="15598" y="8796"/>
                </a:lnTo>
                <a:lnTo>
                  <a:pt x="15598" y="6253"/>
                </a:lnTo>
                <a:lnTo>
                  <a:pt x="12541" y="8796"/>
                </a:lnTo>
                <a:lnTo>
                  <a:pt x="12541" y="6253"/>
                </a:lnTo>
                <a:lnTo>
                  <a:pt x="8603" y="9530"/>
                </a:lnTo>
                <a:lnTo>
                  <a:pt x="8603" y="13861"/>
                </a:lnTo>
                <a:lnTo>
                  <a:pt x="7624" y="13861"/>
                </a:lnTo>
                <a:lnTo>
                  <a:pt x="7239" y="399"/>
                </a:lnTo>
                <a:cubicBezTo>
                  <a:pt x="7233" y="176"/>
                  <a:pt x="7112" y="0"/>
                  <a:pt x="6964" y="0"/>
                </a:cubicBezTo>
                <a:lnTo>
                  <a:pt x="6488" y="0"/>
                </a:lnTo>
                <a:cubicBezTo>
                  <a:pt x="6340" y="0"/>
                  <a:pt x="6218" y="176"/>
                  <a:pt x="6212" y="399"/>
                </a:cubicBezTo>
                <a:lnTo>
                  <a:pt x="5827" y="13861"/>
                </a:lnTo>
                <a:lnTo>
                  <a:pt x="5034" y="13861"/>
                </a:lnTo>
                <a:lnTo>
                  <a:pt x="4651" y="399"/>
                </a:lnTo>
                <a:cubicBezTo>
                  <a:pt x="4644" y="176"/>
                  <a:pt x="4522" y="0"/>
                  <a:pt x="4374" y="0"/>
                </a:cubicBezTo>
                <a:lnTo>
                  <a:pt x="3898" y="0"/>
                </a:ln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44"/>
          <p:cNvSpPr/>
          <p:nvPr/>
        </p:nvSpPr>
        <p:spPr>
          <a:xfrm>
            <a:off x="3721054" y="5077529"/>
            <a:ext cx="381001" cy="381075"/>
          </a:xfrm>
          <a:custGeom>
            <a:avLst/>
            <a:gdLst/>
            <a:ahLst/>
            <a:cxnLst/>
            <a:rect l="l" t="t" r="r" b="b"/>
            <a:pathLst>
              <a:path w="21532" h="21555" extrusionOk="0">
                <a:moveTo>
                  <a:pt x="12837" y="2"/>
                </a:moveTo>
                <a:cubicBezTo>
                  <a:pt x="12731" y="-11"/>
                  <a:pt x="12661" y="38"/>
                  <a:pt x="12588" y="172"/>
                </a:cubicBezTo>
                <a:cubicBezTo>
                  <a:pt x="12292" y="721"/>
                  <a:pt x="11969" y="1258"/>
                  <a:pt x="11661" y="1801"/>
                </a:cubicBezTo>
                <a:cubicBezTo>
                  <a:pt x="11547" y="2001"/>
                  <a:pt x="11418" y="2099"/>
                  <a:pt x="11153" y="2073"/>
                </a:cubicBezTo>
                <a:cubicBezTo>
                  <a:pt x="10691" y="2028"/>
                  <a:pt x="10220" y="2032"/>
                  <a:pt x="9759" y="2112"/>
                </a:cubicBezTo>
                <a:cubicBezTo>
                  <a:pt x="9550" y="2148"/>
                  <a:pt x="9432" y="2095"/>
                  <a:pt x="9318" y="1917"/>
                </a:cubicBezTo>
                <a:cubicBezTo>
                  <a:pt x="8969" y="1370"/>
                  <a:pt x="8594" y="841"/>
                  <a:pt x="8243" y="295"/>
                </a:cubicBezTo>
                <a:cubicBezTo>
                  <a:pt x="8145" y="142"/>
                  <a:pt x="8068" y="122"/>
                  <a:pt x="7905" y="198"/>
                </a:cubicBezTo>
                <a:cubicBezTo>
                  <a:pt x="6845" y="688"/>
                  <a:pt x="5781" y="1174"/>
                  <a:pt x="4712" y="1644"/>
                </a:cubicBezTo>
                <a:cubicBezTo>
                  <a:pt x="4517" y="1730"/>
                  <a:pt x="4517" y="1820"/>
                  <a:pt x="4567" y="1996"/>
                </a:cubicBezTo>
                <a:cubicBezTo>
                  <a:pt x="4742" y="2608"/>
                  <a:pt x="4890" y="3227"/>
                  <a:pt x="5065" y="3839"/>
                </a:cubicBezTo>
                <a:cubicBezTo>
                  <a:pt x="5122" y="4038"/>
                  <a:pt x="5098" y="4170"/>
                  <a:pt x="4932" y="4306"/>
                </a:cubicBezTo>
                <a:cubicBezTo>
                  <a:pt x="4561" y="4610"/>
                  <a:pt x="4227" y="4959"/>
                  <a:pt x="3950" y="5348"/>
                </a:cubicBezTo>
                <a:cubicBezTo>
                  <a:pt x="3802" y="5555"/>
                  <a:pt x="3648" y="5573"/>
                  <a:pt x="3439" y="5530"/>
                </a:cubicBezTo>
                <a:cubicBezTo>
                  <a:pt x="2827" y="5405"/>
                  <a:pt x="2213" y="5295"/>
                  <a:pt x="1605" y="5156"/>
                </a:cubicBezTo>
                <a:cubicBezTo>
                  <a:pt x="1409" y="5111"/>
                  <a:pt x="1325" y="5153"/>
                  <a:pt x="1257" y="5338"/>
                </a:cubicBezTo>
                <a:cubicBezTo>
                  <a:pt x="856" y="6423"/>
                  <a:pt x="449" y="7506"/>
                  <a:pt x="35" y="8586"/>
                </a:cubicBezTo>
                <a:cubicBezTo>
                  <a:pt x="-34" y="8767"/>
                  <a:pt x="-6" y="8857"/>
                  <a:pt x="173" y="8954"/>
                </a:cubicBezTo>
                <a:cubicBezTo>
                  <a:pt x="722" y="9251"/>
                  <a:pt x="1256" y="9574"/>
                  <a:pt x="1798" y="9882"/>
                </a:cubicBezTo>
                <a:cubicBezTo>
                  <a:pt x="2001" y="9997"/>
                  <a:pt x="2093" y="10127"/>
                  <a:pt x="2064" y="10392"/>
                </a:cubicBezTo>
                <a:cubicBezTo>
                  <a:pt x="2014" y="10855"/>
                  <a:pt x="2039" y="11326"/>
                  <a:pt x="2116" y="11788"/>
                </a:cubicBezTo>
                <a:cubicBezTo>
                  <a:pt x="2151" y="11998"/>
                  <a:pt x="2089" y="12115"/>
                  <a:pt x="1913" y="12228"/>
                </a:cubicBezTo>
                <a:cubicBezTo>
                  <a:pt x="1367" y="12578"/>
                  <a:pt x="837" y="12953"/>
                  <a:pt x="291" y="13303"/>
                </a:cubicBezTo>
                <a:cubicBezTo>
                  <a:pt x="136" y="13403"/>
                  <a:pt x="124" y="13482"/>
                  <a:pt x="199" y="13643"/>
                </a:cubicBezTo>
                <a:cubicBezTo>
                  <a:pt x="688" y="14705"/>
                  <a:pt x="1172" y="15768"/>
                  <a:pt x="1642" y="16837"/>
                </a:cubicBezTo>
                <a:cubicBezTo>
                  <a:pt x="1728" y="17034"/>
                  <a:pt x="1818" y="17032"/>
                  <a:pt x="1994" y="16982"/>
                </a:cubicBezTo>
                <a:cubicBezTo>
                  <a:pt x="2605" y="16807"/>
                  <a:pt x="3223" y="16651"/>
                  <a:pt x="3839" y="16489"/>
                </a:cubicBezTo>
                <a:cubicBezTo>
                  <a:pt x="3930" y="16465"/>
                  <a:pt x="4023" y="16451"/>
                  <a:pt x="4118" y="16432"/>
                </a:cubicBezTo>
                <a:cubicBezTo>
                  <a:pt x="4164" y="16485"/>
                  <a:pt x="4202" y="16532"/>
                  <a:pt x="4241" y="16576"/>
                </a:cubicBezTo>
                <a:cubicBezTo>
                  <a:pt x="4568" y="16944"/>
                  <a:pt x="4922" y="17287"/>
                  <a:pt x="5319" y="17573"/>
                </a:cubicBezTo>
                <a:cubicBezTo>
                  <a:pt x="5534" y="17728"/>
                  <a:pt x="5572" y="17885"/>
                  <a:pt x="5524" y="18114"/>
                </a:cubicBezTo>
                <a:cubicBezTo>
                  <a:pt x="5398" y="18725"/>
                  <a:pt x="5287" y="19339"/>
                  <a:pt x="5149" y="19947"/>
                </a:cubicBezTo>
                <a:cubicBezTo>
                  <a:pt x="5105" y="20142"/>
                  <a:pt x="5145" y="20229"/>
                  <a:pt x="5331" y="20297"/>
                </a:cubicBezTo>
                <a:cubicBezTo>
                  <a:pt x="6415" y="20698"/>
                  <a:pt x="7497" y="21106"/>
                  <a:pt x="8576" y="21520"/>
                </a:cubicBezTo>
                <a:cubicBezTo>
                  <a:pt x="8757" y="21589"/>
                  <a:pt x="8847" y="21563"/>
                  <a:pt x="8944" y="21383"/>
                </a:cubicBezTo>
                <a:cubicBezTo>
                  <a:pt x="9241" y="20834"/>
                  <a:pt x="9562" y="20299"/>
                  <a:pt x="9871" y="19757"/>
                </a:cubicBezTo>
                <a:cubicBezTo>
                  <a:pt x="9985" y="19558"/>
                  <a:pt x="10110" y="19452"/>
                  <a:pt x="10378" y="19481"/>
                </a:cubicBezTo>
                <a:cubicBezTo>
                  <a:pt x="10828" y="19528"/>
                  <a:pt x="11291" y="19534"/>
                  <a:pt x="11737" y="19445"/>
                </a:cubicBezTo>
                <a:cubicBezTo>
                  <a:pt x="12009" y="19391"/>
                  <a:pt x="12126" y="19505"/>
                  <a:pt x="12252" y="19698"/>
                </a:cubicBezTo>
                <a:cubicBezTo>
                  <a:pt x="12593" y="20221"/>
                  <a:pt x="12952" y="20733"/>
                  <a:pt x="13290" y="21259"/>
                </a:cubicBezTo>
                <a:cubicBezTo>
                  <a:pt x="13387" y="21411"/>
                  <a:pt x="13463" y="21432"/>
                  <a:pt x="13628" y="21356"/>
                </a:cubicBezTo>
                <a:cubicBezTo>
                  <a:pt x="14687" y="20866"/>
                  <a:pt x="15750" y="20382"/>
                  <a:pt x="16819" y="19912"/>
                </a:cubicBezTo>
                <a:cubicBezTo>
                  <a:pt x="17012" y="19827"/>
                  <a:pt x="17018" y="19738"/>
                  <a:pt x="16967" y="19560"/>
                </a:cubicBezTo>
                <a:cubicBezTo>
                  <a:pt x="16791" y="18948"/>
                  <a:pt x="16644" y="18329"/>
                  <a:pt x="16469" y="17716"/>
                </a:cubicBezTo>
                <a:cubicBezTo>
                  <a:pt x="16412" y="17519"/>
                  <a:pt x="16433" y="17386"/>
                  <a:pt x="16600" y="17250"/>
                </a:cubicBezTo>
                <a:cubicBezTo>
                  <a:pt x="16971" y="16946"/>
                  <a:pt x="17305" y="16598"/>
                  <a:pt x="17584" y="16209"/>
                </a:cubicBezTo>
                <a:cubicBezTo>
                  <a:pt x="17730" y="16006"/>
                  <a:pt x="17880" y="15980"/>
                  <a:pt x="18092" y="16024"/>
                </a:cubicBezTo>
                <a:cubicBezTo>
                  <a:pt x="18703" y="16151"/>
                  <a:pt x="19318" y="16260"/>
                  <a:pt x="19926" y="16398"/>
                </a:cubicBezTo>
                <a:cubicBezTo>
                  <a:pt x="20121" y="16442"/>
                  <a:pt x="20207" y="16404"/>
                  <a:pt x="20276" y="16218"/>
                </a:cubicBezTo>
                <a:cubicBezTo>
                  <a:pt x="20676" y="15133"/>
                  <a:pt x="21084" y="14050"/>
                  <a:pt x="21497" y="12970"/>
                </a:cubicBezTo>
                <a:cubicBezTo>
                  <a:pt x="21566" y="12790"/>
                  <a:pt x="21541" y="12697"/>
                  <a:pt x="21361" y="12600"/>
                </a:cubicBezTo>
                <a:cubicBezTo>
                  <a:pt x="20812" y="12303"/>
                  <a:pt x="20278" y="11982"/>
                  <a:pt x="19736" y="11674"/>
                </a:cubicBezTo>
                <a:cubicBezTo>
                  <a:pt x="19535" y="11559"/>
                  <a:pt x="19439" y="11431"/>
                  <a:pt x="19468" y="11163"/>
                </a:cubicBezTo>
                <a:cubicBezTo>
                  <a:pt x="19519" y="10701"/>
                  <a:pt x="19493" y="10230"/>
                  <a:pt x="19416" y="9768"/>
                </a:cubicBezTo>
                <a:cubicBezTo>
                  <a:pt x="19381" y="9559"/>
                  <a:pt x="19443" y="9442"/>
                  <a:pt x="19620" y="9328"/>
                </a:cubicBezTo>
                <a:cubicBezTo>
                  <a:pt x="20166" y="8978"/>
                  <a:pt x="20694" y="8603"/>
                  <a:pt x="21240" y="8252"/>
                </a:cubicBezTo>
                <a:cubicBezTo>
                  <a:pt x="21393" y="8154"/>
                  <a:pt x="21411" y="8075"/>
                  <a:pt x="21336" y="7912"/>
                </a:cubicBezTo>
                <a:cubicBezTo>
                  <a:pt x="20846" y="6851"/>
                  <a:pt x="20362" y="5788"/>
                  <a:pt x="19892" y="4718"/>
                </a:cubicBezTo>
                <a:cubicBezTo>
                  <a:pt x="19806" y="4523"/>
                  <a:pt x="19717" y="4523"/>
                  <a:pt x="19541" y="4574"/>
                </a:cubicBezTo>
                <a:cubicBezTo>
                  <a:pt x="18917" y="4751"/>
                  <a:pt x="18286" y="4905"/>
                  <a:pt x="17662" y="5080"/>
                </a:cubicBezTo>
                <a:cubicBezTo>
                  <a:pt x="17490" y="5129"/>
                  <a:pt x="17378" y="5103"/>
                  <a:pt x="17261" y="4959"/>
                </a:cubicBezTo>
                <a:cubicBezTo>
                  <a:pt x="16959" y="4585"/>
                  <a:pt x="16599" y="4263"/>
                  <a:pt x="16213" y="3983"/>
                </a:cubicBezTo>
                <a:cubicBezTo>
                  <a:pt x="16001" y="3828"/>
                  <a:pt x="15960" y="3672"/>
                  <a:pt x="16008" y="3442"/>
                </a:cubicBezTo>
                <a:cubicBezTo>
                  <a:pt x="16135" y="2831"/>
                  <a:pt x="16245" y="2217"/>
                  <a:pt x="16383" y="1609"/>
                </a:cubicBezTo>
                <a:cubicBezTo>
                  <a:pt x="16428" y="1413"/>
                  <a:pt x="16387" y="1327"/>
                  <a:pt x="16201" y="1258"/>
                </a:cubicBezTo>
                <a:cubicBezTo>
                  <a:pt x="15118" y="858"/>
                  <a:pt x="14036" y="450"/>
                  <a:pt x="12956" y="36"/>
                </a:cubicBezTo>
                <a:cubicBezTo>
                  <a:pt x="12911" y="19"/>
                  <a:pt x="12873" y="7"/>
                  <a:pt x="12837" y="2"/>
                </a:cubicBezTo>
                <a:close/>
                <a:moveTo>
                  <a:pt x="10766" y="5818"/>
                </a:moveTo>
                <a:cubicBezTo>
                  <a:pt x="13503" y="5818"/>
                  <a:pt x="15722" y="8039"/>
                  <a:pt x="15722" y="10778"/>
                </a:cubicBezTo>
                <a:cubicBezTo>
                  <a:pt x="15722" y="13517"/>
                  <a:pt x="13503" y="15738"/>
                  <a:pt x="10766" y="15738"/>
                </a:cubicBezTo>
                <a:cubicBezTo>
                  <a:pt x="8030" y="15738"/>
                  <a:pt x="5810" y="13517"/>
                  <a:pt x="5810" y="10778"/>
                </a:cubicBezTo>
                <a:cubicBezTo>
                  <a:pt x="5810" y="8039"/>
                  <a:pt x="8030" y="5818"/>
                  <a:pt x="10766" y="5818"/>
                </a:cubicBez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44"/>
          <p:cNvSpPr/>
          <p:nvPr/>
        </p:nvSpPr>
        <p:spPr>
          <a:xfrm>
            <a:off x="3684682" y="5859993"/>
            <a:ext cx="520701" cy="402739"/>
          </a:xfrm>
          <a:custGeom>
            <a:avLst/>
            <a:gdLst/>
            <a:ahLst/>
            <a:cxnLst/>
            <a:rect l="l" t="t" r="r" b="b"/>
            <a:pathLst>
              <a:path w="21566" h="21598" extrusionOk="0">
                <a:moveTo>
                  <a:pt x="21464" y="6"/>
                </a:moveTo>
                <a:cubicBezTo>
                  <a:pt x="21442" y="-2"/>
                  <a:pt x="21417" y="-2"/>
                  <a:pt x="21392" y="8"/>
                </a:cubicBezTo>
                <a:lnTo>
                  <a:pt x="18267" y="1242"/>
                </a:lnTo>
                <a:cubicBezTo>
                  <a:pt x="18161" y="1283"/>
                  <a:pt x="18132" y="1450"/>
                  <a:pt x="18212" y="1547"/>
                </a:cubicBezTo>
                <a:lnTo>
                  <a:pt x="18753" y="2202"/>
                </a:lnTo>
                <a:cubicBezTo>
                  <a:pt x="18809" y="2274"/>
                  <a:pt x="18815" y="2386"/>
                  <a:pt x="18759" y="2459"/>
                </a:cubicBezTo>
                <a:lnTo>
                  <a:pt x="13208" y="10155"/>
                </a:lnTo>
                <a:cubicBezTo>
                  <a:pt x="13152" y="10227"/>
                  <a:pt x="13058" y="10235"/>
                  <a:pt x="13002" y="10155"/>
                </a:cubicBezTo>
                <a:lnTo>
                  <a:pt x="9056" y="4932"/>
                </a:lnTo>
                <a:cubicBezTo>
                  <a:pt x="9000" y="4859"/>
                  <a:pt x="8907" y="4859"/>
                  <a:pt x="8851" y="4932"/>
                </a:cubicBezTo>
                <a:lnTo>
                  <a:pt x="39" y="17166"/>
                </a:lnTo>
                <a:cubicBezTo>
                  <a:pt x="-17" y="17238"/>
                  <a:pt x="-11" y="17350"/>
                  <a:pt x="45" y="17423"/>
                </a:cubicBezTo>
                <a:lnTo>
                  <a:pt x="941" y="18503"/>
                </a:lnTo>
                <a:cubicBezTo>
                  <a:pt x="997" y="18576"/>
                  <a:pt x="1084" y="18568"/>
                  <a:pt x="1140" y="18495"/>
                </a:cubicBezTo>
                <a:lnTo>
                  <a:pt x="8877" y="7770"/>
                </a:lnTo>
                <a:cubicBezTo>
                  <a:pt x="8933" y="7697"/>
                  <a:pt x="9025" y="7689"/>
                  <a:pt x="9081" y="7770"/>
                </a:cubicBezTo>
                <a:lnTo>
                  <a:pt x="13047" y="13016"/>
                </a:lnTo>
                <a:cubicBezTo>
                  <a:pt x="13103" y="13096"/>
                  <a:pt x="13201" y="13089"/>
                  <a:pt x="13251" y="13008"/>
                </a:cubicBezTo>
                <a:lnTo>
                  <a:pt x="13706" y="12315"/>
                </a:lnTo>
                <a:lnTo>
                  <a:pt x="19848" y="3796"/>
                </a:lnTo>
                <a:cubicBezTo>
                  <a:pt x="19904" y="3723"/>
                  <a:pt x="19992" y="3716"/>
                  <a:pt x="20048" y="3788"/>
                </a:cubicBezTo>
                <a:lnTo>
                  <a:pt x="20589" y="4441"/>
                </a:lnTo>
                <a:cubicBezTo>
                  <a:pt x="20670" y="4537"/>
                  <a:pt x="20802" y="4490"/>
                  <a:pt x="20826" y="4353"/>
                </a:cubicBezTo>
                <a:lnTo>
                  <a:pt x="21560" y="235"/>
                </a:lnTo>
                <a:cubicBezTo>
                  <a:pt x="21583" y="126"/>
                  <a:pt x="21533" y="30"/>
                  <a:pt x="21464" y="6"/>
                </a:cubicBezTo>
                <a:close/>
                <a:moveTo>
                  <a:pt x="20260" y="5385"/>
                </a:moveTo>
                <a:cubicBezTo>
                  <a:pt x="20232" y="5392"/>
                  <a:pt x="20204" y="5410"/>
                  <a:pt x="20179" y="5440"/>
                </a:cubicBezTo>
                <a:lnTo>
                  <a:pt x="17857" y="8656"/>
                </a:lnTo>
                <a:lnTo>
                  <a:pt x="17347" y="9429"/>
                </a:lnTo>
                <a:cubicBezTo>
                  <a:pt x="17328" y="9462"/>
                  <a:pt x="17316" y="9510"/>
                  <a:pt x="17316" y="9550"/>
                </a:cubicBezTo>
                <a:lnTo>
                  <a:pt x="17316" y="21412"/>
                </a:lnTo>
                <a:cubicBezTo>
                  <a:pt x="17316" y="21516"/>
                  <a:pt x="17377" y="21598"/>
                  <a:pt x="17458" y="21598"/>
                </a:cubicBezTo>
                <a:lnTo>
                  <a:pt x="20290" y="21598"/>
                </a:lnTo>
                <a:cubicBezTo>
                  <a:pt x="20371" y="21598"/>
                  <a:pt x="20434" y="21516"/>
                  <a:pt x="20434" y="21412"/>
                </a:cubicBezTo>
                <a:lnTo>
                  <a:pt x="20434" y="5561"/>
                </a:lnTo>
                <a:cubicBezTo>
                  <a:pt x="20434" y="5440"/>
                  <a:pt x="20346" y="5364"/>
                  <a:pt x="20260" y="5385"/>
                </a:cubicBezTo>
                <a:close/>
                <a:moveTo>
                  <a:pt x="9174" y="9548"/>
                </a:moveTo>
                <a:cubicBezTo>
                  <a:pt x="9094" y="9530"/>
                  <a:pt x="9007" y="9606"/>
                  <a:pt x="9007" y="9727"/>
                </a:cubicBezTo>
                <a:lnTo>
                  <a:pt x="9007" y="21412"/>
                </a:lnTo>
                <a:cubicBezTo>
                  <a:pt x="9007" y="21516"/>
                  <a:pt x="9068" y="21598"/>
                  <a:pt x="9149" y="21598"/>
                </a:cubicBezTo>
                <a:lnTo>
                  <a:pt x="11981" y="21598"/>
                </a:lnTo>
                <a:cubicBezTo>
                  <a:pt x="12062" y="21598"/>
                  <a:pt x="12125" y="21516"/>
                  <a:pt x="12125" y="21412"/>
                </a:cubicBezTo>
                <a:lnTo>
                  <a:pt x="12125" y="13474"/>
                </a:lnTo>
                <a:cubicBezTo>
                  <a:pt x="12125" y="13426"/>
                  <a:pt x="12113" y="13386"/>
                  <a:pt x="12082" y="13345"/>
                </a:cubicBezTo>
                <a:lnTo>
                  <a:pt x="9250" y="9598"/>
                </a:lnTo>
                <a:cubicBezTo>
                  <a:pt x="9228" y="9570"/>
                  <a:pt x="9201" y="9554"/>
                  <a:pt x="9174" y="9548"/>
                </a:cubicBezTo>
                <a:close/>
                <a:moveTo>
                  <a:pt x="16102" y="10653"/>
                </a:moveTo>
                <a:cubicBezTo>
                  <a:pt x="16074" y="10659"/>
                  <a:pt x="16045" y="10676"/>
                  <a:pt x="16021" y="10704"/>
                </a:cubicBezTo>
                <a:lnTo>
                  <a:pt x="13700" y="13917"/>
                </a:lnTo>
                <a:lnTo>
                  <a:pt x="13189" y="14693"/>
                </a:lnTo>
                <a:cubicBezTo>
                  <a:pt x="13170" y="14725"/>
                  <a:pt x="13158" y="14773"/>
                  <a:pt x="13158" y="14814"/>
                </a:cubicBezTo>
                <a:lnTo>
                  <a:pt x="13158" y="21412"/>
                </a:lnTo>
                <a:cubicBezTo>
                  <a:pt x="13158" y="21516"/>
                  <a:pt x="13221" y="21598"/>
                  <a:pt x="13301" y="21598"/>
                </a:cubicBezTo>
                <a:lnTo>
                  <a:pt x="16133" y="21598"/>
                </a:lnTo>
                <a:cubicBezTo>
                  <a:pt x="16214" y="21598"/>
                  <a:pt x="16275" y="21516"/>
                  <a:pt x="16275" y="21412"/>
                </a:cubicBezTo>
                <a:lnTo>
                  <a:pt x="16275" y="10832"/>
                </a:lnTo>
                <a:cubicBezTo>
                  <a:pt x="16275" y="10711"/>
                  <a:pt x="16188" y="10636"/>
                  <a:pt x="16102" y="10653"/>
                </a:cubicBezTo>
                <a:close/>
                <a:moveTo>
                  <a:pt x="7801" y="10923"/>
                </a:moveTo>
                <a:cubicBezTo>
                  <a:pt x="7774" y="10930"/>
                  <a:pt x="7747" y="10946"/>
                  <a:pt x="7725" y="10976"/>
                </a:cubicBezTo>
                <a:lnTo>
                  <a:pt x="4894" y="14902"/>
                </a:lnTo>
                <a:cubicBezTo>
                  <a:pt x="4869" y="14934"/>
                  <a:pt x="4855" y="14974"/>
                  <a:pt x="4855" y="15023"/>
                </a:cubicBezTo>
                <a:lnTo>
                  <a:pt x="4855" y="21412"/>
                </a:lnTo>
                <a:cubicBezTo>
                  <a:pt x="4855" y="21516"/>
                  <a:pt x="4918" y="21598"/>
                  <a:pt x="4999" y="21598"/>
                </a:cubicBezTo>
                <a:lnTo>
                  <a:pt x="7830" y="21598"/>
                </a:lnTo>
                <a:cubicBezTo>
                  <a:pt x="7911" y="21598"/>
                  <a:pt x="7974" y="21516"/>
                  <a:pt x="7974" y="21412"/>
                </a:cubicBezTo>
                <a:lnTo>
                  <a:pt x="7974" y="11097"/>
                </a:lnTo>
                <a:cubicBezTo>
                  <a:pt x="7974" y="10976"/>
                  <a:pt x="7884" y="10902"/>
                  <a:pt x="7801" y="10923"/>
                </a:cubicBezTo>
                <a:close/>
                <a:moveTo>
                  <a:pt x="3680" y="16498"/>
                </a:moveTo>
                <a:cubicBezTo>
                  <a:pt x="3652" y="16505"/>
                  <a:pt x="3626" y="16524"/>
                  <a:pt x="3604" y="16554"/>
                </a:cubicBezTo>
                <a:lnTo>
                  <a:pt x="772" y="20477"/>
                </a:lnTo>
                <a:cubicBezTo>
                  <a:pt x="747" y="20510"/>
                  <a:pt x="735" y="20550"/>
                  <a:pt x="735" y="20598"/>
                </a:cubicBezTo>
                <a:lnTo>
                  <a:pt x="735" y="21412"/>
                </a:lnTo>
                <a:cubicBezTo>
                  <a:pt x="735" y="21516"/>
                  <a:pt x="798" y="21598"/>
                  <a:pt x="879" y="21598"/>
                </a:cubicBezTo>
                <a:lnTo>
                  <a:pt x="3711" y="21598"/>
                </a:lnTo>
                <a:cubicBezTo>
                  <a:pt x="3792" y="21598"/>
                  <a:pt x="3853" y="21516"/>
                  <a:pt x="3853" y="21412"/>
                </a:cubicBezTo>
                <a:lnTo>
                  <a:pt x="3853" y="16682"/>
                </a:lnTo>
                <a:cubicBezTo>
                  <a:pt x="3853" y="16555"/>
                  <a:pt x="3762" y="16478"/>
                  <a:pt x="3680" y="16498"/>
                </a:cubicBez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44"/>
          <p:cNvSpPr/>
          <p:nvPr/>
        </p:nvSpPr>
        <p:spPr>
          <a:xfrm>
            <a:off x="3804355" y="3885780"/>
            <a:ext cx="214399" cy="749301"/>
          </a:xfrm>
          <a:custGeom>
            <a:avLst/>
            <a:gdLst/>
            <a:ahLst/>
            <a:cxnLst/>
            <a:rect l="l" t="t" r="r" b="b"/>
            <a:pathLst>
              <a:path w="21351" h="21089" extrusionOk="0">
                <a:moveTo>
                  <a:pt x="10495" y="1"/>
                </a:moveTo>
                <a:cubicBezTo>
                  <a:pt x="5537" y="237"/>
                  <a:pt x="2663" y="1178"/>
                  <a:pt x="1749" y="2267"/>
                </a:cubicBezTo>
                <a:cubicBezTo>
                  <a:pt x="1263" y="2301"/>
                  <a:pt x="679" y="2339"/>
                  <a:pt x="433" y="2354"/>
                </a:cubicBezTo>
                <a:cubicBezTo>
                  <a:pt x="-23" y="2381"/>
                  <a:pt x="-170" y="2869"/>
                  <a:pt x="241" y="2922"/>
                </a:cubicBezTo>
                <a:cubicBezTo>
                  <a:pt x="457" y="2950"/>
                  <a:pt x="979" y="3018"/>
                  <a:pt x="1429" y="3077"/>
                </a:cubicBezTo>
                <a:cubicBezTo>
                  <a:pt x="1447" y="3792"/>
                  <a:pt x="2245" y="4513"/>
                  <a:pt x="3787" y="5096"/>
                </a:cubicBezTo>
                <a:cubicBezTo>
                  <a:pt x="6520" y="6130"/>
                  <a:pt x="7537" y="7410"/>
                  <a:pt x="7537" y="8611"/>
                </a:cubicBezTo>
                <a:cubicBezTo>
                  <a:pt x="7537" y="9390"/>
                  <a:pt x="5738" y="18573"/>
                  <a:pt x="5738" y="19703"/>
                </a:cubicBezTo>
                <a:cubicBezTo>
                  <a:pt x="5738" y="21590"/>
                  <a:pt x="15503" y="21512"/>
                  <a:pt x="15503" y="19703"/>
                </a:cubicBezTo>
                <a:cubicBezTo>
                  <a:pt x="15503" y="18645"/>
                  <a:pt x="14559" y="11348"/>
                  <a:pt x="14559" y="8655"/>
                </a:cubicBezTo>
                <a:cubicBezTo>
                  <a:pt x="14559" y="6354"/>
                  <a:pt x="19684" y="4736"/>
                  <a:pt x="21238" y="4314"/>
                </a:cubicBezTo>
                <a:cubicBezTo>
                  <a:pt x="21430" y="4262"/>
                  <a:pt x="21367" y="4172"/>
                  <a:pt x="21122" y="4143"/>
                </a:cubicBezTo>
                <a:lnTo>
                  <a:pt x="8981" y="2738"/>
                </a:lnTo>
                <a:lnTo>
                  <a:pt x="7956" y="2069"/>
                </a:lnTo>
                <a:cubicBezTo>
                  <a:pt x="7956" y="2069"/>
                  <a:pt x="9739" y="792"/>
                  <a:pt x="10809" y="114"/>
                </a:cubicBezTo>
                <a:cubicBezTo>
                  <a:pt x="10903" y="55"/>
                  <a:pt x="10723" y="-10"/>
                  <a:pt x="10495" y="1"/>
                </a:cubicBezTo>
                <a:close/>
                <a:moveTo>
                  <a:pt x="15555" y="549"/>
                </a:moveTo>
                <a:cubicBezTo>
                  <a:pt x="15455" y="559"/>
                  <a:pt x="15369" y="582"/>
                  <a:pt x="15322" y="611"/>
                </a:cubicBezTo>
                <a:cubicBezTo>
                  <a:pt x="14260" y="1278"/>
                  <a:pt x="12673" y="2415"/>
                  <a:pt x="12673" y="2415"/>
                </a:cubicBezTo>
                <a:lnTo>
                  <a:pt x="13511" y="3001"/>
                </a:lnTo>
                <a:lnTo>
                  <a:pt x="17977" y="3519"/>
                </a:lnTo>
                <a:cubicBezTo>
                  <a:pt x="18982" y="1431"/>
                  <a:pt x="16932" y="699"/>
                  <a:pt x="15869" y="554"/>
                </a:cubicBezTo>
                <a:cubicBezTo>
                  <a:pt x="15765" y="540"/>
                  <a:pt x="15655" y="539"/>
                  <a:pt x="15555" y="549"/>
                </a:cubicBezTo>
                <a:close/>
                <a:moveTo>
                  <a:pt x="8899" y="4831"/>
                </a:moveTo>
                <a:cubicBezTo>
                  <a:pt x="8932" y="4832"/>
                  <a:pt x="8962" y="4838"/>
                  <a:pt x="8969" y="4849"/>
                </a:cubicBezTo>
                <a:lnTo>
                  <a:pt x="9190" y="5208"/>
                </a:lnTo>
                <a:cubicBezTo>
                  <a:pt x="9224" y="5263"/>
                  <a:pt x="9450" y="5291"/>
                  <a:pt x="9610" y="5257"/>
                </a:cubicBezTo>
                <a:lnTo>
                  <a:pt x="10553" y="5058"/>
                </a:lnTo>
                <a:cubicBezTo>
                  <a:pt x="10713" y="5025"/>
                  <a:pt x="10944" y="5050"/>
                  <a:pt x="10978" y="5106"/>
                </a:cubicBezTo>
                <a:lnTo>
                  <a:pt x="11176" y="5433"/>
                </a:lnTo>
                <a:cubicBezTo>
                  <a:pt x="11210" y="5489"/>
                  <a:pt x="11442" y="5514"/>
                  <a:pt x="11601" y="5481"/>
                </a:cubicBezTo>
                <a:lnTo>
                  <a:pt x="12544" y="5283"/>
                </a:lnTo>
                <a:cubicBezTo>
                  <a:pt x="12704" y="5250"/>
                  <a:pt x="12930" y="5276"/>
                  <a:pt x="12964" y="5331"/>
                </a:cubicBezTo>
                <a:lnTo>
                  <a:pt x="13168" y="5659"/>
                </a:lnTo>
                <a:cubicBezTo>
                  <a:pt x="13201" y="5714"/>
                  <a:pt x="13427" y="5740"/>
                  <a:pt x="13587" y="5706"/>
                </a:cubicBezTo>
                <a:lnTo>
                  <a:pt x="14623" y="5489"/>
                </a:lnTo>
                <a:cubicBezTo>
                  <a:pt x="14688" y="5476"/>
                  <a:pt x="14776" y="5494"/>
                  <a:pt x="14746" y="5516"/>
                </a:cubicBezTo>
                <a:lnTo>
                  <a:pt x="14134" y="5948"/>
                </a:lnTo>
                <a:cubicBezTo>
                  <a:pt x="14053" y="6006"/>
                  <a:pt x="13820" y="6034"/>
                  <a:pt x="13616" y="6011"/>
                </a:cubicBezTo>
                <a:lnTo>
                  <a:pt x="8422" y="5423"/>
                </a:lnTo>
                <a:cubicBezTo>
                  <a:pt x="8218" y="5400"/>
                  <a:pt x="8119" y="5335"/>
                  <a:pt x="8201" y="5277"/>
                </a:cubicBezTo>
                <a:lnTo>
                  <a:pt x="8818" y="4844"/>
                </a:lnTo>
                <a:cubicBezTo>
                  <a:pt x="8833" y="4833"/>
                  <a:pt x="8866" y="4830"/>
                  <a:pt x="8899" y="4831"/>
                </a:cubicBezTo>
                <a:close/>
                <a:moveTo>
                  <a:pt x="10576" y="18867"/>
                </a:moveTo>
                <a:cubicBezTo>
                  <a:pt x="12209" y="18867"/>
                  <a:pt x="13529" y="19241"/>
                  <a:pt x="13529" y="19703"/>
                </a:cubicBezTo>
                <a:cubicBezTo>
                  <a:pt x="13529" y="20164"/>
                  <a:pt x="12209" y="20539"/>
                  <a:pt x="10576" y="20539"/>
                </a:cubicBezTo>
                <a:cubicBezTo>
                  <a:pt x="8944" y="20539"/>
                  <a:pt x="7618" y="20164"/>
                  <a:pt x="7618" y="19703"/>
                </a:cubicBezTo>
                <a:cubicBezTo>
                  <a:pt x="7618" y="19241"/>
                  <a:pt x="8944" y="18867"/>
                  <a:pt x="10576" y="18867"/>
                </a:cubicBez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44"/>
          <p:cNvSpPr/>
          <p:nvPr/>
        </p:nvSpPr>
        <p:spPr>
          <a:xfrm>
            <a:off x="3721624" y="3025638"/>
            <a:ext cx="379860" cy="381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6235D"/>
      </a:accent1>
      <a:accent2>
        <a:srgbClr val="2E79BB"/>
      </a:accent2>
      <a:accent3>
        <a:srgbClr val="F99F42"/>
      </a:accent3>
      <a:accent4>
        <a:srgbClr val="DE1B54"/>
      </a:accent4>
      <a:accent5>
        <a:srgbClr val="6CC049"/>
      </a:accent5>
      <a:accent6>
        <a:srgbClr val="F7D75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6235D"/>
      </a:accent1>
      <a:accent2>
        <a:srgbClr val="2E79BB"/>
      </a:accent2>
      <a:accent3>
        <a:srgbClr val="F99F42"/>
      </a:accent3>
      <a:accent4>
        <a:srgbClr val="DE1B54"/>
      </a:accent4>
      <a:accent5>
        <a:srgbClr val="6CC049"/>
      </a:accent5>
      <a:accent6>
        <a:srgbClr val="F7D75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 Neue</vt:lpstr>
      <vt:lpstr>Office Theme</vt:lpstr>
      <vt:lpstr>Predictive Maintenance in Manufacturing: Multi-Label Classification for Error Detection in Machines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Maintenance in Manufacturing: Multi-Label Classification for Error Detection in Machines</dc:title>
  <cp:lastModifiedBy>Kiran Nagargoje</cp:lastModifiedBy>
  <cp:revision>1</cp:revision>
  <dcterms:modified xsi:type="dcterms:W3CDTF">2024-04-08T12:58:05Z</dcterms:modified>
</cp:coreProperties>
</file>