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35" r:id="rId4"/>
  </p:sldMasterIdLst>
  <p:notesMasterIdLst>
    <p:notesMasterId r:id="rId6"/>
  </p:notesMasterIdLst>
  <p:handoutMasterIdLst>
    <p:handoutMasterId r:id="rId7"/>
  </p:handoutMasterIdLst>
  <p:sldIdLst>
    <p:sldId id="449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uide" id="{E1B35342-1D0E-42CB-8D90-EFFA97C0D179}">
          <p14:sldIdLst/>
        </p14:section>
        <p14:section name="Cover" id="{20A9677C-68EC-4286-BDFD-92C36C1370BA}">
          <p14:sldIdLst/>
        </p14:section>
        <p14:section name="Content - Standard" id="{579DD159-E40C-4EA3-811B-CDE47DF75D8F}">
          <p14:sldIdLst>
            <p14:sldId id="4499"/>
          </p14:sldIdLst>
        </p14:section>
        <p14:section name="Closing" id="{7EF06D33-7839-4C9C-A660-E19EFB0BFDE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MOU" lastIdx="14" clrIdx="6"/>
  <p:cmAuthor id="1" name="Jessie Woodhead" initials="JW" lastIdx="26" clrIdx="0"/>
  <p:cmAuthor id="8" name="Microsoft Office User" initials="MOU [2]" lastIdx="1" clrIdx="7"/>
  <p:cmAuthor id="2" name="Jessie Woodhead" initials="JW [2]" lastIdx="1" clrIdx="1"/>
  <p:cmAuthor id="3" name="Jessie Woodhead" initials="JW [3]" lastIdx="1" clrIdx="2"/>
  <p:cmAuthor id="4" name="Jessie Woodhead" initials="JW [4]" lastIdx="1" clrIdx="3"/>
  <p:cmAuthor id="5" name="Jessie Woodhead" initials="JW [5]" lastIdx="1" clrIdx="4"/>
  <p:cmAuthor id="6" name="Vanessa Lai" initials="V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A54"/>
    <a:srgbClr val="272461"/>
    <a:srgbClr val="B4B4C8"/>
    <a:srgbClr val="9A99B5"/>
    <a:srgbClr val="8280A4"/>
    <a:srgbClr val="67658E"/>
    <a:srgbClr val="63A1D1"/>
    <a:srgbClr val="2079BD"/>
    <a:srgbClr val="D1655C"/>
    <a:srgbClr val="FFA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73D4F-777B-FF47-A03E-A1BF1AC0294E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5D62C-0BF9-6549-96DC-75C36737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86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325F3-997F-294D-9FBC-0CF074B2D30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69DF8-F4B5-E749-AB76-4E424D7B5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6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569DF8-F4B5-E749-AB76-4E424D7B5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6391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3668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7460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EEF8213-A476-4E8D-BBCB-D0F3A28761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57994-8820-4C47-A89E-A6DC208EA3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81DB329-8EC4-451F-B610-5E55DA34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7" y="1453896"/>
            <a:ext cx="8614310" cy="4489704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AE8BC8-BA96-45E7-AF3C-8114AB7969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7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7F5EB8-7DE0-7B5B-9454-0F9E5D46D0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394" b="3394"/>
          <a:stretch/>
        </p:blipFill>
        <p:spPr>
          <a:xfrm>
            <a:off x="-45278" y="10"/>
            <a:ext cx="9197612" cy="6857990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BEC3B2-BF7E-D748-DDBA-7F4EA5266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488" b="9135"/>
          <a:stretch/>
        </p:blipFill>
        <p:spPr>
          <a:xfrm rot="5400000">
            <a:off x="1151334" y="-1169795"/>
            <a:ext cx="6858001" cy="9197612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chemeClr val="tx2">
                  <a:alpha val="0"/>
                </a:schemeClr>
              </a:gs>
            </a:gsLst>
            <a:lin ang="10800000" scaled="1"/>
          </a:gradFill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4C94F3-48A7-32A6-D982-970E46684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488" b="9135"/>
          <a:stretch/>
        </p:blipFill>
        <p:spPr>
          <a:xfrm>
            <a:off x="8334" y="2562046"/>
            <a:ext cx="9144000" cy="429595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825BE20-FFF1-20B6-B89D-6935C93074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3136" y="3846444"/>
            <a:ext cx="5239622" cy="1819567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Quarterly </a:t>
            </a:r>
            <a:br>
              <a:rPr lang="en-US"/>
            </a:br>
            <a:r>
              <a:rPr lang="en-US"/>
              <a:t>Business Review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5FC0966-ECB1-90F4-7F09-39DEF03BA2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135" y="5848340"/>
            <a:ext cx="5239623" cy="499510"/>
          </a:xfrm>
        </p:spPr>
        <p:txBody>
          <a:bodyPr>
            <a:normAutofit/>
          </a:bodyPr>
          <a:lstStyle>
            <a:lvl1pPr marL="55563" indent="0" algn="l">
              <a:buNone/>
              <a:defRPr sz="2000" b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Month Day, Year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80D866F-8A57-60A8-856F-4E7E999AFF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7663" y="5848340"/>
            <a:ext cx="2456949" cy="4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69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825BE20-FFF1-20B6-B89D-6935C9307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3846444"/>
            <a:ext cx="5239622" cy="1819567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bg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5FC0966-ECB1-90F4-7F09-39DEF03BA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5" y="6081728"/>
            <a:ext cx="5239623" cy="499510"/>
          </a:xfrm>
        </p:spPr>
        <p:txBody>
          <a:bodyPr>
            <a:normAutofit/>
          </a:bodyPr>
          <a:lstStyle>
            <a:lvl1pPr marL="55563" indent="0" algn="l">
              <a:buNone/>
              <a:defRPr sz="2000" b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02D4FC75-E8B2-5DB4-0EF0-13C47908F1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3388" y="5512883"/>
            <a:ext cx="5239196" cy="600075"/>
          </a:xfrm>
        </p:spPr>
        <p:txBody>
          <a:bodyPr anchor="b">
            <a:normAutofit/>
          </a:bodyPr>
          <a:lstStyle>
            <a:lvl1pPr marL="55563" indent="0">
              <a:buNone/>
              <a:defRPr sz="2800" b="1" baseline="0">
                <a:solidFill>
                  <a:schemeClr val="bg1"/>
                </a:solidFill>
                <a:effectLst/>
              </a:defRPr>
            </a:lvl1pPr>
            <a:lvl2pPr>
              <a:defRPr b="1">
                <a:solidFill>
                  <a:srgbClr val="DE1B54"/>
                </a:solidFill>
              </a:defRPr>
            </a:lvl2pPr>
            <a:lvl3pPr>
              <a:defRPr b="1">
                <a:solidFill>
                  <a:srgbClr val="DE1B54"/>
                </a:solidFill>
              </a:defRPr>
            </a:lvl3pPr>
            <a:lvl4pPr>
              <a:defRPr b="1">
                <a:solidFill>
                  <a:srgbClr val="DE1B54"/>
                </a:solidFill>
              </a:defRPr>
            </a:lvl4pPr>
            <a:lvl5pPr>
              <a:defRPr b="1">
                <a:solidFill>
                  <a:srgbClr val="DE1B54"/>
                </a:solidFill>
              </a:defRPr>
            </a:lvl5pPr>
          </a:lstStyle>
          <a:p>
            <a:pPr lvl="0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BEE86-8F67-4321-EA3D-1BC8F7DC89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15769" y="5848339"/>
            <a:ext cx="2456948" cy="4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19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DF2F8D-455E-4FE4-A41B-DA1BD99A0E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17663" y="5848340"/>
            <a:ext cx="2456949" cy="499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BA84E-429D-40F8-A152-47A03BFC8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5" r="21965" b="17091"/>
          <a:stretch/>
        </p:blipFill>
        <p:spPr>
          <a:xfrm>
            <a:off x="3461186" y="-157050"/>
            <a:ext cx="6823329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2FB1810-235C-4A83-9110-83814C0FE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1798984"/>
            <a:ext cx="8294568" cy="1626095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08A9500-1F53-420A-8E30-4BCD2775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6" y="3840796"/>
            <a:ext cx="8294569" cy="499510"/>
          </a:xfrm>
        </p:spPr>
        <p:txBody>
          <a:bodyPr>
            <a:normAutofit/>
          </a:bodyPr>
          <a:lstStyle>
            <a:lvl1pPr marL="55563" indent="0" algn="l">
              <a:buNone/>
              <a:defRPr sz="2000" b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70C0312-DD63-45AD-82C2-7CF81B0FEA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3388" y="3271951"/>
            <a:ext cx="8293894" cy="600075"/>
          </a:xfrm>
        </p:spPr>
        <p:txBody>
          <a:bodyPr anchor="b">
            <a:normAutofit/>
          </a:bodyPr>
          <a:lstStyle>
            <a:lvl1pPr marL="55563" indent="0">
              <a:buNone/>
              <a:defRPr sz="2800" b="1" baseline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>
                <a:solidFill>
                  <a:srgbClr val="DE1B54"/>
                </a:solidFill>
              </a:defRPr>
            </a:lvl2pPr>
            <a:lvl3pPr>
              <a:defRPr b="1">
                <a:solidFill>
                  <a:srgbClr val="DE1B54"/>
                </a:solidFill>
              </a:defRPr>
            </a:lvl3pPr>
            <a:lvl4pPr>
              <a:defRPr b="1">
                <a:solidFill>
                  <a:srgbClr val="DE1B54"/>
                </a:solidFill>
              </a:defRPr>
            </a:lvl4pPr>
            <a:lvl5pPr>
              <a:defRPr b="1">
                <a:solidFill>
                  <a:srgbClr val="DE1B54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5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8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6A7F1-DE09-6207-1957-0D3BF16E2A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9144"/>
            <a:ext cx="9258300" cy="6876288"/>
          </a:xfrm>
        </p:spPr>
        <p:txBody>
          <a:bodyPr/>
          <a:lstStyle>
            <a:lvl1pPr marL="0" indent="0" algn="l"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the icon to add an image from your desktop or PPT stock images then right click it and send to back to reveal the text boxes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FB1810-235C-4A83-9110-83814C0FE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7" y="2057401"/>
            <a:ext cx="5174708" cy="1558178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accent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08A9500-1F53-420A-8E30-4BCD2775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7" y="4031296"/>
            <a:ext cx="5174708" cy="499510"/>
          </a:xfrm>
        </p:spPr>
        <p:txBody>
          <a:bodyPr>
            <a:normAutofit/>
          </a:bodyPr>
          <a:lstStyle>
            <a:lvl1pPr marL="55563" indent="0" algn="l">
              <a:buNone/>
              <a:defRPr sz="2000" b="0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70C0312-DD63-45AD-82C2-7CF81B0FEA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3388" y="3462451"/>
            <a:ext cx="5174287" cy="600075"/>
          </a:xfrm>
        </p:spPr>
        <p:txBody>
          <a:bodyPr anchor="b">
            <a:normAutofit/>
          </a:bodyPr>
          <a:lstStyle>
            <a:lvl1pPr marL="55563" indent="0">
              <a:buNone/>
              <a:defRPr sz="2800" b="1" baseline="0">
                <a:solidFill>
                  <a:schemeClr val="accent4"/>
                </a:solidFill>
                <a:effectLst/>
              </a:defRPr>
            </a:lvl1pPr>
            <a:lvl2pPr>
              <a:defRPr b="1">
                <a:solidFill>
                  <a:srgbClr val="DE1B54"/>
                </a:solidFill>
              </a:defRPr>
            </a:lvl2pPr>
            <a:lvl3pPr>
              <a:defRPr b="1">
                <a:solidFill>
                  <a:srgbClr val="DE1B54"/>
                </a:solidFill>
              </a:defRPr>
            </a:lvl3pPr>
            <a:lvl4pPr>
              <a:defRPr b="1">
                <a:solidFill>
                  <a:srgbClr val="DE1B54"/>
                </a:solidFill>
              </a:defRPr>
            </a:lvl4pPr>
            <a:lvl5pPr>
              <a:defRPr b="1">
                <a:solidFill>
                  <a:srgbClr val="DE1B54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8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EEF8213-A476-4E8D-BBCB-D0F3A28761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57994-8820-4C47-A89E-A6DC208EA3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81DB329-8EC4-451F-B610-5E55DA34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7" y="1453896"/>
            <a:ext cx="8614310" cy="4489704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0261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8452742-0F5E-43CB-8C4E-F5A2B75E7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3886FFD4-4368-4F5E-A98F-E18ED4F99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928" y="1453895"/>
            <a:ext cx="4254978" cy="4489704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CC944A7E-0358-4260-A537-34351322BC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36686" y="1453895"/>
            <a:ext cx="4251960" cy="4489704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3FE70D2E-9D6B-4D53-B4D8-01FF43EFD7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A7A9F1-672D-46D4-90B9-51F52178E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98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8D61D53F-7395-41CE-800F-7ED0CB614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B7F6EA0-1234-49B0-9F51-EA735B7272B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0928" y="1453897"/>
            <a:ext cx="4254978" cy="4532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9841077-C41C-4CC0-80D0-F1077A2BA3D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80928" y="1907140"/>
            <a:ext cx="4254978" cy="4040396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2pPr>
            <a:lvl3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3pPr>
            <a:lvl4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4pPr>
            <a:lvl5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29F2D2A-1F74-4982-937F-5715D9103CA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453897"/>
            <a:ext cx="4251960" cy="4532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7C73D746-4A70-4521-BFC9-3810712BA45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9150" y="1907140"/>
            <a:ext cx="4251960" cy="4040396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2pPr>
            <a:lvl3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3pPr>
            <a:lvl4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4pPr>
            <a:lvl5pPr>
              <a:buClr>
                <a:schemeClr val="accent4"/>
              </a:buCl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9D236A1-6705-49FA-A2F2-E29DC080C1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7C4C37-103A-4F20-A7BB-66AAAFFC6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0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1461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175A929C-1656-05D3-B309-3E907EA407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"/>
            <a:ext cx="4394237" cy="685799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09D250-EC04-4333-6A00-119C7DB63930}"/>
              </a:ext>
            </a:extLst>
          </p:cNvPr>
          <p:cNvSpPr/>
          <p:nvPr userDrawn="1"/>
        </p:nvSpPr>
        <p:spPr>
          <a:xfrm>
            <a:off x="3138406" y="0"/>
            <a:ext cx="6005594" cy="6858000"/>
          </a:xfrm>
          <a:prstGeom prst="rect">
            <a:avLst/>
          </a:prstGeom>
          <a:gradFill flip="none" rotWithShape="1">
            <a:gsLst>
              <a:gs pos="83000">
                <a:srgbClr val="C2C1D1"/>
              </a:gs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AFA57-193A-4C91-ACCF-5D7EA27B6C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DC86BC-7394-C843-B168-21E519D86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6462C74-1694-6544-ABCA-1ECFD0CC5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F81199-1CB6-2A5E-D043-78408FE2F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7136" y="514351"/>
            <a:ext cx="4634661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47C832-2CAB-0F78-0AB0-1172F860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136" y="1453896"/>
            <a:ext cx="4634661" cy="4489704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880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31EC6-2EB6-4561-8982-25D53871E629}"/>
              </a:ext>
            </a:extLst>
          </p:cNvPr>
          <p:cNvSpPr/>
          <p:nvPr userDrawn="1"/>
        </p:nvSpPr>
        <p:spPr>
          <a:xfrm>
            <a:off x="0" y="0"/>
            <a:ext cx="3963924" cy="6858000"/>
          </a:xfrm>
          <a:prstGeom prst="rect">
            <a:avLst/>
          </a:prstGeom>
          <a:gradFill>
            <a:gsLst>
              <a:gs pos="100000">
                <a:srgbClr val="2A508E"/>
              </a:gs>
              <a:gs pos="58000">
                <a:schemeClr val="accent1"/>
              </a:gs>
              <a:gs pos="100000">
                <a:schemeClr val="accent2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DC86BC-7394-C843-B168-21E519D86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6462C74-1694-6544-ABCA-1ECFD0CC5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EEF9BD5-8F95-440B-B4F6-090D091C7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4337" y="1423988"/>
            <a:ext cx="3134106" cy="1955316"/>
          </a:xfrm>
        </p:spPr>
        <p:txBody>
          <a:bodyPr anchor="b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</a:defRPr>
            </a:lvl2pPr>
            <a:lvl3pPr>
              <a:defRPr sz="3200" b="1">
                <a:solidFill>
                  <a:schemeClr val="bg1"/>
                </a:solidFill>
              </a:defRPr>
            </a:lvl3pPr>
            <a:lvl4pPr>
              <a:defRPr sz="3200" b="1">
                <a:solidFill>
                  <a:schemeClr val="bg1"/>
                </a:solidFill>
              </a:defRPr>
            </a:lvl4pPr>
            <a:lvl5pPr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AB2D8A4-0F9E-466A-BEBA-99947FB1B2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337" y="3325952"/>
            <a:ext cx="3134106" cy="1955316"/>
          </a:xfr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</a:defRPr>
            </a:lvl2pPr>
            <a:lvl3pPr>
              <a:defRPr sz="3200" b="1">
                <a:solidFill>
                  <a:schemeClr val="bg1"/>
                </a:solidFill>
              </a:defRPr>
            </a:lvl3pPr>
            <a:lvl4pPr>
              <a:defRPr sz="3200" b="1">
                <a:solidFill>
                  <a:schemeClr val="bg1"/>
                </a:solidFill>
              </a:defRPr>
            </a:lvl4pPr>
            <a:lvl5pPr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E49DE7-D5DF-4EEC-839A-C7619481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573" y="786063"/>
            <a:ext cx="4540737" cy="5161472"/>
          </a:xfrm>
        </p:spPr>
        <p:txBody>
          <a:bodyPr anchor="ctr"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144820-A3CB-4EC4-8B64-7B21DA6F0E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11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631EC6-2EB6-4561-8982-25D53871E629}"/>
              </a:ext>
            </a:extLst>
          </p:cNvPr>
          <p:cNvSpPr/>
          <p:nvPr userDrawn="1"/>
        </p:nvSpPr>
        <p:spPr>
          <a:xfrm>
            <a:off x="0" y="0"/>
            <a:ext cx="3963924" cy="6858000"/>
          </a:xfrm>
          <a:prstGeom prst="rect">
            <a:avLst/>
          </a:prstGeom>
          <a:gradFill>
            <a:gsLst>
              <a:gs pos="100000">
                <a:srgbClr val="6D205A"/>
              </a:gs>
              <a:gs pos="47000">
                <a:schemeClr val="accent1"/>
              </a:gs>
              <a:gs pos="100000">
                <a:schemeClr val="accent4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DC86BC-7394-C843-B168-21E519D86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6462C74-1694-6544-ABCA-1ECFD0CC5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0EEF9BD5-8F95-440B-B4F6-090D091C72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337" y="1423988"/>
            <a:ext cx="3134106" cy="1955316"/>
          </a:xfrm>
        </p:spPr>
        <p:txBody>
          <a:bodyPr anchor="b">
            <a:no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</a:defRPr>
            </a:lvl2pPr>
            <a:lvl3pPr>
              <a:defRPr sz="3200" b="1">
                <a:solidFill>
                  <a:schemeClr val="bg1"/>
                </a:solidFill>
              </a:defRPr>
            </a:lvl3pPr>
            <a:lvl4pPr>
              <a:defRPr sz="3200" b="1">
                <a:solidFill>
                  <a:schemeClr val="bg1"/>
                </a:solidFill>
              </a:defRPr>
            </a:lvl4pPr>
            <a:lvl5pPr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AB2D8A4-0F9E-466A-BEBA-99947FB1B2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337" y="3325952"/>
            <a:ext cx="3134106" cy="1955316"/>
          </a:xfrm>
        </p:spPr>
        <p:txBody>
          <a:bodyPr anchor="t">
            <a:no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</a:defRPr>
            </a:lvl2pPr>
            <a:lvl3pPr>
              <a:defRPr sz="3200" b="1">
                <a:solidFill>
                  <a:schemeClr val="bg1"/>
                </a:solidFill>
              </a:defRPr>
            </a:lvl3pPr>
            <a:lvl4pPr>
              <a:defRPr sz="3200" b="1">
                <a:solidFill>
                  <a:schemeClr val="bg1"/>
                </a:solidFill>
              </a:defRPr>
            </a:lvl4pPr>
            <a:lvl5pPr>
              <a:defRPr sz="3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Date or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E49DE7-D5DF-4EEC-839A-C7619481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573" y="786063"/>
            <a:ext cx="4540737" cy="5161472"/>
          </a:xfrm>
        </p:spPr>
        <p:txBody>
          <a:bodyPr anchor="ctr"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144820-A3CB-4EC4-8B64-7B21DA6F0E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14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0"/>
            <a:ext cx="4571999" cy="6858000"/>
          </a:xfrm>
          <a:prstGeom prst="rect">
            <a:avLst/>
          </a:prstGeom>
          <a:gradFill>
            <a:gsLst>
              <a:gs pos="58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DC86BC-7394-C843-B168-21E519D86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6462C74-1694-6544-ABCA-1ECFD0CC5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CF98A9-D991-4159-93EA-20560D5046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7487" y="740664"/>
            <a:ext cx="4047492" cy="5204584"/>
          </a:xfrm>
        </p:spPr>
        <p:txBody>
          <a:bodyPr>
            <a:normAutofit/>
          </a:bodyPr>
          <a:lstStyle>
            <a:lvl1pPr marL="457200" indent="-457200">
              <a:buClr>
                <a:schemeClr val="accent4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Clr>
                <a:schemeClr val="accent4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Clr>
                <a:schemeClr val="accent4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buClr>
                <a:schemeClr val="accent4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buClr>
                <a:schemeClr val="accent4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B1DA07-4F24-4067-9E40-F9C2C5D3DF7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16549" y="742951"/>
            <a:ext cx="4080430" cy="5204584"/>
          </a:xfrm>
        </p:spPr>
        <p:txBody>
          <a:bodyPr>
            <a:normAutofit/>
          </a:bodyPr>
          <a:lstStyle>
            <a:lvl1pPr marL="457200" indent="-457200">
              <a:buClr>
                <a:schemeClr val="accent4"/>
              </a:buClr>
              <a:buFont typeface="Arial" panose="020B0604020202020204" pitchFamily="34" charset="0"/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Clr>
                <a:schemeClr val="accent4"/>
              </a:buClr>
              <a:buFont typeface="Arial" panose="020B0604020202020204" pitchFamily="34" charset="0"/>
              <a:buChar char="•"/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buClr>
                <a:schemeClr val="accent4"/>
              </a:buClr>
              <a:buFont typeface="Arial" panose="020B0604020202020204" pitchFamily="34" charset="0"/>
              <a:buChar char="•"/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buClr>
                <a:schemeClr val="accent4"/>
              </a:buClr>
              <a:buFont typeface="Arial" panose="020B0604020202020204" pitchFamily="34" charset="0"/>
              <a:buChar char="•"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buClr>
                <a:schemeClr val="accent4"/>
              </a:buClr>
              <a:buFont typeface="Arial" panose="020B0604020202020204" pitchFamily="34" charset="0"/>
              <a:buChar char="•"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D2D1FA-C91C-4678-90D4-53D2E0F205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93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gradFill>
            <a:gsLst>
              <a:gs pos="5800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DC86BC-7394-C843-B168-21E519D86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6462C74-1694-6544-ABCA-1ECFD0CC5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https://lh6.googleusercontent.com/AZ-yz1hS3IciBSwf2JdOH7_V_4OWt4k9BflYy40KWBa_ObUKx58xRnmeEhXg306lg2KI3Bd-nTiPUja37KLwfMeP3G6BV4I6MG-CEEoKR5-ODa7oaX1wo145hVof7te_dydnqHU5HNo">
            <a:extLst>
              <a:ext uri="{FF2B5EF4-FFF2-40B4-BE49-F238E27FC236}">
                <a16:creationId xmlns:a16="http://schemas.microsoft.com/office/drawing/2014/main" id="{F9908C25-EF94-4607-A4F5-04B22ABFBD6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439062" y="5914800"/>
            <a:ext cx="457917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4DBA0F5-A65E-428B-AD24-DF09329E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7" y="514351"/>
            <a:ext cx="8614310" cy="2381249"/>
          </a:xfrm>
        </p:spPr>
        <p:txBody>
          <a:bodyPr anchor="ctr">
            <a:normAutofit/>
          </a:bodyPr>
          <a:lstStyle>
            <a:lvl1pPr algn="ctr">
              <a:defRPr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6A7D408-84A5-4A51-AF69-71D74DD4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7" y="3530600"/>
            <a:ext cx="8614310" cy="2416934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CDF286-9393-4469-9129-1E347A0AEE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739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928C88-757D-BE53-086B-340E590691DB}"/>
              </a:ext>
            </a:extLst>
          </p:cNvPr>
          <p:cNvSpPr/>
          <p:nvPr userDrawn="1"/>
        </p:nvSpPr>
        <p:spPr>
          <a:xfrm rot="10800000" flipV="1">
            <a:off x="1191" y="0"/>
            <a:ext cx="9141619" cy="4059936"/>
          </a:xfrm>
          <a:prstGeom prst="rect">
            <a:avLst/>
          </a:prstGeom>
          <a:gradFill flip="none" rotWithShape="1">
            <a:gsLst>
              <a:gs pos="100000">
                <a:srgbClr val="A61D57"/>
              </a:gs>
              <a:gs pos="64000">
                <a:schemeClr val="accent1"/>
              </a:gs>
              <a:gs pos="100000">
                <a:schemeClr val="accent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F0E4F48-302C-C044-B436-DC2AD60544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4284" y="1975103"/>
            <a:ext cx="3918032" cy="31551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82B9689-D285-B944-858D-3277DB0C9A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1683" y="1975104"/>
            <a:ext cx="3918032" cy="31551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18ECE2-233B-17E5-E1F6-1D2B3999A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07465FB-9F82-130F-7A5B-BDCAAC82F9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DB22B86-C362-8CC5-D116-7C592CB938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1683" y="5728987"/>
            <a:ext cx="3918032" cy="466725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description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1BA67EBC-3917-DE1F-5E04-8CA86E23AF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1683" y="5226551"/>
            <a:ext cx="3918032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0679516-93DD-A43A-1151-499517BE9D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24284" y="5728987"/>
            <a:ext cx="3918032" cy="466725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description</a:t>
            </a:r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8A6BC803-3D2B-ED90-BCD3-AF42D0DEF3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24284" y="5226551"/>
            <a:ext cx="3918032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09CB6F0-6F7E-26E4-B0BC-7CE755613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01DB363-A174-F331-49BA-14A5C06E5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915C9B-DB3F-E080-B92A-D598E14011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786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5CE29A1-AFCC-2F38-AB3D-01D8A82C05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86924" y="615951"/>
            <a:ext cx="4757077" cy="5400675"/>
          </a:xfrm>
          <a:custGeom>
            <a:avLst/>
            <a:gdLst>
              <a:gd name="connsiteX0" fmla="*/ 1849666 w 6342769"/>
              <a:gd name="connsiteY0" fmla="*/ 0 h 5400675"/>
              <a:gd name="connsiteX1" fmla="*/ 6342769 w 6342769"/>
              <a:gd name="connsiteY1" fmla="*/ 0 h 5400675"/>
              <a:gd name="connsiteX2" fmla="*/ 6342769 w 6342769"/>
              <a:gd name="connsiteY2" fmla="*/ 5400675 h 5400675"/>
              <a:gd name="connsiteX3" fmla="*/ 0 w 6342769"/>
              <a:gd name="connsiteY3" fmla="*/ 5400675 h 540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2769" h="5400675">
                <a:moveTo>
                  <a:pt x="1849666" y="0"/>
                </a:moveTo>
                <a:lnTo>
                  <a:pt x="6342769" y="0"/>
                </a:lnTo>
                <a:lnTo>
                  <a:pt x="6342769" y="5400675"/>
                </a:lnTo>
                <a:lnTo>
                  <a:pt x="0" y="540067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103F01C0-F4A7-4210-851B-DE64F0BB42A6}"/>
              </a:ext>
            </a:extLst>
          </p:cNvPr>
          <p:cNvSpPr/>
          <p:nvPr userDrawn="1"/>
        </p:nvSpPr>
        <p:spPr>
          <a:xfrm>
            <a:off x="-170447" y="0"/>
            <a:ext cx="6102836" cy="6868632"/>
          </a:xfrm>
          <a:custGeom>
            <a:avLst/>
            <a:gdLst>
              <a:gd name="connsiteX0" fmla="*/ 0 w 15505476"/>
              <a:gd name="connsiteY0" fmla="*/ 0 h 6858000"/>
              <a:gd name="connsiteX1" fmla="*/ 0 w 15505476"/>
              <a:gd name="connsiteY1" fmla="*/ 6858000 h 6858000"/>
              <a:gd name="connsiteX2" fmla="*/ 13156695 w 15505476"/>
              <a:gd name="connsiteY2" fmla="*/ 6858000 h 6858000"/>
              <a:gd name="connsiteX3" fmla="*/ 15505477 w 15505476"/>
              <a:gd name="connsiteY3" fmla="*/ 0 h 6858000"/>
              <a:gd name="connsiteX0" fmla="*/ 7378995 w 15505477"/>
              <a:gd name="connsiteY0" fmla="*/ 0 h 6858000"/>
              <a:gd name="connsiteX1" fmla="*/ 0 w 15505477"/>
              <a:gd name="connsiteY1" fmla="*/ 6858000 h 6858000"/>
              <a:gd name="connsiteX2" fmla="*/ 13156695 w 15505477"/>
              <a:gd name="connsiteY2" fmla="*/ 6858000 h 6858000"/>
              <a:gd name="connsiteX3" fmla="*/ 15505477 w 15505477"/>
              <a:gd name="connsiteY3" fmla="*/ 0 h 6858000"/>
              <a:gd name="connsiteX4" fmla="*/ 7378995 w 15505477"/>
              <a:gd name="connsiteY4" fmla="*/ 0 h 6858000"/>
              <a:gd name="connsiteX0" fmla="*/ 10633 w 8137115"/>
              <a:gd name="connsiteY0" fmla="*/ 0 h 6868632"/>
              <a:gd name="connsiteX1" fmla="*/ 0 w 8137115"/>
              <a:gd name="connsiteY1" fmla="*/ 6868632 h 6868632"/>
              <a:gd name="connsiteX2" fmla="*/ 5788333 w 8137115"/>
              <a:gd name="connsiteY2" fmla="*/ 6858000 h 6868632"/>
              <a:gd name="connsiteX3" fmla="*/ 8137115 w 8137115"/>
              <a:gd name="connsiteY3" fmla="*/ 0 h 6868632"/>
              <a:gd name="connsiteX4" fmla="*/ 10633 w 8137115"/>
              <a:gd name="connsiteY4" fmla="*/ 0 h 686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7115" h="6868632">
                <a:moveTo>
                  <a:pt x="10633" y="0"/>
                </a:moveTo>
                <a:cubicBezTo>
                  <a:pt x="7089" y="2289544"/>
                  <a:pt x="3544" y="4579088"/>
                  <a:pt x="0" y="6868632"/>
                </a:cubicBezTo>
                <a:lnTo>
                  <a:pt x="5788333" y="6858000"/>
                </a:lnTo>
                <a:lnTo>
                  <a:pt x="8137115" y="0"/>
                </a:lnTo>
                <a:lnTo>
                  <a:pt x="10633" y="0"/>
                </a:lnTo>
                <a:close/>
              </a:path>
            </a:pathLst>
          </a:custGeom>
          <a:solidFill>
            <a:srgbClr val="FFFFFF"/>
          </a:solidFill>
          <a:ln w="1953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CDC86BC-7394-C843-B168-21E519D86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6462C74-1694-6544-ABCA-1ECFD0CC5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E49DE7-D5DF-4EEC-839A-C7619481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7" y="1422985"/>
            <a:ext cx="4757077" cy="4586751"/>
          </a:xfrm>
        </p:spPr>
        <p:txBody>
          <a:bodyPr anchor="t"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144820-A3CB-4EC4-8B64-7B21DA6F0E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19EFB8B-4D33-792A-23A2-A3B7D4FEE9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7" y="514351"/>
            <a:ext cx="5501807" cy="942309"/>
          </a:xfrm>
        </p:spPr>
        <p:txBody>
          <a:bodyPr anchor="t">
            <a:normAutofit/>
          </a:bodyPr>
          <a:lstStyle>
            <a:lvl1pPr algn="l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A5A839A-671C-BF8F-A527-AA00E72A9C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7625" y="1116597"/>
            <a:ext cx="5501718" cy="306388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67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B82B9689-D285-B944-858D-3277DB0C9A5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995826" cy="6236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Icon to add an image from your desktop or PPT stock images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9A495-94E6-A7DB-6F27-36AD061A0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7136" y="514351"/>
            <a:ext cx="4634661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8316E35-598F-28A7-F51F-9F53CE865F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7210" y="1116597"/>
            <a:ext cx="4634587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0EBDDA-81F1-3967-9942-55434EE76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136" y="1453896"/>
            <a:ext cx="4634661" cy="4489704"/>
          </a:xfrm>
        </p:spPr>
        <p:txBody>
          <a:bodyPr>
            <a:normAutofit/>
          </a:bodyPr>
          <a:lstStyle>
            <a:lvl1pPr>
              <a:buClr>
                <a:schemeClr val="accent4"/>
              </a:buClr>
              <a:defRPr sz="2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96B7FB2-2792-758E-6700-53A533CCA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8C38382-439F-9F16-6296-BF4E73284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960DD1-0898-AF96-E86B-E9A572A3CD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187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1082332" y="1636777"/>
            <a:ext cx="2084988" cy="22137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1082332" y="4672585"/>
            <a:ext cx="2084988" cy="10969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description</a:t>
            </a:r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24" hasCustomPrompt="1"/>
          </p:nvPr>
        </p:nvSpPr>
        <p:spPr>
          <a:xfrm>
            <a:off x="1082332" y="3977641"/>
            <a:ext cx="208498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1929335" y="4581144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3529506" y="1636777"/>
            <a:ext cx="2084988" cy="22137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3529506" y="4672585"/>
            <a:ext cx="2084988" cy="10969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description</a:t>
            </a:r>
          </a:p>
        </p:txBody>
      </p:sp>
      <p:sp>
        <p:nvSpPr>
          <p:cNvPr id="68" name="Text Placeholder 26"/>
          <p:cNvSpPr>
            <a:spLocks noGrp="1"/>
          </p:cNvSpPr>
          <p:nvPr>
            <p:ph type="body" sz="quarter" idx="27" hasCustomPrompt="1"/>
          </p:nvPr>
        </p:nvSpPr>
        <p:spPr>
          <a:xfrm>
            <a:off x="3529506" y="3977641"/>
            <a:ext cx="208498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371314" y="4581144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5983824" y="1636777"/>
            <a:ext cx="2084988" cy="22137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1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5983824" y="4672585"/>
            <a:ext cx="2084988" cy="10969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description</a:t>
            </a:r>
          </a:p>
        </p:txBody>
      </p:sp>
      <p:sp>
        <p:nvSpPr>
          <p:cNvPr id="72" name="Text Placeholder 26"/>
          <p:cNvSpPr>
            <a:spLocks noGrp="1"/>
          </p:cNvSpPr>
          <p:nvPr>
            <p:ph type="body" sz="quarter" idx="30" hasCustomPrompt="1"/>
          </p:nvPr>
        </p:nvSpPr>
        <p:spPr>
          <a:xfrm>
            <a:off x="5983824" y="3977641"/>
            <a:ext cx="208498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73" name="Straight Connector 72"/>
          <p:cNvCxnSpPr/>
          <p:nvPr userDrawn="1"/>
        </p:nvCxnSpPr>
        <p:spPr>
          <a:xfrm>
            <a:off x="6830828" y="4581144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E54F939-1174-C74C-B023-801FBD458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20B79DF-4567-854E-9C38-0A6E7215E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41F892D-486E-4284-9CA6-21F2A7D4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A6FFE6-5642-49AD-956A-3A1984F77B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4D03B2CC-CCE3-D117-B063-A6786087E7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10498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285089" y="1576551"/>
            <a:ext cx="2084988" cy="305561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24" hasCustomPrompt="1"/>
          </p:nvPr>
        </p:nvSpPr>
        <p:spPr>
          <a:xfrm>
            <a:off x="285089" y="4816411"/>
            <a:ext cx="208498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1132093" y="4763705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457944" y="1576551"/>
            <a:ext cx="2084988" cy="305561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8" name="Text Placeholder 26"/>
          <p:cNvSpPr>
            <a:spLocks noGrp="1"/>
          </p:cNvSpPr>
          <p:nvPr>
            <p:ph type="body" sz="quarter" idx="27" hasCustomPrompt="1"/>
          </p:nvPr>
        </p:nvSpPr>
        <p:spPr>
          <a:xfrm>
            <a:off x="2457944" y="4816411"/>
            <a:ext cx="208498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3299752" y="4763705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E54F939-1174-C74C-B023-801FBD458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20B79DF-4567-854E-9C38-0A6E7215E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41F892D-486E-4284-9CA6-21F2A7D43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3A4CE27-78D2-497C-8AA7-916902BFE70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630798" y="1576551"/>
            <a:ext cx="2084988" cy="305561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9DFE36A3-7730-47AB-853F-838E89AF2D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0798" y="4816411"/>
            <a:ext cx="208498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02D408-B042-4D8C-8604-7F4970233761}"/>
              </a:ext>
            </a:extLst>
          </p:cNvPr>
          <p:cNvCxnSpPr/>
          <p:nvPr userDrawn="1"/>
        </p:nvCxnSpPr>
        <p:spPr>
          <a:xfrm>
            <a:off x="5477801" y="4763705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ACB5DAF8-B5FD-4ED8-8268-391C15B6C4C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803652" y="1576551"/>
            <a:ext cx="2084988" cy="305561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4D6AE0D-F4F1-466F-AEFA-F00B486630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03652" y="4816411"/>
            <a:ext cx="208498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94F74E-123E-4234-B34E-28D1A7FEDD99}"/>
              </a:ext>
            </a:extLst>
          </p:cNvPr>
          <p:cNvCxnSpPr/>
          <p:nvPr userDrawn="1"/>
        </p:nvCxnSpPr>
        <p:spPr>
          <a:xfrm>
            <a:off x="7645460" y="4763705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DFF0C3A-5E63-4386-91E1-C3FA79F215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768AB72D-595D-4BF6-25BE-E523C0734C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628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05951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285089" y="2124111"/>
            <a:ext cx="1655648" cy="22137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24" hasCustomPrompt="1"/>
          </p:nvPr>
        </p:nvSpPr>
        <p:spPr>
          <a:xfrm>
            <a:off x="285089" y="4522124"/>
            <a:ext cx="165564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918592" y="4469418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2018000" y="2124111"/>
            <a:ext cx="1655648" cy="22137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8" name="Text Placeholder 26"/>
          <p:cNvSpPr>
            <a:spLocks noGrp="1"/>
          </p:cNvSpPr>
          <p:nvPr>
            <p:ph type="body" sz="quarter" idx="27" hasCustomPrompt="1"/>
          </p:nvPr>
        </p:nvSpPr>
        <p:spPr>
          <a:xfrm>
            <a:off x="2018000" y="4522124"/>
            <a:ext cx="165564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2646308" y="4469418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E54F939-1174-C74C-B023-801FBD458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20B79DF-4567-854E-9C38-0A6E7215E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41F892D-486E-4284-9CA6-21F2A7D4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23A4CE27-78D2-497C-8AA7-916902BFE70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4439" y="2124111"/>
            <a:ext cx="1655648" cy="22137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9DFE36A3-7730-47AB-853F-838E89AF2D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4439" y="4522124"/>
            <a:ext cx="165564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02D408-B042-4D8C-8604-7F4970233761}"/>
              </a:ext>
            </a:extLst>
          </p:cNvPr>
          <p:cNvCxnSpPr/>
          <p:nvPr userDrawn="1"/>
        </p:nvCxnSpPr>
        <p:spPr>
          <a:xfrm>
            <a:off x="4377941" y="4469418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ACB5DAF8-B5FD-4ED8-8268-391C15B6C4C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70881" y="2124111"/>
            <a:ext cx="1655648" cy="22137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4D6AE0D-F4F1-466F-AEFA-F00B486630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470881" y="4522124"/>
            <a:ext cx="165564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94F74E-123E-4234-B34E-28D1A7FEDD99}"/>
              </a:ext>
            </a:extLst>
          </p:cNvPr>
          <p:cNvCxnSpPr/>
          <p:nvPr userDrawn="1"/>
        </p:nvCxnSpPr>
        <p:spPr>
          <a:xfrm>
            <a:off x="6099188" y="4469418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A7B8DFB5-F533-48FD-804C-CC8C9584040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203263" y="2124111"/>
            <a:ext cx="1655648" cy="221376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10D569AE-3160-4449-A293-A551776F84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203263" y="4522124"/>
            <a:ext cx="1655648" cy="4667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AFCE08-9D70-4A58-B45C-2CF4E9F9D71A}"/>
              </a:ext>
            </a:extLst>
          </p:cNvPr>
          <p:cNvCxnSpPr/>
          <p:nvPr userDrawn="1"/>
        </p:nvCxnSpPr>
        <p:spPr>
          <a:xfrm>
            <a:off x="7831571" y="4469418"/>
            <a:ext cx="41148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241146A-6D91-4FD3-86EC-03AC50CCE6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641AC6CF-F80F-B48F-A833-5F8AD5A94D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79927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D6E46FC-2B12-D342-BE90-2ABD6E69CE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742" y="1712253"/>
            <a:ext cx="2756916" cy="2130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1"/>
            </a:lvl1pPr>
          </a:lstStyle>
          <a:p>
            <a:endParaRPr lang="en-US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F983B075-0C7E-7445-9151-9FF08F6C7E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197600" y="3840998"/>
            <a:ext cx="2756916" cy="2130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1"/>
            </a:lvl1pPr>
          </a:lstStyle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6BD755-3550-2348-B6AF-2E1C45060D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70204" y="1712253"/>
            <a:ext cx="2756916" cy="2130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1"/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30F6C-3B03-D4E0-1E4E-8A71DCD9B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0C2A4-1B7F-DCE5-31CA-127CAC5B2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C602E9-2ABB-28E7-801C-4254A70DA8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D86D780-02CA-3466-2337-13778C38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9E0E53F-7A35-1888-210B-F8892CDBFF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3426360-CC83-002B-05B5-543974BE8648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422742" y="3840998"/>
            <a:ext cx="2756916" cy="2130552"/>
          </a:xfrm>
        </p:spPr>
        <p:txBody>
          <a:bodyPr anchor="ctr">
            <a:normAutofit/>
          </a:bodyPr>
          <a:lstStyle>
            <a:lvl1pPr marL="0" indent="0" algn="ctr">
              <a:buClr>
                <a:schemeClr val="accent4"/>
              </a:buClr>
              <a:buNone/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1D5538-1245-B1F0-CCC9-3036D3D2CFD0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3190082" y="1712253"/>
            <a:ext cx="2756916" cy="2130552"/>
          </a:xfrm>
        </p:spPr>
        <p:txBody>
          <a:bodyPr anchor="ctr">
            <a:normAutofit/>
          </a:bodyPr>
          <a:lstStyle>
            <a:lvl1pPr marL="0" indent="0" algn="ctr">
              <a:buClr>
                <a:schemeClr val="accent4"/>
              </a:buClr>
              <a:buNone/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2D355B-CFCC-7B4A-EAA8-D880B2BA2C79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5962687" y="3840998"/>
            <a:ext cx="2756916" cy="2130552"/>
          </a:xfrm>
        </p:spPr>
        <p:txBody>
          <a:bodyPr anchor="ctr">
            <a:normAutofit/>
          </a:bodyPr>
          <a:lstStyle>
            <a:lvl1pPr marL="0" indent="0">
              <a:buClr>
                <a:schemeClr val="accent4"/>
              </a:buClr>
              <a:buNone/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4"/>
              </a:buClr>
              <a:defRPr sz="13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740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E081FD-8168-584E-AC9F-6B20476402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364651" y="1105390"/>
            <a:ext cx="1699388" cy="2143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341F05E-66FE-4643-8D61-F6F7963910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64651" y="3367483"/>
            <a:ext cx="1699388" cy="2143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0CF3A58-6C4C-F44C-BFAA-D6C0B7D8F25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60253" y="3367483"/>
            <a:ext cx="1699388" cy="2143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62A1D16D-C7CD-AC41-82F9-0860BFD1658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55853" y="3367483"/>
            <a:ext cx="1699388" cy="2143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D996D6C1-79A3-3D41-8012-9298C664451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955853" y="1105390"/>
            <a:ext cx="1699388" cy="21437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2D87B1-FFA6-ED85-0969-A0ADA0984988}"/>
              </a:ext>
            </a:extLst>
          </p:cNvPr>
          <p:cNvSpPr/>
          <p:nvPr userDrawn="1"/>
        </p:nvSpPr>
        <p:spPr>
          <a:xfrm rot="5400000">
            <a:off x="4937726" y="1327818"/>
            <a:ext cx="2143797" cy="1698944"/>
          </a:xfrm>
          <a:prstGeom prst="rect">
            <a:avLst/>
          </a:prstGeom>
          <a:gradFill flip="none" rotWithShape="1">
            <a:gsLst>
              <a:gs pos="100000">
                <a:srgbClr val="8D1F58"/>
              </a:gs>
              <a:gs pos="100000">
                <a:schemeClr val="accent4"/>
              </a:gs>
              <a:gs pos="64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1DD54F-B0E1-ACA4-F979-BAF0F88CA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6420E27-A6E9-902A-B109-03916E9F1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DB8946-27E5-0CC5-C40B-69302C199D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9CB4FB8-E8B8-289E-0D53-C736A6E3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537" y="1575042"/>
            <a:ext cx="2695503" cy="942309"/>
          </a:xfrm>
        </p:spPr>
        <p:txBody>
          <a:bodyPr anchor="b">
            <a:normAutofit/>
          </a:bodyPr>
          <a:lstStyle>
            <a:lvl1pPr algn="l">
              <a:defRPr sz="28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48EE792-56E1-EA7C-B5C7-2B3E908B08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0537" y="2622885"/>
            <a:ext cx="2695503" cy="2744411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C8A2299-54BB-4084-3420-C145E88EA43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17530" y="1173464"/>
            <a:ext cx="1596446" cy="197881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71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2C7CFD-3F07-D928-5142-1A53E40547CC}"/>
              </a:ext>
            </a:extLst>
          </p:cNvPr>
          <p:cNvSpPr/>
          <p:nvPr userDrawn="1"/>
        </p:nvSpPr>
        <p:spPr>
          <a:xfrm>
            <a:off x="5154056" y="4318261"/>
            <a:ext cx="3330520" cy="1338839"/>
          </a:xfrm>
          <a:prstGeom prst="rect">
            <a:avLst/>
          </a:prstGeom>
          <a:gradFill>
            <a:gsLst>
              <a:gs pos="58000">
                <a:schemeClr val="accent1"/>
              </a:gs>
              <a:gs pos="100000">
                <a:schemeClr val="accent4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BB205C-BE7D-68B5-7759-0C092D6CFE00}"/>
              </a:ext>
            </a:extLst>
          </p:cNvPr>
          <p:cNvSpPr/>
          <p:nvPr userDrawn="1"/>
        </p:nvSpPr>
        <p:spPr>
          <a:xfrm>
            <a:off x="5154056" y="2449268"/>
            <a:ext cx="3330520" cy="1338839"/>
          </a:xfrm>
          <a:prstGeom prst="rect">
            <a:avLst/>
          </a:prstGeom>
          <a:gradFill flip="none" rotWithShape="1">
            <a:gsLst>
              <a:gs pos="58000">
                <a:schemeClr val="accent1"/>
              </a:gs>
              <a:gs pos="100000">
                <a:schemeClr val="accent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957DC-73D1-F5D8-2C8C-59FC750530C6}"/>
              </a:ext>
            </a:extLst>
          </p:cNvPr>
          <p:cNvSpPr/>
          <p:nvPr userDrawn="1"/>
        </p:nvSpPr>
        <p:spPr>
          <a:xfrm>
            <a:off x="659426" y="4318261"/>
            <a:ext cx="3330520" cy="1338839"/>
          </a:xfrm>
          <a:prstGeom prst="rect">
            <a:avLst/>
          </a:prstGeom>
          <a:gradFill>
            <a:gsLst>
              <a:gs pos="58000">
                <a:schemeClr val="accent1"/>
              </a:gs>
              <a:gs pos="10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ED800D-F035-A6EA-BB74-BCEAC5279201}"/>
              </a:ext>
            </a:extLst>
          </p:cNvPr>
          <p:cNvSpPr/>
          <p:nvPr userDrawn="1"/>
        </p:nvSpPr>
        <p:spPr>
          <a:xfrm>
            <a:off x="659426" y="2449268"/>
            <a:ext cx="3330520" cy="1338839"/>
          </a:xfrm>
          <a:prstGeom prst="rect">
            <a:avLst/>
          </a:prstGeom>
          <a:gradFill flip="none" rotWithShape="1">
            <a:gsLst>
              <a:gs pos="58000">
                <a:schemeClr val="accent1"/>
              </a:gs>
              <a:gs pos="100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D8C4778-B127-894A-B505-479FACF947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57095" y="2329619"/>
            <a:ext cx="1183913" cy="15781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1"/>
            </a:lvl1pPr>
          </a:lstStyle>
          <a:p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2612085B-3235-0340-8D78-AC221B41AFC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02992" y="2329618"/>
            <a:ext cx="1183913" cy="15781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1"/>
            </a:lvl1pPr>
          </a:lstStyle>
          <a:p>
            <a:endParaRPr lang="en-US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DC613738-D211-6148-BC1A-F20B522B28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02992" y="4198916"/>
            <a:ext cx="1183913" cy="15781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1"/>
            </a:lvl1pPr>
          </a:lstStyle>
          <a:p>
            <a:endParaRPr lang="en-US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8657A9E2-0BAD-7E49-ACB2-71771EB0CE5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57095" y="4198916"/>
            <a:ext cx="1183913" cy="157813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51"/>
            </a:lvl1pPr>
          </a:lstStyle>
          <a:p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ED0605F-38E5-08DE-DB7F-2E96049F3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AF81E00-91DD-58EC-EDCB-7245101BC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C301C1-90DF-C4F7-46CC-3F26DF6D9D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5D56304-017E-051E-DF73-C7B89F91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7F1B6CB6-64A4-7567-CCC9-4BB17E8723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B3BA4-FF90-EE30-8C9B-55295B88D6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3204" y="4780715"/>
            <a:ext cx="2533891" cy="80315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7306D8B-5FA5-C208-AEE2-D195105127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203" y="2908279"/>
            <a:ext cx="2533891" cy="80315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2740104-55F6-A38F-8E3E-7D1BCED6A4B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3204" y="4393274"/>
            <a:ext cx="2533891" cy="38744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B86D2E8-511B-817E-F3D3-4E19633201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3204" y="2520838"/>
            <a:ext cx="2533891" cy="38744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7E97993-A581-A1B2-6EE5-1F87446446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86905" y="4780715"/>
            <a:ext cx="2533891" cy="803153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34AC506-B943-FB01-2D90-965E47A4C1B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86904" y="2908279"/>
            <a:ext cx="2533891" cy="803153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ED855A5-58FD-4360-BAE7-320DC108BDB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86906" y="4393274"/>
            <a:ext cx="2533891" cy="387441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CCB85E55-D9AD-BCD7-0E02-752894DD250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86905" y="2520838"/>
            <a:ext cx="2533891" cy="387441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286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4F4E6E-5C1B-0B45-E517-85172F34691F}"/>
              </a:ext>
            </a:extLst>
          </p:cNvPr>
          <p:cNvSpPr/>
          <p:nvPr userDrawn="1"/>
        </p:nvSpPr>
        <p:spPr>
          <a:xfrm rot="2700000">
            <a:off x="4614717" y="2234814"/>
            <a:ext cx="1408412" cy="1056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85149B-12EE-3001-58C9-001CEC60A24B}"/>
              </a:ext>
            </a:extLst>
          </p:cNvPr>
          <p:cNvSpPr/>
          <p:nvPr userDrawn="1"/>
        </p:nvSpPr>
        <p:spPr>
          <a:xfrm rot="2700000">
            <a:off x="3120871" y="2234814"/>
            <a:ext cx="1408412" cy="10563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1EA8A-27D6-7439-68AB-ACD1298C3313}"/>
              </a:ext>
            </a:extLst>
          </p:cNvPr>
          <p:cNvSpPr/>
          <p:nvPr userDrawn="1"/>
        </p:nvSpPr>
        <p:spPr>
          <a:xfrm rot="2700000">
            <a:off x="4614717" y="4226610"/>
            <a:ext cx="1408412" cy="10563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E70B5-236B-0840-D703-0174A20D1BEA}"/>
              </a:ext>
            </a:extLst>
          </p:cNvPr>
          <p:cNvSpPr/>
          <p:nvPr userDrawn="1"/>
        </p:nvSpPr>
        <p:spPr>
          <a:xfrm rot="2700000">
            <a:off x="3120871" y="4226609"/>
            <a:ext cx="1408412" cy="10563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9AACA15-8471-EE02-1302-134A1E992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C59BAC-A65D-6093-EEA6-A459C9422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B6738-22EB-B768-0EED-E43BC98D44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1B3BD27-124D-08FE-D0C2-9ECCAC37A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D495085-4F26-5F24-A657-B0A306EF99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en-US"/>
              <a:t>CLICK TO EDIT SUBTITLE</a:t>
            </a:r>
          </a:p>
          <a:p>
            <a:pPr lvl="0"/>
            <a:endParaRPr lang="en-PH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73810D-5F76-F857-C042-BCCAF4DD32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0538" y="4564142"/>
            <a:ext cx="2533891" cy="803153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3954FCE-69BD-FE5B-F5DC-42BB2B6B8A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0537" y="2691706"/>
            <a:ext cx="2533891" cy="803153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DB58442-A1FA-65E7-4C0F-58BE759B1D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0538" y="4176701"/>
            <a:ext cx="2533891" cy="387441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b="1">
                <a:solidFill>
                  <a:schemeClr val="accent4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77360F1-E353-F94A-6359-A6C985F6BD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0538" y="2304265"/>
            <a:ext cx="2533891" cy="387441"/>
          </a:xfrm>
        </p:spPr>
        <p:txBody>
          <a:bodyPr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400" b="1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F27DEE2-C86E-46C1-F3D0-0BB98BA490F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39570" y="4564142"/>
            <a:ext cx="2533891" cy="803153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0F7DBAB-81E6-7BA2-05C4-A93B0F83060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9569" y="2691706"/>
            <a:ext cx="2533891" cy="803153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bg2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0843BD5-03CB-1901-E2FD-739A3E402D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39571" y="4176701"/>
            <a:ext cx="2533891" cy="387441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 b="1">
                <a:solidFill>
                  <a:schemeClr val="accent3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139B56C-6F1D-BD73-A04F-C34E93D1262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39570" y="2304265"/>
            <a:ext cx="2533891" cy="387441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 b="1">
                <a:solidFill>
                  <a:schemeClr val="accent2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08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6500F2-273C-23D6-F56E-7B0BBF23BAEB}"/>
              </a:ext>
            </a:extLst>
          </p:cNvPr>
          <p:cNvGrpSpPr/>
          <p:nvPr userDrawn="1"/>
        </p:nvGrpSpPr>
        <p:grpSpPr>
          <a:xfrm>
            <a:off x="574287" y="1905716"/>
            <a:ext cx="7995426" cy="3899818"/>
            <a:chOff x="1528257" y="3928537"/>
            <a:chExt cx="21321135" cy="7799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E17AA9-8D40-B966-C519-C71BAD793D3D}"/>
                </a:ext>
              </a:extLst>
            </p:cNvPr>
            <p:cNvSpPr/>
            <p:nvPr/>
          </p:nvSpPr>
          <p:spPr>
            <a:xfrm>
              <a:off x="1528257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C3746C-7F4D-0B83-2918-774FA0871999}"/>
                </a:ext>
              </a:extLst>
            </p:cNvPr>
            <p:cNvSpPr/>
            <p:nvPr/>
          </p:nvSpPr>
          <p:spPr>
            <a:xfrm>
              <a:off x="6893719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7918A6-4B04-A635-21D0-A66A2AE0FE1B}"/>
                </a:ext>
              </a:extLst>
            </p:cNvPr>
            <p:cNvSpPr/>
            <p:nvPr/>
          </p:nvSpPr>
          <p:spPr>
            <a:xfrm>
              <a:off x="12259178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75C701-2B05-31B3-180A-EA8252438E47}"/>
                </a:ext>
              </a:extLst>
            </p:cNvPr>
            <p:cNvSpPr/>
            <p:nvPr/>
          </p:nvSpPr>
          <p:spPr>
            <a:xfrm>
              <a:off x="17624640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BD394F-43E1-A526-3036-45E9A814B9CB}"/>
                </a:ext>
              </a:extLst>
            </p:cNvPr>
            <p:cNvGrpSpPr/>
            <p:nvPr/>
          </p:nvGrpSpPr>
          <p:grpSpPr>
            <a:xfrm>
              <a:off x="1528258" y="3928537"/>
              <a:ext cx="21321131" cy="2352532"/>
              <a:chOff x="1528258" y="4382405"/>
              <a:chExt cx="21321131" cy="19484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114B67-2272-6ACD-3307-213FF580C181}"/>
                  </a:ext>
                </a:extLst>
              </p:cNvPr>
              <p:cNvSpPr/>
              <p:nvPr/>
            </p:nvSpPr>
            <p:spPr>
              <a:xfrm>
                <a:off x="1528258" y="4382405"/>
                <a:ext cx="5224752" cy="19484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41E1A4-56A9-C0E8-68AD-2028AEEF9B6F}"/>
                  </a:ext>
                </a:extLst>
              </p:cNvPr>
              <p:cNvSpPr/>
              <p:nvPr/>
            </p:nvSpPr>
            <p:spPr>
              <a:xfrm>
                <a:off x="6893718" y="4382406"/>
                <a:ext cx="5224752" cy="1948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580727-72CE-BADA-2A05-D16B2235A15C}"/>
                  </a:ext>
                </a:extLst>
              </p:cNvPr>
              <p:cNvSpPr/>
              <p:nvPr/>
            </p:nvSpPr>
            <p:spPr>
              <a:xfrm>
                <a:off x="12259178" y="4382406"/>
                <a:ext cx="5224752" cy="19484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8F42253-C6E2-57AF-263F-1BDE8A0E810E}"/>
                  </a:ext>
                </a:extLst>
              </p:cNvPr>
              <p:cNvSpPr/>
              <p:nvPr/>
            </p:nvSpPr>
            <p:spPr>
              <a:xfrm>
                <a:off x="17624637" y="4382406"/>
                <a:ext cx="5224752" cy="194842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7DC6DBA-A48C-11B7-2EDC-27B6AC100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DD304FD-5CF7-8E94-C9BF-3FE9034A4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F0E6D6-646C-7680-D81C-9115E1567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36A64B1-12E3-2E64-E5B6-C7EE8EA4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E344F87-A91F-6535-2BA3-20EB5EA254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en-US"/>
              <a:t>CLICK TO EDIT SUBTITLE</a:t>
            </a:r>
            <a:endParaRPr lang="en-PH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B7FD63A-E6DD-822C-BEB6-D4AA5582DA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94671" y="3111698"/>
            <a:ext cx="1959281" cy="269383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059BB24-F8C1-5DF6-5604-B6B76EFF50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288" y="3111698"/>
            <a:ext cx="1959282" cy="269383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5C2C1CF-78AF-1CCA-57DD-443303C276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36816" y="3111698"/>
            <a:ext cx="1959281" cy="269383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93BFF68-424C-39A9-B4C0-878D027291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98384" y="3111698"/>
            <a:ext cx="1959281" cy="269383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8B83BC6-3943-154F-FE48-B572C46569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07432" y="1980117"/>
            <a:ext cx="1920136" cy="106819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63E15E3-4242-BEED-CE71-726DAE4051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049" y="1980117"/>
            <a:ext cx="1920137" cy="106819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8E7B37D-12C5-4DF4-4BF7-171533D502A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49577" y="1980117"/>
            <a:ext cx="1920136" cy="106819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64AC7DF-754B-7EAF-31E1-403F93ED18D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11145" y="1980117"/>
            <a:ext cx="1920136" cy="106819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605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6500F2-273C-23D6-F56E-7B0BBF23BAEB}"/>
              </a:ext>
            </a:extLst>
          </p:cNvPr>
          <p:cNvGrpSpPr/>
          <p:nvPr userDrawn="1"/>
        </p:nvGrpSpPr>
        <p:grpSpPr>
          <a:xfrm>
            <a:off x="574287" y="1905716"/>
            <a:ext cx="7995426" cy="3899818"/>
            <a:chOff x="1528257" y="3928537"/>
            <a:chExt cx="21321135" cy="77996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E17AA9-8D40-B966-C519-C71BAD793D3D}"/>
                </a:ext>
              </a:extLst>
            </p:cNvPr>
            <p:cNvSpPr/>
            <p:nvPr/>
          </p:nvSpPr>
          <p:spPr>
            <a:xfrm>
              <a:off x="1528257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C3746C-7F4D-0B83-2918-774FA0871999}"/>
                </a:ext>
              </a:extLst>
            </p:cNvPr>
            <p:cNvSpPr/>
            <p:nvPr/>
          </p:nvSpPr>
          <p:spPr>
            <a:xfrm>
              <a:off x="6893719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7918A6-4B04-A635-21D0-A66A2AE0FE1B}"/>
                </a:ext>
              </a:extLst>
            </p:cNvPr>
            <p:cNvSpPr/>
            <p:nvPr/>
          </p:nvSpPr>
          <p:spPr>
            <a:xfrm>
              <a:off x="12259178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75C701-2B05-31B3-180A-EA8252438E47}"/>
                </a:ext>
              </a:extLst>
            </p:cNvPr>
            <p:cNvSpPr/>
            <p:nvPr/>
          </p:nvSpPr>
          <p:spPr>
            <a:xfrm>
              <a:off x="17624640" y="6281069"/>
              <a:ext cx="5224752" cy="5447104"/>
            </a:xfrm>
            <a:prstGeom prst="rect">
              <a:avLst/>
            </a:prstGeom>
            <a:solidFill>
              <a:srgbClr val="EFF1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BD394F-43E1-A526-3036-45E9A814B9CB}"/>
                </a:ext>
              </a:extLst>
            </p:cNvPr>
            <p:cNvGrpSpPr/>
            <p:nvPr/>
          </p:nvGrpSpPr>
          <p:grpSpPr>
            <a:xfrm>
              <a:off x="1528258" y="3928537"/>
              <a:ext cx="21321131" cy="2352532"/>
              <a:chOff x="1528258" y="4382405"/>
              <a:chExt cx="21321131" cy="194843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114B67-2272-6ACD-3307-213FF580C181}"/>
                  </a:ext>
                </a:extLst>
              </p:cNvPr>
              <p:cNvSpPr/>
              <p:nvPr/>
            </p:nvSpPr>
            <p:spPr>
              <a:xfrm>
                <a:off x="1528258" y="4382405"/>
                <a:ext cx="5224752" cy="194842"/>
              </a:xfrm>
              <a:prstGeom prst="rect">
                <a:avLst/>
              </a:prstGeom>
              <a:gradFill flip="none" rotWithShape="1">
                <a:gsLst>
                  <a:gs pos="100000">
                    <a:srgbClr val="2A4C8A"/>
                  </a:gs>
                  <a:gs pos="100000">
                    <a:schemeClr val="accent2"/>
                  </a:gs>
                  <a:gs pos="64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741E1A4-56A9-C0E8-68AD-2028AEEF9B6F}"/>
                  </a:ext>
                </a:extLst>
              </p:cNvPr>
              <p:cNvSpPr/>
              <p:nvPr/>
            </p:nvSpPr>
            <p:spPr>
              <a:xfrm>
                <a:off x="6893718" y="4382406"/>
                <a:ext cx="5224752" cy="194842"/>
              </a:xfrm>
              <a:prstGeom prst="rect">
                <a:avLst/>
              </a:prstGeom>
              <a:gradFill flip="none" rotWithShape="1">
                <a:gsLst>
                  <a:gs pos="100000">
                    <a:srgbClr val="2A4C8A"/>
                  </a:gs>
                  <a:gs pos="100000">
                    <a:schemeClr val="accent2"/>
                  </a:gs>
                  <a:gs pos="64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C580727-72CE-BADA-2A05-D16B2235A15C}"/>
                  </a:ext>
                </a:extLst>
              </p:cNvPr>
              <p:cNvSpPr/>
              <p:nvPr/>
            </p:nvSpPr>
            <p:spPr>
              <a:xfrm>
                <a:off x="12259178" y="4382406"/>
                <a:ext cx="5224752" cy="194842"/>
              </a:xfrm>
              <a:prstGeom prst="rect">
                <a:avLst/>
              </a:prstGeom>
              <a:gradFill flip="none" rotWithShape="1">
                <a:gsLst>
                  <a:gs pos="100000">
                    <a:srgbClr val="2A4C8A"/>
                  </a:gs>
                  <a:gs pos="100000">
                    <a:schemeClr val="accent2"/>
                  </a:gs>
                  <a:gs pos="64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8F42253-C6E2-57AF-263F-1BDE8A0E810E}"/>
                  </a:ext>
                </a:extLst>
              </p:cNvPr>
              <p:cNvSpPr/>
              <p:nvPr/>
            </p:nvSpPr>
            <p:spPr>
              <a:xfrm>
                <a:off x="17624637" y="4382406"/>
                <a:ext cx="5224752" cy="194842"/>
              </a:xfrm>
              <a:prstGeom prst="rect">
                <a:avLst/>
              </a:prstGeom>
              <a:gradFill flip="none" rotWithShape="1">
                <a:gsLst>
                  <a:gs pos="100000">
                    <a:srgbClr val="2A4C8A"/>
                  </a:gs>
                  <a:gs pos="100000">
                    <a:schemeClr val="accent2"/>
                  </a:gs>
                  <a:gs pos="64000">
                    <a:schemeClr val="accent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77DC6DBA-A48C-11B7-2EDC-27B6AC100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DD304FD-5CF7-8E94-C9BF-3FE9034A4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F0E6D6-646C-7680-D81C-9115E1567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1550" y="6176963"/>
            <a:ext cx="274963" cy="37371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236A64B1-12E3-2E64-E5B6-C7EE8EA4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7" y="514351"/>
            <a:ext cx="8614310" cy="942309"/>
          </a:xfrm>
        </p:spPr>
        <p:txBody>
          <a:bodyPr anchor="t">
            <a:normAutofit/>
          </a:bodyPr>
          <a:lstStyle>
            <a:lvl1pPr algn="ctr">
              <a:defRPr sz="2800" b="1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E344F87-A91F-6535-2BA3-20EB5EA254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625" y="1116597"/>
            <a:ext cx="8614172" cy="306388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>
                <a:solidFill>
                  <a:schemeClr val="accent4"/>
                </a:solidFill>
                <a:effectLst/>
              </a:defRPr>
            </a:lvl1pPr>
          </a:lstStyle>
          <a:p>
            <a:pPr lvl="0"/>
            <a:r>
              <a:rPr lang="en-US"/>
              <a:t>CLICK TO EDIT SUBTITLE</a:t>
            </a:r>
            <a:endParaRPr lang="en-PH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B7FD63A-E6DD-822C-BEB6-D4AA5582DA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94671" y="3111698"/>
            <a:ext cx="1959281" cy="269383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059BB24-F8C1-5DF6-5604-B6B76EFF50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4288" y="3111698"/>
            <a:ext cx="1959282" cy="269383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35C2C1CF-78AF-1CCA-57DD-443303C276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36816" y="3111698"/>
            <a:ext cx="1959281" cy="269383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93BFF68-424C-39A9-B4C0-878D027291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98384" y="3111698"/>
            <a:ext cx="1959281" cy="2693837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accent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739416B-7CF8-F174-6665-86C5CDAF46B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56264" y="1980117"/>
            <a:ext cx="1171304" cy="1068192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683F3D7-BCC3-C8CD-8345-FEF47F51587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35882" y="1980117"/>
            <a:ext cx="1171304" cy="1068192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39D6B5-B752-A5CD-830A-B3B8B464F09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98409" y="1980117"/>
            <a:ext cx="1171304" cy="1068192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7B21CFD-6AE7-60F1-CA56-8305BCF9E0D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59977" y="1980117"/>
            <a:ext cx="1171304" cy="1068192"/>
          </a:xfrm>
        </p:spPr>
        <p:txBody>
          <a:bodyPr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600" b="0" cap="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636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01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1E785B-8642-2FE9-A072-1CFB7F97158D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25000">
                <a:schemeClr val="bg1"/>
              </a:gs>
              <a:gs pos="56000">
                <a:schemeClr val="bg1"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37075-1048-4076-A4DB-BF1C2DA3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5B51E8-F8D6-4E2C-8951-3D58BC2C3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02D216-9381-4B80-AB4D-4BD29DFB6E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136" y="3486332"/>
            <a:ext cx="4232109" cy="709151"/>
          </a:xfrm>
        </p:spPr>
        <p:txBody>
          <a:bodyPr anchor="t">
            <a:noAutofit/>
          </a:bodyPr>
          <a:lstStyle>
            <a:lvl1pPr>
              <a:defRPr sz="4000" b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0AFD78F-208B-466C-B920-9AC9CD6FF0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136" y="2306609"/>
            <a:ext cx="4232109" cy="1116523"/>
          </a:xfrm>
        </p:spPr>
        <p:txBody>
          <a:bodyPr anchor="b">
            <a:noAutofit/>
          </a:bodyPr>
          <a:lstStyle>
            <a:lvl1pPr marL="0" indent="0" algn="l">
              <a:buNone/>
              <a:defRPr sz="4800" b="1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6E318-1234-3A77-B5CA-428619712D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6622" y="6176963"/>
            <a:ext cx="1848243" cy="3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716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02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67A9B6-37EA-18C3-2187-433CB5A19A8C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25000">
                <a:schemeClr val="bg1"/>
              </a:gs>
              <a:gs pos="56000">
                <a:schemeClr val="bg1"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37075-1048-4076-A4DB-BF1C2DA3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5B51E8-F8D6-4E2C-8951-3D58BC2C3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02D216-9381-4B80-AB4D-4BD29DFB6E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136" y="3486332"/>
            <a:ext cx="4232109" cy="709151"/>
          </a:xfrm>
        </p:spPr>
        <p:txBody>
          <a:bodyPr anchor="t">
            <a:noAutofit/>
          </a:bodyPr>
          <a:lstStyle>
            <a:lvl1pPr>
              <a:defRPr sz="4000" b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0AFD78F-208B-466C-B920-9AC9CD6FF0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136" y="2306609"/>
            <a:ext cx="4232109" cy="1116523"/>
          </a:xfrm>
        </p:spPr>
        <p:txBody>
          <a:bodyPr anchor="b">
            <a:noAutofit/>
          </a:bodyPr>
          <a:lstStyle>
            <a:lvl1pPr marL="0" indent="0" algn="l">
              <a:buNone/>
              <a:defRPr sz="4800" b="1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6E318-1234-3A77-B5CA-428619712D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6622" y="6176963"/>
            <a:ext cx="1848243" cy="3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07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6D7D7D-F3DC-2C18-FEB7-B8D64A7EB27B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25000">
                <a:schemeClr val="bg1"/>
              </a:gs>
              <a:gs pos="56000">
                <a:schemeClr val="bg1">
                  <a:lumMod val="0"/>
                  <a:lumOff val="10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37075-1048-4076-A4DB-BF1C2DA3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5B51E8-F8D6-4E2C-8951-3D58BC2C3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FDB98D-CACE-48F1-82E6-5B6491F7B4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16622" y="6176963"/>
            <a:ext cx="1848243" cy="37575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302D216-9381-4B80-AB4D-4BD29DFB6E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136" y="3486332"/>
            <a:ext cx="4232109" cy="709151"/>
          </a:xfrm>
        </p:spPr>
        <p:txBody>
          <a:bodyPr anchor="t">
            <a:noAutofit/>
          </a:bodyPr>
          <a:lstStyle>
            <a:lvl1pPr>
              <a:defRPr sz="4000" b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0AFD78F-208B-466C-B920-9AC9CD6FF0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136" y="2306609"/>
            <a:ext cx="4232109" cy="1116523"/>
          </a:xfrm>
        </p:spPr>
        <p:txBody>
          <a:bodyPr anchor="b">
            <a:noAutofit/>
          </a:bodyPr>
          <a:lstStyle>
            <a:lvl1pPr marL="0" indent="0" algn="l">
              <a:buNone/>
              <a:defRPr sz="4800" b="1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3453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43595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256C6B9-F6C1-B045-A17A-08099DDE2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4010" y="6236209"/>
            <a:ext cx="288957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US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PH"/>
              <a:t>// © 2023 Sutherland Global Services, Inc. All Rights Reserved.	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872FA46-9B27-1943-8E4F-0D9BB29B5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7488" y="6236209"/>
            <a:ext cx="273842" cy="3712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6CDCA4D-B942-BC47-92B6-393DE0C995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CC7B5-FB19-4CE9-99A6-00E6A39462DE}"/>
              </a:ext>
            </a:extLst>
          </p:cNvPr>
          <p:cNvSpPr/>
          <p:nvPr userDrawn="1"/>
        </p:nvSpPr>
        <p:spPr>
          <a:xfrm>
            <a:off x="1" y="0"/>
            <a:ext cx="91073" cy="6858000"/>
          </a:xfrm>
          <a:prstGeom prst="rect">
            <a:avLst/>
          </a:prstGeom>
          <a:gradFill>
            <a:gsLst>
              <a:gs pos="61000">
                <a:schemeClr val="accent1"/>
              </a:gs>
              <a:gs pos="100000">
                <a:schemeClr val="accent4"/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72582D2-0B5F-44FC-9347-A2F27EFD1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136" y="3486332"/>
            <a:ext cx="8294569" cy="709151"/>
          </a:xfrm>
        </p:spPr>
        <p:txBody>
          <a:bodyPr anchor="t">
            <a:noAutofit/>
          </a:bodyPr>
          <a:lstStyle>
            <a:lvl1pPr>
              <a:defRPr sz="4000" b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91A8A5B-8077-4588-966B-5B5491BBF5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136" y="2306609"/>
            <a:ext cx="8294569" cy="1116523"/>
          </a:xfrm>
        </p:spPr>
        <p:txBody>
          <a:bodyPr anchor="b">
            <a:noAutofit/>
          </a:bodyPr>
          <a:lstStyle>
            <a:lvl1pPr marL="0" indent="0" algn="l">
              <a:buNone/>
              <a:defRPr sz="4800" b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003884-34CB-49F4-97AE-B7101CF94A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6622" y="6176963"/>
            <a:ext cx="1848243" cy="375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38AB5B-0A37-E267-8CEC-7DA7000BB5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993098">
            <a:off x="1948868" y="-782727"/>
            <a:ext cx="8951468" cy="5143500"/>
          </a:xfrm>
          <a:custGeom>
            <a:avLst/>
            <a:gdLst>
              <a:gd name="connsiteX0" fmla="*/ 0 w 8951468"/>
              <a:gd name="connsiteY0" fmla="*/ 6009036 h 6858000"/>
              <a:gd name="connsiteX1" fmla="*/ 5062774 w 8951468"/>
              <a:gd name="connsiteY1" fmla="*/ 0 h 6858000"/>
              <a:gd name="connsiteX2" fmla="*/ 6033225 w 8951468"/>
              <a:gd name="connsiteY2" fmla="*/ 0 h 6858000"/>
              <a:gd name="connsiteX3" fmla="*/ 8951468 w 8951468"/>
              <a:gd name="connsiteY3" fmla="*/ 2458698 h 6858000"/>
              <a:gd name="connsiteX4" fmla="*/ 8951468 w 8951468"/>
              <a:gd name="connsiteY4" fmla="*/ 6858000 h 6858000"/>
              <a:gd name="connsiteX5" fmla="*/ 0 w 895146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51468" h="6858000">
                <a:moveTo>
                  <a:pt x="0" y="6009036"/>
                </a:moveTo>
                <a:lnTo>
                  <a:pt x="5062774" y="0"/>
                </a:lnTo>
                <a:lnTo>
                  <a:pt x="6033225" y="0"/>
                </a:lnTo>
                <a:lnTo>
                  <a:pt x="8951468" y="2458698"/>
                </a:lnTo>
                <a:lnTo>
                  <a:pt x="895146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61213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_05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6A7F1-DE09-6207-1957-0D3BF16E2A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258300" cy="68747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Picture – Make sure to “Right-Click” and “Send-to-Back” to ensure the text is visible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E0E0B3-6BC2-37EF-5023-5C101FEB7D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136" y="3486332"/>
            <a:ext cx="4358441" cy="709151"/>
          </a:xfrm>
        </p:spPr>
        <p:txBody>
          <a:bodyPr anchor="t">
            <a:noAutofit/>
          </a:bodyPr>
          <a:lstStyle>
            <a:lvl1pPr>
              <a:defRPr sz="4000" b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3C63CDB-4363-6FC5-9B3A-6277135FC3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136" y="2306609"/>
            <a:ext cx="4358441" cy="1116523"/>
          </a:xfrm>
        </p:spPr>
        <p:txBody>
          <a:bodyPr anchor="b">
            <a:noAutofit/>
          </a:bodyPr>
          <a:lstStyle>
            <a:lvl1pPr marL="0" indent="0" algn="l">
              <a:buNone/>
              <a:defRPr sz="4800" b="1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533100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D57555-2330-F84D-DD3C-314C67BCA12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22E106-3610-3F72-E995-5606B14A73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1062" y="5700706"/>
            <a:ext cx="3221876" cy="65502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C63CDB-4363-6FC5-9B3A-6277135FC3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0" y="1900209"/>
            <a:ext cx="7886700" cy="1116523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1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331325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D57555-2330-F84D-DD3C-314C67BCA12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22E106-3610-3F72-E995-5606B14A73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1062" y="5700706"/>
            <a:ext cx="3221876" cy="655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B08F47-DC61-97FF-EB9E-2BE9BE2713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23" y="730364"/>
            <a:ext cx="3991556" cy="15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200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09A231-E592-D64A-17F1-796B4D5F7C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61062" y="5700706"/>
            <a:ext cx="3221877" cy="655025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C63CDB-4363-6FC5-9B3A-6277135FC3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0" y="858809"/>
            <a:ext cx="7886700" cy="1116523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1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387842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A82B7-3DE8-5460-E8F1-6FBEC626E1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23" y="730364"/>
            <a:ext cx="3991556" cy="1582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9A231-E592-D64A-17F1-796B4D5F7C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961062" y="5700706"/>
            <a:ext cx="3221877" cy="6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79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72642-BD0F-4550-B05B-DB7A278B09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4268A-9C18-4F63-A2D0-138A288D0EA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7663" y="5848340"/>
            <a:ext cx="2456949" cy="499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47B6D-7717-4BE6-88F3-A67D3E6B74C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93" y="1098663"/>
            <a:ext cx="3991556" cy="15827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4F22E5-1950-49D7-AF1F-71A7B93C4A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13" y="1097267"/>
            <a:ext cx="3991556" cy="1582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4268A-9C18-4F63-A2D0-138A288D0EA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17663" y="5848340"/>
            <a:ext cx="2456949" cy="49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7335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F3340C4-EC05-D85B-43FB-76541035D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1062" y="5700706"/>
            <a:ext cx="3221877" cy="655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BA84E-429D-40F8-A152-47A03BFC8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5" r="21965" b="17091"/>
          <a:stretch/>
        </p:blipFill>
        <p:spPr>
          <a:xfrm>
            <a:off x="3461186" y="-157050"/>
            <a:ext cx="6823329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79A200-E211-6E5F-6E5A-4D6845ADF819}"/>
              </a:ext>
            </a:extLst>
          </p:cNvPr>
          <p:cNvSpPr/>
          <p:nvPr userDrawn="1"/>
        </p:nvSpPr>
        <p:spPr>
          <a:xfrm rot="16200000">
            <a:off x="4535424" y="-4535423"/>
            <a:ext cx="118872" cy="9189720"/>
          </a:xfrm>
          <a:prstGeom prst="rect">
            <a:avLst/>
          </a:prstGeom>
          <a:gradFill>
            <a:gsLst>
              <a:gs pos="61000">
                <a:schemeClr val="accent1"/>
              </a:gs>
              <a:gs pos="100000">
                <a:schemeClr val="accent4"/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8007593-F2AA-FF3E-9112-0CEB49BD20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0" y="2629440"/>
            <a:ext cx="7886700" cy="1116523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06847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F3340C4-EC05-D85B-43FB-76541035D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1062" y="5700706"/>
            <a:ext cx="3221877" cy="655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DBA84E-429D-40F8-A152-47A03BFC8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55" r="21965" b="17091"/>
          <a:stretch/>
        </p:blipFill>
        <p:spPr>
          <a:xfrm>
            <a:off x="3461186" y="-157050"/>
            <a:ext cx="68233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A37BA-D372-A731-FF46-B553C97B79E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48" y="2113789"/>
            <a:ext cx="3991556" cy="15827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79A200-E211-6E5F-6E5A-4D6845ADF819}"/>
              </a:ext>
            </a:extLst>
          </p:cNvPr>
          <p:cNvSpPr/>
          <p:nvPr userDrawn="1"/>
        </p:nvSpPr>
        <p:spPr>
          <a:xfrm rot="16200000">
            <a:off x="4535424" y="-4535423"/>
            <a:ext cx="118872" cy="9189720"/>
          </a:xfrm>
          <a:prstGeom prst="rect">
            <a:avLst/>
          </a:prstGeom>
          <a:gradFill>
            <a:gsLst>
              <a:gs pos="61000">
                <a:schemeClr val="accent1"/>
              </a:gs>
              <a:gs pos="100000">
                <a:schemeClr val="accent4"/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318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39284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_09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6A7F1-DE09-6207-1957-0D3BF16E2A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9258300" cy="68747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Picture – Make sure to “Right-Click” and “Send-to-Back” to ensure the text is visible</a:t>
            </a:r>
          </a:p>
          <a:p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BE6A696-3966-5847-C3C0-41F918BC6D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8650" y="858809"/>
            <a:ext cx="7886700" cy="1116523"/>
          </a:xfrm>
        </p:spPr>
        <p:txBody>
          <a:bodyPr anchor="b">
            <a:noAutofit/>
          </a:bodyPr>
          <a:lstStyle>
            <a:lvl1pPr marL="0" indent="0" algn="ctr">
              <a:buNone/>
              <a:defRPr sz="4800" b="1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445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6422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840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800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5634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E19BC-9694-B984-DA6E-F468F96DE0C3}"/>
              </a:ext>
            </a:extLst>
          </p:cNvPr>
          <p:cNvSpPr txBox="1"/>
          <p:nvPr userDrawn="1"/>
        </p:nvSpPr>
        <p:spPr>
          <a:xfrm>
            <a:off x="474010" y="6378277"/>
            <a:ext cx="2886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900">
                <a:solidFill>
                  <a:schemeClr val="bg1">
                    <a:lumMod val="75000"/>
                  </a:schemeClr>
                </a:solidFill>
              </a:rPr>
              <a:t>// © 2023 Sutherland Global Services, Inc. All Rights Reserved.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40DCD-3043-A5DD-D3A9-E8012C31A4AD}"/>
              </a:ext>
            </a:extLst>
          </p:cNvPr>
          <p:cNvSpPr txBox="1"/>
          <p:nvPr userDrawn="1"/>
        </p:nvSpPr>
        <p:spPr>
          <a:xfrm>
            <a:off x="277488" y="6378277"/>
            <a:ext cx="2438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AD32D00-108D-6242-899D-B72A5050328D}" type="slidenum">
              <a:rPr lang="en-US" sz="900" b="1" i="0" smtClean="0">
                <a:solidFill>
                  <a:schemeClr val="bg1">
                    <a:lumMod val="75000"/>
                  </a:schemeClr>
                </a:solidFill>
                <a:latin typeface="+mn-lt"/>
                <a:ea typeface="Roboto" panose="02000000000000000000" pitchFamily="2" charset="0"/>
                <a:cs typeface="Avenir Next Medium" charset="0"/>
              </a:rPr>
              <a:pPr algn="ctr"/>
              <a:t>‹#›</a:t>
            </a:fld>
            <a:endParaRPr lang="en-US" sz="900" b="1" i="0">
              <a:solidFill>
                <a:schemeClr val="bg1">
                  <a:lumMod val="75000"/>
                </a:schemeClr>
              </a:solidFill>
              <a:latin typeface="+mn-lt"/>
              <a:ea typeface="Roboto" panose="02000000000000000000" pitchFamily="2" charset="0"/>
              <a:cs typeface="Avenir Nex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9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  <p:sldLayoutId id="2147483881" r:id="rId13"/>
    <p:sldLayoutId id="2147483933" r:id="rId14"/>
    <p:sldLayoutId id="2147483869" r:id="rId15"/>
    <p:sldLayoutId id="2147483908" r:id="rId16"/>
    <p:sldLayoutId id="2147483910" r:id="rId17"/>
    <p:sldLayoutId id="2147483792" r:id="rId18"/>
    <p:sldLayoutId id="2147483793" r:id="rId19"/>
    <p:sldLayoutId id="2147483934" r:id="rId20"/>
    <p:sldLayoutId id="2147483855" r:id="rId21"/>
    <p:sldLayoutId id="2147483917" r:id="rId22"/>
    <p:sldLayoutId id="2147483802" r:id="rId23"/>
    <p:sldLayoutId id="2147483776" r:id="rId24"/>
    <p:sldLayoutId id="2147483911" r:id="rId25"/>
    <p:sldLayoutId id="2147483900" r:id="rId26"/>
    <p:sldLayoutId id="2147483902" r:id="rId27"/>
    <p:sldLayoutId id="2147483795" r:id="rId28"/>
    <p:sldLayoutId id="2147483823" r:id="rId29"/>
    <p:sldLayoutId id="2147483819" r:id="rId30"/>
    <p:sldLayoutId id="2147483912" r:id="rId31"/>
    <p:sldLayoutId id="2147483915" r:id="rId32"/>
    <p:sldLayoutId id="2147483913" r:id="rId33"/>
    <p:sldLayoutId id="2147483914" r:id="rId34"/>
    <p:sldLayoutId id="2147483916" r:id="rId35"/>
    <p:sldLayoutId id="2147483918" r:id="rId36"/>
    <p:sldLayoutId id="2147483928" r:id="rId37"/>
    <p:sldLayoutId id="2147483929" r:id="rId38"/>
    <p:sldLayoutId id="2147483866" r:id="rId39"/>
    <p:sldLayoutId id="2147483731" r:id="rId40"/>
    <p:sldLayoutId id="2147483909" r:id="rId41"/>
    <p:sldLayoutId id="2147483919" r:id="rId42"/>
    <p:sldLayoutId id="2147483930" r:id="rId43"/>
    <p:sldLayoutId id="2147483926" r:id="rId44"/>
    <p:sldLayoutId id="2147483927" r:id="rId45"/>
    <p:sldLayoutId id="2147483684" r:id="rId46"/>
    <p:sldLayoutId id="2147483848" r:id="rId47"/>
    <p:sldLayoutId id="2147483931" r:id="rId48"/>
    <p:sldLayoutId id="2147483932" r:id="rId49"/>
    <p:sldLayoutId id="2147483920" r:id="rId5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60DE-8499-C8D9-1FF1-DCA73D9E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4017" y="295276"/>
            <a:ext cx="11485746" cy="584775"/>
          </a:xfrm>
        </p:spPr>
        <p:txBody>
          <a:bodyPr/>
          <a:lstStyle/>
          <a:p>
            <a:r>
              <a:rPr lang="en-US" dirty="0"/>
              <a:t>Solution Architecture for Reporting – Order Code 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CB8CD44-8DB5-AE81-7A7C-8E6C72B2C326}"/>
              </a:ext>
            </a:extLst>
          </p:cNvPr>
          <p:cNvGrpSpPr/>
          <p:nvPr/>
        </p:nvGrpSpPr>
        <p:grpSpPr>
          <a:xfrm>
            <a:off x="505499" y="1316740"/>
            <a:ext cx="8357147" cy="3971097"/>
            <a:chOff x="803275" y="1645236"/>
            <a:chExt cx="7657194" cy="38977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F9087B-2664-BDAC-E3C1-949D51937F20}"/>
                </a:ext>
              </a:extLst>
            </p:cNvPr>
            <p:cNvSpPr txBox="1"/>
            <p:nvPr/>
          </p:nvSpPr>
          <p:spPr>
            <a:xfrm>
              <a:off x="803275" y="3001448"/>
              <a:ext cx="1570464" cy="3322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Histological 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C79D97-9176-3DE1-CF8E-6EFFFCC1325E}"/>
                </a:ext>
              </a:extLst>
            </p:cNvPr>
            <p:cNvSpPr txBox="1"/>
            <p:nvPr/>
          </p:nvSpPr>
          <p:spPr>
            <a:xfrm>
              <a:off x="3311719" y="4111934"/>
              <a:ext cx="2971385" cy="57397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Machine Leaning or Deep Leaning Model</a:t>
              </a:r>
              <a:endParaRPr lang="en-IN" sz="1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084AB3-7171-865A-514A-E2DA228B95D4}"/>
                </a:ext>
              </a:extLst>
            </p:cNvPr>
            <p:cNvSpPr txBox="1"/>
            <p:nvPr/>
          </p:nvSpPr>
          <p:spPr>
            <a:xfrm flipH="1">
              <a:off x="6978264" y="5019748"/>
              <a:ext cx="116363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Reporting Platform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06B2B63-B5C9-EDBD-6890-A0B86DAEA081}"/>
                </a:ext>
              </a:extLst>
            </p:cNvPr>
            <p:cNvSpPr/>
            <p:nvPr/>
          </p:nvSpPr>
          <p:spPr>
            <a:xfrm>
              <a:off x="2743328" y="3689966"/>
              <a:ext cx="459464" cy="140709"/>
            </a:xfrm>
            <a:prstGeom prst="rightArrow">
              <a:avLst>
                <a:gd name="adj1" fmla="val 18804"/>
                <a:gd name="adj2" fmla="val 50000"/>
              </a:avLst>
            </a:prstGeom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7" name="Picture 16" descr="A colorful folders with a gear&#10;&#10;Description automatically generated">
              <a:extLst>
                <a:ext uri="{FF2B5EF4-FFF2-40B4-BE49-F238E27FC236}">
                  <a16:creationId xmlns:a16="http://schemas.microsoft.com/office/drawing/2014/main" id="{7F887E41-B53E-B1C2-B09A-E9B4BBBEE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869" y="2355771"/>
              <a:ext cx="646332" cy="64633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1E6F6FF-D3E0-7841-6840-4FEEC3BBC136}"/>
                </a:ext>
              </a:extLst>
            </p:cNvPr>
            <p:cNvGrpSpPr/>
            <p:nvPr/>
          </p:nvGrpSpPr>
          <p:grpSpPr>
            <a:xfrm>
              <a:off x="3682600" y="2597002"/>
              <a:ext cx="2506269" cy="646330"/>
              <a:chOff x="3763413" y="2621880"/>
              <a:chExt cx="2078451" cy="536002"/>
            </a:xfrm>
          </p:grpSpPr>
          <p:pic>
            <p:nvPicPr>
              <p:cNvPr id="23" name="Picture 22" descr="A red circle with a white check mark&#10;&#10;Description automatically generated">
                <a:extLst>
                  <a:ext uri="{FF2B5EF4-FFF2-40B4-BE49-F238E27FC236}">
                    <a16:creationId xmlns:a16="http://schemas.microsoft.com/office/drawing/2014/main" id="{D5A581D7-C519-CF04-BEB6-683E72D84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3413" y="2956940"/>
                <a:ext cx="193667" cy="19366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</p:pic>
          <p:pic>
            <p:nvPicPr>
              <p:cNvPr id="26" name="Picture 25" descr="A colorful graphics on a black background&#10;&#10;Description automatically generated">
                <a:extLst>
                  <a:ext uri="{FF2B5EF4-FFF2-40B4-BE49-F238E27FC236}">
                    <a16:creationId xmlns:a16="http://schemas.microsoft.com/office/drawing/2014/main" id="{160EDEC9-1B2B-2BF3-EADF-F851245D7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4101" y="2642511"/>
                <a:ext cx="515371" cy="515371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</p:pic>
          <p:pic>
            <p:nvPicPr>
              <p:cNvPr id="37" name="Picture 36" descr="A house with a cloud above it&#10;&#10;Description automatically generated">
                <a:extLst>
                  <a:ext uri="{FF2B5EF4-FFF2-40B4-BE49-F238E27FC236}">
                    <a16:creationId xmlns:a16="http://schemas.microsoft.com/office/drawing/2014/main" id="{253D5075-47A0-9690-1BA0-52D1ADE05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26493" y="2621880"/>
                <a:ext cx="515371" cy="515371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</p:pic>
        </p:grpSp>
        <p:pic>
          <p:nvPicPr>
            <p:cNvPr id="42" name="Picture 41" descr="A computer screen with pie chart and graph&#10;&#10;Description automatically generated">
              <a:extLst>
                <a:ext uri="{FF2B5EF4-FFF2-40B4-BE49-F238E27FC236}">
                  <a16:creationId xmlns:a16="http://schemas.microsoft.com/office/drawing/2014/main" id="{FB051BFF-6C5C-600D-FA4E-A0922FD4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88967" y="2172924"/>
              <a:ext cx="1163635" cy="1163635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80F71F1-470E-2526-F4D4-9739310C1743}"/>
                </a:ext>
              </a:extLst>
            </p:cNvPr>
            <p:cNvCxnSpPr>
              <a:cxnSpLocks/>
            </p:cNvCxnSpPr>
            <p:nvPr/>
          </p:nvCxnSpPr>
          <p:spPr>
            <a:xfrm>
              <a:off x="3311720" y="3788492"/>
              <a:ext cx="2971385" cy="0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277374B1-B94D-64AE-DB7B-C0657500C2A0}"/>
                </a:ext>
              </a:extLst>
            </p:cNvPr>
            <p:cNvSpPr/>
            <p:nvPr/>
          </p:nvSpPr>
          <p:spPr>
            <a:xfrm>
              <a:off x="6663118" y="3634099"/>
              <a:ext cx="472446" cy="213910"/>
            </a:xfrm>
            <a:prstGeom prst="rightArrow">
              <a:avLst>
                <a:gd name="adj1" fmla="val 18804"/>
                <a:gd name="adj2" fmla="val 50000"/>
              </a:avLst>
            </a:prstGeom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1DDFAD4-4EA5-8B3D-5C85-C23BDC53578F}"/>
                </a:ext>
              </a:extLst>
            </p:cNvPr>
            <p:cNvCxnSpPr>
              <a:cxnSpLocks/>
            </p:cNvCxnSpPr>
            <p:nvPr/>
          </p:nvCxnSpPr>
          <p:spPr>
            <a:xfrm>
              <a:off x="7290852" y="3770880"/>
              <a:ext cx="808345" cy="17612"/>
            </a:xfrm>
            <a:prstGeom prst="line">
              <a:avLst/>
            </a:prstGeom>
            <a:ln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8F93886-21EC-806A-920B-185D3C87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49007" y="4265073"/>
              <a:ext cx="1511462" cy="689776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</p:pic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7698AAB2-A349-69C4-20E7-A664CDC493D0}"/>
                </a:ext>
              </a:extLst>
            </p:cNvPr>
            <p:cNvSpPr/>
            <p:nvPr/>
          </p:nvSpPr>
          <p:spPr>
            <a:xfrm>
              <a:off x="959666" y="1645236"/>
              <a:ext cx="1032095" cy="370867"/>
            </a:xfrm>
            <a:prstGeom prst="roundRect">
              <a:avLst>
                <a:gd name="adj" fmla="val 50000"/>
              </a:avLst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spc="5" dirty="0">
                  <a:solidFill>
                    <a:schemeClr val="bg1"/>
                  </a:solidFill>
                  <a:latin typeface="Arial"/>
                  <a:cs typeface="Arial"/>
                </a:rPr>
                <a:t>Source</a:t>
              </a:r>
              <a:endParaRPr lang="en-IN" sz="1200" b="1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D438D70-D441-5BC6-1367-A60EC6DA8C09}"/>
                </a:ext>
              </a:extLst>
            </p:cNvPr>
            <p:cNvSpPr/>
            <p:nvPr/>
          </p:nvSpPr>
          <p:spPr>
            <a:xfrm>
              <a:off x="4083703" y="1645236"/>
              <a:ext cx="1032095" cy="370867"/>
            </a:xfrm>
            <a:prstGeom prst="roundRect">
              <a:avLst>
                <a:gd name="adj" fmla="val 50000"/>
              </a:avLst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spc="5" dirty="0">
                  <a:solidFill>
                    <a:schemeClr val="bg1"/>
                  </a:solidFill>
                  <a:latin typeface="Arial"/>
                  <a:cs typeface="Arial"/>
                </a:rPr>
                <a:t>Model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7307AF4-81B0-1E94-7321-E7EB9509F860}"/>
                </a:ext>
              </a:extLst>
            </p:cNvPr>
            <p:cNvSpPr/>
            <p:nvPr/>
          </p:nvSpPr>
          <p:spPr>
            <a:xfrm>
              <a:off x="7005533" y="1645236"/>
              <a:ext cx="1032095" cy="370867"/>
            </a:xfrm>
            <a:prstGeom prst="roundRect">
              <a:avLst>
                <a:gd name="adj" fmla="val 50000"/>
              </a:avLst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b="1" spc="5" dirty="0">
                  <a:solidFill>
                    <a:schemeClr val="bg1"/>
                  </a:solidFill>
                  <a:latin typeface="Arial"/>
                  <a:cs typeface="Arial"/>
                </a:rPr>
                <a:t>Present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4C1D38-A89A-4942-6D91-7D866D40B871}"/>
              </a:ext>
            </a:extLst>
          </p:cNvPr>
          <p:cNvSpPr/>
          <p:nvPr/>
        </p:nvSpPr>
        <p:spPr>
          <a:xfrm>
            <a:off x="505499" y="3411884"/>
            <a:ext cx="1714022" cy="176905"/>
          </a:xfrm>
          <a:prstGeom prst="rightArrow">
            <a:avLst>
              <a:gd name="adj1" fmla="val 18804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Deep Learning vs Machine Learning: What's The Difference? - InterviewBit">
            <a:extLst>
              <a:ext uri="{FF2B5EF4-FFF2-40B4-BE49-F238E27FC236}">
                <a16:creationId xmlns:a16="http://schemas.microsoft.com/office/drawing/2014/main" id="{C3E0F9B1-7FE5-FD22-EA34-F684ED06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507" y="2286421"/>
            <a:ext cx="1270004" cy="7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2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6747933-5346-4a3a-9098-4635ce7a919b" xsi:nil="true"/>
    <lcf76f155ced4ddcb4097134ff3c332f xmlns="3e3de665-fa1a-4790-bde0-55270d6de4e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22C04C8FD3ED4F82A37EB3E61FE257" ma:contentTypeVersion="11" ma:contentTypeDescription="Create a new document." ma:contentTypeScope="" ma:versionID="b34251acb36ebd618214acaf3f2e3299">
  <xsd:schema xmlns:xsd="http://www.w3.org/2001/XMLSchema" xmlns:xs="http://www.w3.org/2001/XMLSchema" xmlns:p="http://schemas.microsoft.com/office/2006/metadata/properties" xmlns:ns2="3e3de665-fa1a-4790-bde0-55270d6de4e0" xmlns:ns3="76747933-5346-4a3a-9098-4635ce7a919b" targetNamespace="http://schemas.microsoft.com/office/2006/metadata/properties" ma:root="true" ma:fieldsID="d069878dadf5eef17e4b4d3d225c6089" ns2:_="" ns3:_="">
    <xsd:import namespace="3e3de665-fa1a-4790-bde0-55270d6de4e0"/>
    <xsd:import namespace="76747933-5346-4a3a-9098-4635ce7a91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de665-fa1a-4790-bde0-55270d6de4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d924c95-84b7-4d1c-8a87-b591b54e0c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47933-5346-4a3a-9098-4635ce7a919b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55eab7c-735f-4d55-9e20-44ba7b559e73}" ma:internalName="TaxCatchAll" ma:showField="CatchAllData" ma:web="76747933-5346-4a3a-9098-4635ce7a91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415AE2-6D42-40E9-93DC-6C3D151B2BE8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76747933-5346-4a3a-9098-4635ce7a919b"/>
    <ds:schemaRef ds:uri="3e3de665-fa1a-4790-bde0-55270d6de4e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7A5A8B-1669-48AA-8F4F-0F44E3E4F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E0569-3494-491B-A0DD-2A966E7C44FF}">
  <ds:schemaRefs>
    <ds:schemaRef ds:uri="3e3de665-fa1a-4790-bde0-55270d6de4e0"/>
    <ds:schemaRef ds:uri="76747933-5346-4a3a-9098-4635ce7a91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</TotalTime>
  <Words>21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Solution Architecture for Reporting – Order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SUTHERLAND</dc:title>
  <dc:creator>Vanessa Lai</dc:creator>
  <cp:lastModifiedBy>Kiran Nagargoje</cp:lastModifiedBy>
  <cp:revision>8</cp:revision>
  <dcterms:created xsi:type="dcterms:W3CDTF">2017-05-18T20:25:19Z</dcterms:created>
  <dcterms:modified xsi:type="dcterms:W3CDTF">2024-01-03T08:45:57Z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pdateToken">
    <vt:lpwstr>14</vt:lpwstr>
  </property>
  <property fmtid="{D5CDD505-2E9C-101B-9397-08002B2CF9AE}" pid="3" name="Jive_LatestUserAccountName">
    <vt:lpwstr>jaziel.delosreyes@sutherlandglobal.com</vt:lpwstr>
  </property>
  <property fmtid="{D5CDD505-2E9C-101B-9397-08002B2CF9AE}" pid="4" name="Offisync_ProviderInitializationData">
    <vt:lpwstr>https://sutherlandglobal.jiveon.com</vt:lpwstr>
  </property>
  <property fmtid="{D5CDD505-2E9C-101B-9397-08002B2CF9AE}" pid="5" name="Offisync_UniqueId">
    <vt:lpwstr>1002</vt:lpwstr>
  </property>
  <property fmtid="{D5CDD505-2E9C-101B-9397-08002B2CF9AE}" pid="6" name="Jive_VersionGuid">
    <vt:lpwstr>da88f512-9998-40e3-b948-337f5c5c7b40</vt:lpwstr>
  </property>
  <property fmtid="{D5CDD505-2E9C-101B-9397-08002B2CF9AE}" pid="7" name="Offisync_ServerID">
    <vt:lpwstr>900b6904-4c2f-4895-aaab-0c01a8624ad6</vt:lpwstr>
  </property>
  <property fmtid="{D5CDD505-2E9C-101B-9397-08002B2CF9AE}" pid="8" name="ContentTypeId">
    <vt:lpwstr>0x010100E622C04C8FD3ED4F82A37EB3E61FE257</vt:lpwstr>
  </property>
</Properties>
</file>