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449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" id="{E1B35342-1D0E-42CB-8D90-EFFA97C0D179}">
          <p14:sldIdLst/>
        </p14:section>
        <p14:section name="Cover" id="{20A9677C-68EC-4286-BDFD-92C36C1370BA}">
          <p14:sldIdLst/>
        </p14:section>
        <p14:section name="Content - Standard" id="{579DD159-E40C-4EA3-811B-CDE47DF75D8F}">
          <p14:sldIdLst>
            <p14:sldId id="4499"/>
          </p14:sldIdLst>
        </p14:section>
        <p14:section name="Closing" id="{7EF06D33-7839-4C9C-A660-E19EFB0BFDE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MOU" lastIdx="14" clrIdx="6"/>
  <p:cmAuthor id="1" name="Jessie Woodhead" initials="JW" lastIdx="26" clrIdx="0"/>
  <p:cmAuthor id="8" name="Microsoft Office User" initials="MOU [2]" lastIdx="1" clrIdx="7"/>
  <p:cmAuthor id="2" name="Jessie Woodhead" initials="JW [2]" lastIdx="1" clrIdx="1"/>
  <p:cmAuthor id="3" name="Jessie Woodhead" initials="JW [3]" lastIdx="1" clrIdx="2"/>
  <p:cmAuthor id="4" name="Jessie Woodhead" initials="JW [4]" lastIdx="1" clrIdx="3"/>
  <p:cmAuthor id="5" name="Jessie Woodhead" initials="JW [5]" lastIdx="1" clrIdx="4"/>
  <p:cmAuthor id="6" name="Vanessa Lai" initials="V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A54"/>
    <a:srgbClr val="272461"/>
    <a:srgbClr val="B4B4C8"/>
    <a:srgbClr val="9A99B5"/>
    <a:srgbClr val="8280A4"/>
    <a:srgbClr val="67658E"/>
    <a:srgbClr val="63A1D1"/>
    <a:srgbClr val="2079BD"/>
    <a:srgbClr val="D1655C"/>
    <a:srgbClr val="FF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3D4F-777B-FF47-A03E-A1BF1AC0294E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D62C-0BF9-6549-96DC-75C36737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25F3-997F-294D-9FBC-0CF074B2D30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9DF8-F4B5-E749-AB76-4E424D7B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9DF8-F4B5-E749-AB76-4E424D7B5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6391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366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46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53896"/>
            <a:ext cx="861431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E8BC8-BA96-45E7-AF3C-8114AB796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7F5EB8-7DE0-7B5B-9454-0F9E5D46D0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394" b="3394"/>
          <a:stretch/>
        </p:blipFill>
        <p:spPr>
          <a:xfrm>
            <a:off x="-45278" y="10"/>
            <a:ext cx="9197612" cy="685799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BEC3B2-BF7E-D748-DDBA-7F4EA5266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88" b="9135"/>
          <a:stretch/>
        </p:blipFill>
        <p:spPr>
          <a:xfrm rot="5400000">
            <a:off x="1151334" y="-1169795"/>
            <a:ext cx="6858001" cy="919761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tx2">
                  <a:alpha val="0"/>
                </a:schemeClr>
              </a:gs>
            </a:gsLst>
            <a:lin ang="10800000" scaled="1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4C94F3-48A7-32A6-D982-970E46684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88" b="9135"/>
          <a:stretch/>
        </p:blipFill>
        <p:spPr>
          <a:xfrm>
            <a:off x="8334" y="2562046"/>
            <a:ext cx="9144000" cy="429595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25BE20-FFF1-20B6-B89D-6935C93074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136" y="3846444"/>
            <a:ext cx="5239622" cy="1819567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Quarterly </a:t>
            </a:r>
            <a:br>
              <a:rPr lang="en-US"/>
            </a:br>
            <a:r>
              <a:rPr lang="en-US"/>
              <a:t>Business Review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FC0966-ECB1-90F4-7F09-39DEF03BA2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5" y="5848340"/>
            <a:ext cx="5239623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Day, 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0D866F-8A57-60A8-856F-4E7E999AF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25BE20-FFF1-20B6-B89D-6935C930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3846444"/>
            <a:ext cx="5239622" cy="1819567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FC0966-ECB1-90F4-7F09-39DEF03B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5" y="6081728"/>
            <a:ext cx="5239623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02D4FC75-E8B2-5DB4-0EF0-13C47908F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5512883"/>
            <a:ext cx="5239196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bg1"/>
                </a:solidFill>
                <a:effectLst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EE86-8F67-4321-EA3D-1BC8F7DC8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5769" y="5848339"/>
            <a:ext cx="2456948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1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DF2F8D-455E-4FE4-A41B-DA1BD99A0E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FB1810-235C-4A83-9110-83814C0F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1798984"/>
            <a:ext cx="8294568" cy="1626095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8A9500-1F53-420A-8E30-4BCD2775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6" y="3840796"/>
            <a:ext cx="8294569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70C0312-DD63-45AD-82C2-7CF81B0FE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3271951"/>
            <a:ext cx="8293894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8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9144"/>
            <a:ext cx="9258300" cy="6876288"/>
          </a:xfrm>
        </p:spPr>
        <p:txBody>
          <a:bodyPr/>
          <a:lstStyle>
            <a:lvl1pPr marL="0" indent="0" algn="l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the icon to add an image from your desktop or PPT stock images then right click it and send to back to reveal the text boxes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FB1810-235C-4A83-9110-83814C0F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7" y="2057401"/>
            <a:ext cx="5174708" cy="1558178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8A9500-1F53-420A-8E30-4BCD2775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4031296"/>
            <a:ext cx="5174708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70C0312-DD63-45AD-82C2-7CF81B0FE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3462451"/>
            <a:ext cx="5174287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accent4"/>
                </a:solidFill>
                <a:effectLst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53896"/>
            <a:ext cx="861431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261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8452742-0F5E-43CB-8C4E-F5A2B75E7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86FFD4-4368-4F5E-A98F-E18ED4F9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928" y="1453895"/>
            <a:ext cx="4254978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C944A7E-0358-4260-A537-34351322B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6686" y="1453895"/>
            <a:ext cx="425196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FE70D2E-9D6B-4D53-B4D8-01FF43EFD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7A9F1-672D-46D4-90B9-51F52178E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D61D53F-7395-41CE-800F-7ED0CB61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B7F6EA0-1234-49B0-9F51-EA735B7272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0928" y="1453897"/>
            <a:ext cx="4254978" cy="453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9841077-C41C-4CC0-80D0-F1077A2BA3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80928" y="1907140"/>
            <a:ext cx="4254978" cy="4040396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29F2D2A-1F74-4982-937F-5715D9103CA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53897"/>
            <a:ext cx="4251960" cy="453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C73D746-4A70-4521-BFC9-3810712BA45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0" y="1907140"/>
            <a:ext cx="4251960" cy="4040396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9D236A1-6705-49FA-A2F2-E29DC080C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C4C37-103A-4F20-A7BB-66AAAFFC6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46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175A929C-1656-05D3-B309-3E907EA40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"/>
            <a:ext cx="4394237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09D250-EC04-4333-6A00-119C7DB63930}"/>
              </a:ext>
            </a:extLst>
          </p:cNvPr>
          <p:cNvSpPr/>
          <p:nvPr userDrawn="1"/>
        </p:nvSpPr>
        <p:spPr>
          <a:xfrm>
            <a:off x="3138406" y="0"/>
            <a:ext cx="6005594" cy="6858000"/>
          </a:xfrm>
          <a:prstGeom prst="rect">
            <a:avLst/>
          </a:prstGeom>
          <a:gradFill flip="none" rotWithShape="1">
            <a:gsLst>
              <a:gs pos="83000">
                <a:srgbClr val="C2C1D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FA57-193A-4C91-ACCF-5D7EA27B6C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F81199-1CB6-2A5E-D043-78408FE2F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136" y="514351"/>
            <a:ext cx="4634661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47C832-2CAB-0F78-0AB0-1172F860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136" y="1453896"/>
            <a:ext cx="4634661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8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31EC6-2EB6-4561-8982-25D53871E629}"/>
              </a:ext>
            </a:extLst>
          </p:cNvPr>
          <p:cNvSpPr/>
          <p:nvPr userDrawn="1"/>
        </p:nvSpPr>
        <p:spPr>
          <a:xfrm>
            <a:off x="0" y="0"/>
            <a:ext cx="3963924" cy="6858000"/>
          </a:xfrm>
          <a:prstGeom prst="rect">
            <a:avLst/>
          </a:prstGeom>
          <a:gradFill>
            <a:gsLst>
              <a:gs pos="100000">
                <a:srgbClr val="2A508E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EEF9BD5-8F95-440B-B4F6-090D091C7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337" y="1423988"/>
            <a:ext cx="3134106" cy="1955316"/>
          </a:xfr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AB2D8A4-0F9E-466A-BEBA-99947FB1B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37" y="3325952"/>
            <a:ext cx="3134106" cy="195531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573" y="786063"/>
            <a:ext cx="4540737" cy="5161472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31EC6-2EB6-4561-8982-25D53871E629}"/>
              </a:ext>
            </a:extLst>
          </p:cNvPr>
          <p:cNvSpPr/>
          <p:nvPr userDrawn="1"/>
        </p:nvSpPr>
        <p:spPr>
          <a:xfrm>
            <a:off x="0" y="0"/>
            <a:ext cx="3963924" cy="6858000"/>
          </a:xfrm>
          <a:prstGeom prst="rect">
            <a:avLst/>
          </a:prstGeom>
          <a:gradFill>
            <a:gsLst>
              <a:gs pos="100000">
                <a:srgbClr val="6D205A"/>
              </a:gs>
              <a:gs pos="47000">
                <a:schemeClr val="accent1"/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EEF9BD5-8F95-440B-B4F6-090D091C72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337" y="1423988"/>
            <a:ext cx="3134106" cy="1955316"/>
          </a:xfr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AB2D8A4-0F9E-466A-BEBA-99947FB1B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337" y="3325952"/>
            <a:ext cx="3134106" cy="195531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or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573" y="786063"/>
            <a:ext cx="4540737" cy="5161472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4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71999" cy="6858000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CF98A9-D991-4159-93EA-20560D5046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7487" y="740664"/>
            <a:ext cx="4047492" cy="520458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B1DA07-4F24-4067-9E40-F9C2C5D3DF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6549" y="742951"/>
            <a:ext cx="4080430" cy="520458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2D1FA-C91C-4678-90D4-53D2E0F205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9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https://lh6.googleusercontent.com/AZ-yz1hS3IciBSwf2JdOH7_V_4OWt4k9BflYy40KWBa_ObUKx58xRnmeEhXg306lg2KI3Bd-nTiPUja37KLwfMeP3G6BV4I6MG-CEEoKR5-ODa7oaX1wo145hVof7te_dydnqHU5HNo">
            <a:extLst>
              <a:ext uri="{FF2B5EF4-FFF2-40B4-BE49-F238E27FC236}">
                <a16:creationId xmlns:a16="http://schemas.microsoft.com/office/drawing/2014/main" id="{F9908C25-EF94-4607-A4F5-04B22ABFBD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39062" y="5914800"/>
            <a:ext cx="45791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4DBA0F5-A65E-428B-AD24-DF09329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2381249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A7D408-84A5-4A51-AF69-71D74DD4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3530600"/>
            <a:ext cx="8614310" cy="241693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CDF286-9393-4469-9129-1E347A0AE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3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28C88-757D-BE53-086B-340E590691DB}"/>
              </a:ext>
            </a:extLst>
          </p:cNvPr>
          <p:cNvSpPr/>
          <p:nvPr userDrawn="1"/>
        </p:nvSpPr>
        <p:spPr>
          <a:xfrm rot="10800000" flipV="1">
            <a:off x="1191" y="0"/>
            <a:ext cx="9141619" cy="4059936"/>
          </a:xfrm>
          <a:prstGeom prst="rect">
            <a:avLst/>
          </a:prstGeom>
          <a:gradFill flip="none" rotWithShape="1">
            <a:gsLst>
              <a:gs pos="100000">
                <a:srgbClr val="A61D57"/>
              </a:gs>
              <a:gs pos="64000">
                <a:schemeClr val="accent1"/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4284" y="1975103"/>
            <a:ext cx="3918032" cy="315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683" y="1975104"/>
            <a:ext cx="3918032" cy="315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18ECE2-233B-17E5-E1F6-1D2B3999A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7465FB-9F82-130F-7A5B-BDCAAC82F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B22B86-C362-8CC5-D116-7C592CB938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1683" y="5728987"/>
            <a:ext cx="3918032" cy="466725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1BA67EBC-3917-DE1F-5E04-8CA86E23AF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683" y="5226551"/>
            <a:ext cx="3918032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0679516-93DD-A43A-1151-499517BE9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24284" y="5728987"/>
            <a:ext cx="3918032" cy="466725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8A6BC803-3D2B-ED90-BCD3-AF42D0DEF3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4284" y="5226551"/>
            <a:ext cx="3918032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09CB6F0-6F7E-26E4-B0BC-7CE75561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01DB363-A174-F331-49BA-14A5C06E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915C9B-DB3F-E080-B92A-D598E1401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8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CE29A1-AFCC-2F38-AB3D-01D8A82C05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6924" y="615951"/>
            <a:ext cx="4757077" cy="5400675"/>
          </a:xfrm>
          <a:custGeom>
            <a:avLst/>
            <a:gdLst>
              <a:gd name="connsiteX0" fmla="*/ 1849666 w 6342769"/>
              <a:gd name="connsiteY0" fmla="*/ 0 h 5400675"/>
              <a:gd name="connsiteX1" fmla="*/ 6342769 w 6342769"/>
              <a:gd name="connsiteY1" fmla="*/ 0 h 5400675"/>
              <a:gd name="connsiteX2" fmla="*/ 6342769 w 6342769"/>
              <a:gd name="connsiteY2" fmla="*/ 5400675 h 5400675"/>
              <a:gd name="connsiteX3" fmla="*/ 0 w 6342769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2769" h="5400675">
                <a:moveTo>
                  <a:pt x="1849666" y="0"/>
                </a:moveTo>
                <a:lnTo>
                  <a:pt x="6342769" y="0"/>
                </a:lnTo>
                <a:lnTo>
                  <a:pt x="6342769" y="5400675"/>
                </a:lnTo>
                <a:lnTo>
                  <a:pt x="0" y="5400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103F01C0-F4A7-4210-851B-DE64F0BB42A6}"/>
              </a:ext>
            </a:extLst>
          </p:cNvPr>
          <p:cNvSpPr/>
          <p:nvPr userDrawn="1"/>
        </p:nvSpPr>
        <p:spPr>
          <a:xfrm>
            <a:off x="-170447" y="0"/>
            <a:ext cx="6102836" cy="6868632"/>
          </a:xfrm>
          <a:custGeom>
            <a:avLst/>
            <a:gdLst>
              <a:gd name="connsiteX0" fmla="*/ 0 w 15505476"/>
              <a:gd name="connsiteY0" fmla="*/ 0 h 6858000"/>
              <a:gd name="connsiteX1" fmla="*/ 0 w 15505476"/>
              <a:gd name="connsiteY1" fmla="*/ 6858000 h 6858000"/>
              <a:gd name="connsiteX2" fmla="*/ 13156695 w 15505476"/>
              <a:gd name="connsiteY2" fmla="*/ 6858000 h 6858000"/>
              <a:gd name="connsiteX3" fmla="*/ 15505477 w 15505476"/>
              <a:gd name="connsiteY3" fmla="*/ 0 h 6858000"/>
              <a:gd name="connsiteX0" fmla="*/ 7378995 w 15505477"/>
              <a:gd name="connsiteY0" fmla="*/ 0 h 6858000"/>
              <a:gd name="connsiteX1" fmla="*/ 0 w 15505477"/>
              <a:gd name="connsiteY1" fmla="*/ 6858000 h 6858000"/>
              <a:gd name="connsiteX2" fmla="*/ 13156695 w 15505477"/>
              <a:gd name="connsiteY2" fmla="*/ 6858000 h 6858000"/>
              <a:gd name="connsiteX3" fmla="*/ 15505477 w 15505477"/>
              <a:gd name="connsiteY3" fmla="*/ 0 h 6858000"/>
              <a:gd name="connsiteX4" fmla="*/ 7378995 w 15505477"/>
              <a:gd name="connsiteY4" fmla="*/ 0 h 6858000"/>
              <a:gd name="connsiteX0" fmla="*/ 10633 w 8137115"/>
              <a:gd name="connsiteY0" fmla="*/ 0 h 6868632"/>
              <a:gd name="connsiteX1" fmla="*/ 0 w 8137115"/>
              <a:gd name="connsiteY1" fmla="*/ 6868632 h 6868632"/>
              <a:gd name="connsiteX2" fmla="*/ 5788333 w 8137115"/>
              <a:gd name="connsiteY2" fmla="*/ 6858000 h 6868632"/>
              <a:gd name="connsiteX3" fmla="*/ 8137115 w 8137115"/>
              <a:gd name="connsiteY3" fmla="*/ 0 h 6868632"/>
              <a:gd name="connsiteX4" fmla="*/ 10633 w 8137115"/>
              <a:gd name="connsiteY4" fmla="*/ 0 h 68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15" h="6868632">
                <a:moveTo>
                  <a:pt x="10633" y="0"/>
                </a:moveTo>
                <a:cubicBezTo>
                  <a:pt x="7089" y="2289544"/>
                  <a:pt x="3544" y="4579088"/>
                  <a:pt x="0" y="6868632"/>
                </a:cubicBezTo>
                <a:lnTo>
                  <a:pt x="5788333" y="6858000"/>
                </a:lnTo>
                <a:lnTo>
                  <a:pt x="8137115" y="0"/>
                </a:lnTo>
                <a:lnTo>
                  <a:pt x="10633" y="0"/>
                </a:lnTo>
                <a:close/>
              </a:path>
            </a:pathLst>
          </a:custGeom>
          <a:solidFill>
            <a:srgbClr val="FFFFFF"/>
          </a:solidFill>
          <a:ln w="195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22985"/>
            <a:ext cx="4757077" cy="4586751"/>
          </a:xfrm>
        </p:spPr>
        <p:txBody>
          <a:bodyPr anchor="t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19EFB8B-4D33-792A-23A2-A3B7D4FEE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5501807" cy="942309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5A839A-671C-BF8F-A527-AA00E72A9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625" y="1116597"/>
            <a:ext cx="5501718" cy="3063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95826" cy="6236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an image from your desktop or PPT stock images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9A495-94E6-A7DB-6F27-36AD061A0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136" y="514351"/>
            <a:ext cx="4634661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8316E35-598F-28A7-F51F-9F53CE865F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7210" y="1116597"/>
            <a:ext cx="4634587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0EBDDA-81F1-3967-9942-55434EE7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136" y="1453896"/>
            <a:ext cx="4634661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6B7FB2-2792-758E-6700-53A533CCA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C38382-439F-9F16-6296-BF4E7328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60DD1-0898-AF96-E86B-E9A572A3C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18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82332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82332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1082332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929335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3529506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529506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3529506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371314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983824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1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983824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72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983824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>
            <a:off x="6830828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A6FFE6-5642-49AD-956A-3A1984F77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D03B2CC-CCE3-D117-B063-A6786087E7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1049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85089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285089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132093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457944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2457944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3299752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3A4CE27-78D2-497C-8AA7-916902BFE70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30798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9DFE36A3-7730-47AB-853F-838E89AF2D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0798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2D408-B042-4D8C-8604-7F4970233761}"/>
              </a:ext>
            </a:extLst>
          </p:cNvPr>
          <p:cNvCxnSpPr/>
          <p:nvPr userDrawn="1"/>
        </p:nvCxnSpPr>
        <p:spPr>
          <a:xfrm>
            <a:off x="5477801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ACB5DAF8-B5FD-4ED8-8268-391C15B6C4C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03652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4D6AE0D-F4F1-466F-AEFA-F00B48663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3652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4F74E-123E-4234-B34E-28D1A7FEDD99}"/>
              </a:ext>
            </a:extLst>
          </p:cNvPr>
          <p:cNvCxnSpPr/>
          <p:nvPr userDrawn="1"/>
        </p:nvCxnSpPr>
        <p:spPr>
          <a:xfrm>
            <a:off x="7645460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DFF0C3A-5E63-4386-91E1-C3FA79F21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8AB72D-595D-4BF6-25BE-E523C0734C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2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5951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85089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285089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18592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8000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2018000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2646308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3A4CE27-78D2-497C-8AA7-916902BFE70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4439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9DFE36A3-7730-47AB-853F-838E89AF2D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4439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2D408-B042-4D8C-8604-7F4970233761}"/>
              </a:ext>
            </a:extLst>
          </p:cNvPr>
          <p:cNvCxnSpPr/>
          <p:nvPr userDrawn="1"/>
        </p:nvCxnSpPr>
        <p:spPr>
          <a:xfrm>
            <a:off x="4377941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ACB5DAF8-B5FD-4ED8-8268-391C15B6C4C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70881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4D6AE0D-F4F1-466F-AEFA-F00B48663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70881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4F74E-123E-4234-B34E-28D1A7FEDD99}"/>
              </a:ext>
            </a:extLst>
          </p:cNvPr>
          <p:cNvCxnSpPr/>
          <p:nvPr userDrawn="1"/>
        </p:nvCxnSpPr>
        <p:spPr>
          <a:xfrm>
            <a:off x="6099188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A7B8DFB5-F533-48FD-804C-CC8C9584040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03263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10D569AE-3160-4449-A293-A551776F84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03263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AFCE08-9D70-4A58-B45C-2CF4E9F9D71A}"/>
              </a:ext>
            </a:extLst>
          </p:cNvPr>
          <p:cNvCxnSpPr/>
          <p:nvPr userDrawn="1"/>
        </p:nvCxnSpPr>
        <p:spPr>
          <a:xfrm>
            <a:off x="7831571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1146A-6D91-4FD3-86EC-03AC50CCE6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41AC6CF-F80F-B48F-A833-5F8AD5A94D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992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D6E46FC-2B12-D342-BE90-2ABD6E69CE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742" y="1712253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983B075-0C7E-7445-9151-9FF08F6C7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7600" y="3840998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6BD755-3550-2348-B6AF-2E1C45060D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0204" y="1712253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0F6C-3B03-D4E0-1E4E-8A71DCD9B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C2A4-1B7F-DCE5-31CA-127CAC5B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02E9-2ABB-28E7-801C-4254A70DA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D86D780-02CA-3466-2337-13778C38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9E0E53F-7A35-1888-210B-F8892CDBFF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426360-CC83-002B-05B5-543974BE8648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22742" y="3840998"/>
            <a:ext cx="2756916" cy="2130552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1D5538-1245-B1F0-CCC9-3036D3D2CFD0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3190082" y="1712253"/>
            <a:ext cx="2756916" cy="2130552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2D355B-CFCC-7B4A-EAA8-D880B2BA2C79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5962687" y="3840998"/>
            <a:ext cx="2756916" cy="2130552"/>
          </a:xfrm>
        </p:spPr>
        <p:txBody>
          <a:bodyPr anchor="ctr">
            <a:normAutofit/>
          </a:bodyPr>
          <a:lstStyle>
            <a:lvl1pPr marL="0" indent="0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E081FD-8168-584E-AC9F-6B20476402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64651" y="1105390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341F05E-66FE-4643-8D61-F6F7963910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651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0CF3A58-6C4C-F44C-BFAA-D6C0B7D8F2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60253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2A1D16D-C7CD-AC41-82F9-0860BFD1658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55853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996D6C1-79A3-3D41-8012-9298C664451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955853" y="1105390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D87B1-FFA6-ED85-0969-A0ADA0984988}"/>
              </a:ext>
            </a:extLst>
          </p:cNvPr>
          <p:cNvSpPr/>
          <p:nvPr userDrawn="1"/>
        </p:nvSpPr>
        <p:spPr>
          <a:xfrm rot="5400000">
            <a:off x="4937726" y="1327818"/>
            <a:ext cx="2143797" cy="1698944"/>
          </a:xfrm>
          <a:prstGeom prst="rect">
            <a:avLst/>
          </a:prstGeom>
          <a:gradFill flip="none" rotWithShape="1">
            <a:gsLst>
              <a:gs pos="100000">
                <a:srgbClr val="8D1F58"/>
              </a:gs>
              <a:gs pos="100000">
                <a:schemeClr val="accent4"/>
              </a:gs>
              <a:gs pos="6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1DD54F-B0E1-ACA4-F979-BAF0F88C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6420E27-A6E9-902A-B109-03916E9F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DB8946-27E5-0CC5-C40B-69302C199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9CB4FB8-E8B8-289E-0D53-C736A6E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37" y="1575042"/>
            <a:ext cx="2695503" cy="942309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48EE792-56E1-EA7C-B5C7-2B3E908B08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537" y="2622885"/>
            <a:ext cx="2695503" cy="274441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C8A2299-54BB-4084-3420-C145E88EA4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17530" y="1173464"/>
            <a:ext cx="1596446" cy="197881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1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2C7CFD-3F07-D928-5142-1A53E40547CC}"/>
              </a:ext>
            </a:extLst>
          </p:cNvPr>
          <p:cNvSpPr/>
          <p:nvPr userDrawn="1"/>
        </p:nvSpPr>
        <p:spPr>
          <a:xfrm>
            <a:off x="5154056" y="4318261"/>
            <a:ext cx="3330520" cy="1338839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B205C-BE7D-68B5-7759-0C092D6CFE00}"/>
              </a:ext>
            </a:extLst>
          </p:cNvPr>
          <p:cNvSpPr/>
          <p:nvPr userDrawn="1"/>
        </p:nvSpPr>
        <p:spPr>
          <a:xfrm>
            <a:off x="5154056" y="2449268"/>
            <a:ext cx="3330520" cy="1338839"/>
          </a:xfrm>
          <a:prstGeom prst="rect">
            <a:avLst/>
          </a:prstGeom>
          <a:gradFill flip="none" rotWithShape="1">
            <a:gsLst>
              <a:gs pos="58000">
                <a:schemeClr val="accent1"/>
              </a:gs>
              <a:gs pos="10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957DC-73D1-F5D8-2C8C-59FC750530C6}"/>
              </a:ext>
            </a:extLst>
          </p:cNvPr>
          <p:cNvSpPr/>
          <p:nvPr userDrawn="1"/>
        </p:nvSpPr>
        <p:spPr>
          <a:xfrm>
            <a:off x="659426" y="4318261"/>
            <a:ext cx="3330520" cy="1338839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D800D-F035-A6EA-BB74-BCEAC5279201}"/>
              </a:ext>
            </a:extLst>
          </p:cNvPr>
          <p:cNvSpPr/>
          <p:nvPr userDrawn="1"/>
        </p:nvSpPr>
        <p:spPr>
          <a:xfrm>
            <a:off x="659426" y="2449268"/>
            <a:ext cx="3330520" cy="1338839"/>
          </a:xfrm>
          <a:prstGeom prst="rect">
            <a:avLst/>
          </a:prstGeom>
          <a:gradFill flip="none" rotWithShape="1">
            <a:gsLst>
              <a:gs pos="58000">
                <a:schemeClr val="accent1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D8C4778-B127-894A-B505-479FACF947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57095" y="2329619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612085B-3235-0340-8D78-AC221B41AF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2992" y="2329618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DC613738-D211-6148-BC1A-F20B522B28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02992" y="4198916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657A9E2-0BAD-7E49-ACB2-71771EB0C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7095" y="4198916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ED0605F-38E5-08DE-DB7F-2E96049F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F81E00-91DD-58EC-EDCB-7245101BC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C301C1-90DF-C4F7-46CC-3F26DF6D9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5D56304-017E-051E-DF73-C7B89F9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F1B6CB6-64A4-7567-CCC9-4BB17E8723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3BA4-FF90-EE30-8C9B-55295B88D6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3204" y="4780715"/>
            <a:ext cx="2533891" cy="80315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7306D8B-5FA5-C208-AEE2-D195105127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203" y="2908279"/>
            <a:ext cx="2533891" cy="80315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2740104-55F6-A38F-8E3E-7D1BCED6A4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3204" y="4393274"/>
            <a:ext cx="2533891" cy="38744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B86D2E8-511B-817E-F3D3-4E19633201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204" y="2520838"/>
            <a:ext cx="2533891" cy="38744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E97993-A581-A1B2-6EE5-1F87446446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86905" y="4780715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4AC506-B943-FB01-2D90-965E47A4C1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86904" y="2908279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ED855A5-58FD-4360-BAE7-320DC108BDB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86906" y="4393274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CB85E55-D9AD-BCD7-0E02-752894DD25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86905" y="2520838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8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4F4E6E-5C1B-0B45-E517-85172F34691F}"/>
              </a:ext>
            </a:extLst>
          </p:cNvPr>
          <p:cNvSpPr/>
          <p:nvPr userDrawn="1"/>
        </p:nvSpPr>
        <p:spPr>
          <a:xfrm rot="2700000">
            <a:off x="4614717" y="2234814"/>
            <a:ext cx="1408412" cy="1056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85149B-12EE-3001-58C9-001CEC60A24B}"/>
              </a:ext>
            </a:extLst>
          </p:cNvPr>
          <p:cNvSpPr/>
          <p:nvPr userDrawn="1"/>
        </p:nvSpPr>
        <p:spPr>
          <a:xfrm rot="2700000">
            <a:off x="3120871" y="2234814"/>
            <a:ext cx="1408412" cy="1056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1EA8A-27D6-7439-68AB-ACD1298C3313}"/>
              </a:ext>
            </a:extLst>
          </p:cNvPr>
          <p:cNvSpPr/>
          <p:nvPr userDrawn="1"/>
        </p:nvSpPr>
        <p:spPr>
          <a:xfrm rot="2700000">
            <a:off x="4614717" y="4226610"/>
            <a:ext cx="1408412" cy="1056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E70B5-236B-0840-D703-0174A20D1BEA}"/>
              </a:ext>
            </a:extLst>
          </p:cNvPr>
          <p:cNvSpPr/>
          <p:nvPr userDrawn="1"/>
        </p:nvSpPr>
        <p:spPr>
          <a:xfrm rot="2700000">
            <a:off x="3120871" y="4226609"/>
            <a:ext cx="1408412" cy="10563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AACA15-8471-EE02-1302-134A1E992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C59BAC-A65D-6093-EEA6-A459C942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B6738-22EB-B768-0EED-E43BC98D44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B3BD27-124D-08FE-D0C2-9ECCAC3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495085-4F26-5F24-A657-B0A306EF99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73810D-5F76-F857-C042-BCCAF4DD32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538" y="4564142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954FCE-69BD-FE5B-F5DC-42BB2B6B8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537" y="2691706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B58442-A1FA-65E7-4C0F-58BE759B1D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538" y="4176701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77360F1-E353-F94A-6359-A6C985F6BD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538" y="2304265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F27DEE2-C86E-46C1-F3D0-0BB98BA490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9570" y="4564142"/>
            <a:ext cx="2533891" cy="8031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0F7DBAB-81E6-7BA2-05C4-A93B0F83060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9569" y="2691706"/>
            <a:ext cx="2533891" cy="8031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843BD5-03CB-1901-E2FD-739A3E402D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9571" y="4176701"/>
            <a:ext cx="2533891" cy="38744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accent3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39B56C-6F1D-BD73-A04F-C34E93D126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39570" y="2304265"/>
            <a:ext cx="2533891" cy="38744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0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6500F2-273C-23D6-F56E-7B0BBF23BAEB}"/>
              </a:ext>
            </a:extLst>
          </p:cNvPr>
          <p:cNvGrpSpPr/>
          <p:nvPr userDrawn="1"/>
        </p:nvGrpSpPr>
        <p:grpSpPr>
          <a:xfrm>
            <a:off x="574287" y="1905716"/>
            <a:ext cx="7995426" cy="3899818"/>
            <a:chOff x="1528257" y="3928537"/>
            <a:chExt cx="21321135" cy="779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17AA9-8D40-B966-C519-C71BAD793D3D}"/>
                </a:ext>
              </a:extLst>
            </p:cNvPr>
            <p:cNvSpPr/>
            <p:nvPr/>
          </p:nvSpPr>
          <p:spPr>
            <a:xfrm>
              <a:off x="1528257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3746C-7F4D-0B83-2918-774FA0871999}"/>
                </a:ext>
              </a:extLst>
            </p:cNvPr>
            <p:cNvSpPr/>
            <p:nvPr/>
          </p:nvSpPr>
          <p:spPr>
            <a:xfrm>
              <a:off x="6893719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918A6-4B04-A635-21D0-A66A2AE0FE1B}"/>
                </a:ext>
              </a:extLst>
            </p:cNvPr>
            <p:cNvSpPr/>
            <p:nvPr/>
          </p:nvSpPr>
          <p:spPr>
            <a:xfrm>
              <a:off x="12259178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5C701-2B05-31B3-180A-EA8252438E47}"/>
                </a:ext>
              </a:extLst>
            </p:cNvPr>
            <p:cNvSpPr/>
            <p:nvPr/>
          </p:nvSpPr>
          <p:spPr>
            <a:xfrm>
              <a:off x="17624640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BD394F-43E1-A526-3036-45E9A814B9CB}"/>
                </a:ext>
              </a:extLst>
            </p:cNvPr>
            <p:cNvGrpSpPr/>
            <p:nvPr/>
          </p:nvGrpSpPr>
          <p:grpSpPr>
            <a:xfrm>
              <a:off x="1528258" y="3928537"/>
              <a:ext cx="21321131" cy="2352532"/>
              <a:chOff x="1528258" y="4382405"/>
              <a:chExt cx="21321131" cy="19484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114B67-2272-6ACD-3307-213FF580C181}"/>
                  </a:ext>
                </a:extLst>
              </p:cNvPr>
              <p:cNvSpPr/>
              <p:nvPr/>
            </p:nvSpPr>
            <p:spPr>
              <a:xfrm>
                <a:off x="1528258" y="4382405"/>
                <a:ext cx="5224752" cy="1948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1E1A4-56A9-C0E8-68AD-2028AEEF9B6F}"/>
                  </a:ext>
                </a:extLst>
              </p:cNvPr>
              <p:cNvSpPr/>
              <p:nvPr/>
            </p:nvSpPr>
            <p:spPr>
              <a:xfrm>
                <a:off x="6893718" y="4382406"/>
                <a:ext cx="5224752" cy="194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580727-72CE-BADA-2A05-D16B2235A15C}"/>
                  </a:ext>
                </a:extLst>
              </p:cNvPr>
              <p:cNvSpPr/>
              <p:nvPr/>
            </p:nvSpPr>
            <p:spPr>
              <a:xfrm>
                <a:off x="12259178" y="4382406"/>
                <a:ext cx="5224752" cy="1948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F42253-C6E2-57AF-263F-1BDE8A0E810E}"/>
                  </a:ext>
                </a:extLst>
              </p:cNvPr>
              <p:cNvSpPr/>
              <p:nvPr/>
            </p:nvSpPr>
            <p:spPr>
              <a:xfrm>
                <a:off x="17624637" y="4382406"/>
                <a:ext cx="5224752" cy="1948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7DC6DBA-A48C-11B7-2EDC-27B6AC10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DD304FD-5CF7-8E94-C9BF-3FE9034A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0E6D6-646C-7680-D81C-9115E1567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36A64B1-12E3-2E64-E5B6-C7EE8E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344F87-A91F-6535-2BA3-20EB5EA254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  <a:endParaRPr lang="en-PH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B7FD63A-E6DD-822C-BEB6-D4AA5582D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4671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59BB24-F8C1-5DF6-5604-B6B76EFF50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288" y="3111698"/>
            <a:ext cx="1959282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5C2C1CF-78AF-1CCA-57DD-443303C276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36816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93BFF68-424C-39A9-B4C0-878D027291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8384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8B83BC6-3943-154F-FE48-B572C46569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7432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3E15E3-4242-BEED-CE71-726DAE4051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049" y="1980117"/>
            <a:ext cx="1920137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8E7B37D-12C5-4DF4-4BF7-171533D502A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9577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64AC7DF-754B-7EAF-31E1-403F93ED18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11145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0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6500F2-273C-23D6-F56E-7B0BBF23BAEB}"/>
              </a:ext>
            </a:extLst>
          </p:cNvPr>
          <p:cNvGrpSpPr/>
          <p:nvPr userDrawn="1"/>
        </p:nvGrpSpPr>
        <p:grpSpPr>
          <a:xfrm>
            <a:off x="574287" y="1905716"/>
            <a:ext cx="7995426" cy="3899818"/>
            <a:chOff x="1528257" y="3928537"/>
            <a:chExt cx="21321135" cy="779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17AA9-8D40-B966-C519-C71BAD793D3D}"/>
                </a:ext>
              </a:extLst>
            </p:cNvPr>
            <p:cNvSpPr/>
            <p:nvPr/>
          </p:nvSpPr>
          <p:spPr>
            <a:xfrm>
              <a:off x="1528257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3746C-7F4D-0B83-2918-774FA0871999}"/>
                </a:ext>
              </a:extLst>
            </p:cNvPr>
            <p:cNvSpPr/>
            <p:nvPr/>
          </p:nvSpPr>
          <p:spPr>
            <a:xfrm>
              <a:off x="6893719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918A6-4B04-A635-21D0-A66A2AE0FE1B}"/>
                </a:ext>
              </a:extLst>
            </p:cNvPr>
            <p:cNvSpPr/>
            <p:nvPr/>
          </p:nvSpPr>
          <p:spPr>
            <a:xfrm>
              <a:off x="12259178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5C701-2B05-31B3-180A-EA8252438E47}"/>
                </a:ext>
              </a:extLst>
            </p:cNvPr>
            <p:cNvSpPr/>
            <p:nvPr/>
          </p:nvSpPr>
          <p:spPr>
            <a:xfrm>
              <a:off x="17624640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BD394F-43E1-A526-3036-45E9A814B9CB}"/>
                </a:ext>
              </a:extLst>
            </p:cNvPr>
            <p:cNvGrpSpPr/>
            <p:nvPr/>
          </p:nvGrpSpPr>
          <p:grpSpPr>
            <a:xfrm>
              <a:off x="1528258" y="3928537"/>
              <a:ext cx="21321131" cy="2352532"/>
              <a:chOff x="1528258" y="4382405"/>
              <a:chExt cx="21321131" cy="19484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114B67-2272-6ACD-3307-213FF580C181}"/>
                  </a:ext>
                </a:extLst>
              </p:cNvPr>
              <p:cNvSpPr/>
              <p:nvPr/>
            </p:nvSpPr>
            <p:spPr>
              <a:xfrm>
                <a:off x="1528258" y="4382405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1E1A4-56A9-C0E8-68AD-2028AEEF9B6F}"/>
                  </a:ext>
                </a:extLst>
              </p:cNvPr>
              <p:cNvSpPr/>
              <p:nvPr/>
            </p:nvSpPr>
            <p:spPr>
              <a:xfrm>
                <a:off x="6893718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580727-72CE-BADA-2A05-D16B2235A15C}"/>
                  </a:ext>
                </a:extLst>
              </p:cNvPr>
              <p:cNvSpPr/>
              <p:nvPr/>
            </p:nvSpPr>
            <p:spPr>
              <a:xfrm>
                <a:off x="12259178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F42253-C6E2-57AF-263F-1BDE8A0E810E}"/>
                  </a:ext>
                </a:extLst>
              </p:cNvPr>
              <p:cNvSpPr/>
              <p:nvPr/>
            </p:nvSpPr>
            <p:spPr>
              <a:xfrm>
                <a:off x="17624637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7DC6DBA-A48C-11B7-2EDC-27B6AC10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DD304FD-5CF7-8E94-C9BF-3FE9034A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0E6D6-646C-7680-D81C-9115E1567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36A64B1-12E3-2E64-E5B6-C7EE8E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344F87-A91F-6535-2BA3-20EB5EA254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  <a:endParaRPr lang="en-PH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B7FD63A-E6DD-822C-BEB6-D4AA5582D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4671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59BB24-F8C1-5DF6-5604-B6B76EFF50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288" y="3111698"/>
            <a:ext cx="1959282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5C2C1CF-78AF-1CCA-57DD-443303C276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36816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93BFF68-424C-39A9-B4C0-878D027291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8384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739416B-7CF8-F174-6665-86C5CDAF4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56264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683F3D7-BCC3-C8CD-8345-FEF47F5158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5882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39D6B5-B752-A5CD-830A-B3B8B464F0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8409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7B21CFD-6AE7-60F1-CA56-8305BCF9E0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59977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3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1E785B-8642-2FE9-A072-1CFB7F97158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6E318-1234-3A77-B5CA-428619712D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1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67A9B6-37EA-18C3-2187-433CB5A19A8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6E318-1234-3A77-B5CA-428619712D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6D7D7D-F3DC-2C18-FEB7-B8D64A7EB27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DB98D-CACE-48F1-82E6-5B6491F7B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45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43595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56C6B9-F6C1-B045-A17A-08099DDE2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72FA46-9B27-1943-8E4F-0D9BB29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CC7B5-FB19-4CE9-99A6-00E6A39462DE}"/>
              </a:ext>
            </a:extLst>
          </p:cNvPr>
          <p:cNvSpPr/>
          <p:nvPr userDrawn="1"/>
        </p:nvSpPr>
        <p:spPr>
          <a:xfrm>
            <a:off x="1" y="0"/>
            <a:ext cx="91073" cy="685800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2582D2-0B5F-44FC-9347-A2F27EFD1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829456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1A8A5B-8077-4588-966B-5B5491BBF5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829456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003884-34CB-49F4-97AE-B7101CF94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38AB5B-0A37-E267-8CEC-7DA7000BB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993098">
            <a:off x="1948868" y="-782727"/>
            <a:ext cx="8951468" cy="5143500"/>
          </a:xfrm>
          <a:custGeom>
            <a:avLst/>
            <a:gdLst>
              <a:gd name="connsiteX0" fmla="*/ 0 w 8951468"/>
              <a:gd name="connsiteY0" fmla="*/ 6009036 h 6858000"/>
              <a:gd name="connsiteX1" fmla="*/ 5062774 w 8951468"/>
              <a:gd name="connsiteY1" fmla="*/ 0 h 6858000"/>
              <a:gd name="connsiteX2" fmla="*/ 6033225 w 8951468"/>
              <a:gd name="connsiteY2" fmla="*/ 0 h 6858000"/>
              <a:gd name="connsiteX3" fmla="*/ 8951468 w 8951468"/>
              <a:gd name="connsiteY3" fmla="*/ 2458698 h 6858000"/>
              <a:gd name="connsiteX4" fmla="*/ 8951468 w 8951468"/>
              <a:gd name="connsiteY4" fmla="*/ 6858000 h 6858000"/>
              <a:gd name="connsiteX5" fmla="*/ 0 w 895146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1468" h="6858000">
                <a:moveTo>
                  <a:pt x="0" y="6009036"/>
                </a:moveTo>
                <a:lnTo>
                  <a:pt x="5062774" y="0"/>
                </a:lnTo>
                <a:lnTo>
                  <a:pt x="6033225" y="0"/>
                </a:lnTo>
                <a:lnTo>
                  <a:pt x="8951468" y="2458698"/>
                </a:lnTo>
                <a:lnTo>
                  <a:pt x="895146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61213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5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258300" cy="6874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 – Make sure to “Right-Click” and “Send-to-Back” to ensure the text is visible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E0E0B3-6BC2-37EF-5023-5C101FEB7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358441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358441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3310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D57555-2330-F84D-DD3C-314C67BCA12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2E106-3610-3F72-E995-5606B14A73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6" cy="65502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19002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3132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D57555-2330-F84D-DD3C-314C67BCA12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2E106-3610-3F72-E995-5606B14A73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6" cy="65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08F47-DC61-97FF-EB9E-2BE9BE2713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23" y="730364"/>
            <a:ext cx="3991556" cy="1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0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09A231-E592-D64A-17F1-796B4D5F7C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8588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8784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A82B7-3DE8-5460-E8F1-6FBEC626E1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23" y="730364"/>
            <a:ext cx="3991556" cy="1582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9A231-E592-D64A-17F1-796B4D5F7C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9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72642-BD0F-4550-B05B-DB7A278B0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4268A-9C18-4F63-A2D0-138A288D0E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47B6D-7717-4BE6-88F3-A67D3E6B74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93" y="1098663"/>
            <a:ext cx="3991556" cy="1582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4F22E5-1950-49D7-AF1F-71A7B93C4A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13" y="1097267"/>
            <a:ext cx="3991556" cy="158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4268A-9C18-4F63-A2D0-138A288D0E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3340C4-EC05-D85B-43FB-76541035D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79A200-E211-6E5F-6E5A-4D6845ADF819}"/>
              </a:ext>
            </a:extLst>
          </p:cNvPr>
          <p:cNvSpPr/>
          <p:nvPr userDrawn="1"/>
        </p:nvSpPr>
        <p:spPr>
          <a:xfrm rot="16200000">
            <a:off x="4535424" y="-4535423"/>
            <a:ext cx="118872" cy="918972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8007593-F2AA-FF3E-9112-0CEB49BD20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2629440"/>
            <a:ext cx="7886700" cy="1116523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06847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3340C4-EC05-D85B-43FB-76541035D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A37BA-D372-A731-FF46-B553C97B79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8" y="2113789"/>
            <a:ext cx="3991556" cy="15827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79A200-E211-6E5F-6E5A-4D6845ADF819}"/>
              </a:ext>
            </a:extLst>
          </p:cNvPr>
          <p:cNvSpPr/>
          <p:nvPr userDrawn="1"/>
        </p:nvSpPr>
        <p:spPr>
          <a:xfrm rot="16200000">
            <a:off x="4535424" y="-4535423"/>
            <a:ext cx="118872" cy="918972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1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9284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9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9258300" cy="6874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 – Make sure to “Right-Click” and “Send-to-Back” to ensure the text is visible</a:t>
            </a:r>
          </a:p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E6A696-3966-5847-C3C0-41F918BC6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8588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445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42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84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800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5634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E19BC-9694-B984-DA6E-F468F96DE0C3}"/>
              </a:ext>
            </a:extLst>
          </p:cNvPr>
          <p:cNvSpPr txBox="1"/>
          <p:nvPr userDrawn="1"/>
        </p:nvSpPr>
        <p:spPr>
          <a:xfrm>
            <a:off x="474010" y="6378277"/>
            <a:ext cx="288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>
                <a:solidFill>
                  <a:schemeClr val="bg1">
                    <a:lumMod val="75000"/>
                  </a:schemeClr>
                </a:solidFill>
              </a:rPr>
              <a:t>// © 2023 Sutherland Global Services, Inc. All Rights Reserved.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40DCD-3043-A5DD-D3A9-E8012C31A4AD}"/>
              </a:ext>
            </a:extLst>
          </p:cNvPr>
          <p:cNvSpPr txBox="1"/>
          <p:nvPr userDrawn="1"/>
        </p:nvSpPr>
        <p:spPr>
          <a:xfrm>
            <a:off x="277488" y="6378277"/>
            <a:ext cx="243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D32D00-108D-6242-899D-B72A5050328D}" type="slidenum">
              <a:rPr lang="en-US" sz="900" b="1" i="0" smtClean="0">
                <a:solidFill>
                  <a:schemeClr val="bg1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Avenir Next Medium" charset="0"/>
              </a:rPr>
              <a:pPr algn="ctr"/>
              <a:t>‹#›</a:t>
            </a:fld>
            <a:endParaRPr lang="en-US" sz="900" b="1" i="0">
              <a:solidFill>
                <a:schemeClr val="bg1">
                  <a:lumMod val="75000"/>
                </a:schemeClr>
              </a:solidFill>
              <a:latin typeface="+mn-lt"/>
              <a:ea typeface="Roboto" panose="02000000000000000000" pitchFamily="2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881" r:id="rId13"/>
    <p:sldLayoutId id="2147483933" r:id="rId14"/>
    <p:sldLayoutId id="2147483869" r:id="rId15"/>
    <p:sldLayoutId id="2147483908" r:id="rId16"/>
    <p:sldLayoutId id="2147483910" r:id="rId17"/>
    <p:sldLayoutId id="2147483792" r:id="rId18"/>
    <p:sldLayoutId id="2147483793" r:id="rId19"/>
    <p:sldLayoutId id="2147483934" r:id="rId20"/>
    <p:sldLayoutId id="2147483855" r:id="rId21"/>
    <p:sldLayoutId id="2147483917" r:id="rId22"/>
    <p:sldLayoutId id="2147483802" r:id="rId23"/>
    <p:sldLayoutId id="2147483776" r:id="rId24"/>
    <p:sldLayoutId id="2147483911" r:id="rId25"/>
    <p:sldLayoutId id="2147483900" r:id="rId26"/>
    <p:sldLayoutId id="2147483902" r:id="rId27"/>
    <p:sldLayoutId id="2147483795" r:id="rId28"/>
    <p:sldLayoutId id="2147483823" r:id="rId29"/>
    <p:sldLayoutId id="2147483819" r:id="rId30"/>
    <p:sldLayoutId id="2147483912" r:id="rId31"/>
    <p:sldLayoutId id="2147483915" r:id="rId32"/>
    <p:sldLayoutId id="2147483913" r:id="rId33"/>
    <p:sldLayoutId id="2147483914" r:id="rId34"/>
    <p:sldLayoutId id="2147483916" r:id="rId35"/>
    <p:sldLayoutId id="2147483918" r:id="rId36"/>
    <p:sldLayoutId id="2147483928" r:id="rId37"/>
    <p:sldLayoutId id="2147483929" r:id="rId38"/>
    <p:sldLayoutId id="2147483866" r:id="rId39"/>
    <p:sldLayoutId id="2147483731" r:id="rId40"/>
    <p:sldLayoutId id="2147483909" r:id="rId41"/>
    <p:sldLayoutId id="2147483919" r:id="rId42"/>
    <p:sldLayoutId id="2147483930" r:id="rId43"/>
    <p:sldLayoutId id="2147483926" r:id="rId44"/>
    <p:sldLayoutId id="2147483927" r:id="rId45"/>
    <p:sldLayoutId id="2147483684" r:id="rId46"/>
    <p:sldLayoutId id="2147483848" r:id="rId47"/>
    <p:sldLayoutId id="2147483931" r:id="rId48"/>
    <p:sldLayoutId id="2147483932" r:id="rId49"/>
    <p:sldLayoutId id="2147483920" r:id="rId5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0DE-8499-C8D9-1FF1-DCA73D9E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017" y="295276"/>
            <a:ext cx="11485746" cy="584775"/>
          </a:xfrm>
        </p:spPr>
        <p:txBody>
          <a:bodyPr/>
          <a:lstStyle/>
          <a:p>
            <a:r>
              <a:rPr lang="en-US" dirty="0"/>
              <a:t>Solution Architecture for Reporting – Order Code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B8CD44-8DB5-AE81-7A7C-8E6C72B2C326}"/>
              </a:ext>
            </a:extLst>
          </p:cNvPr>
          <p:cNvGrpSpPr/>
          <p:nvPr/>
        </p:nvGrpSpPr>
        <p:grpSpPr>
          <a:xfrm>
            <a:off x="505499" y="1316740"/>
            <a:ext cx="8357147" cy="3971097"/>
            <a:chOff x="803275" y="1645236"/>
            <a:chExt cx="7657194" cy="38977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9087B-2664-BDAC-E3C1-949D51937F20}"/>
                </a:ext>
              </a:extLst>
            </p:cNvPr>
            <p:cNvSpPr txBox="1"/>
            <p:nvPr/>
          </p:nvSpPr>
          <p:spPr>
            <a:xfrm>
              <a:off x="803275" y="3001448"/>
              <a:ext cx="1570464" cy="3322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Histological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79D97-9176-3DE1-CF8E-6EFFFCC1325E}"/>
                </a:ext>
              </a:extLst>
            </p:cNvPr>
            <p:cNvSpPr txBox="1"/>
            <p:nvPr/>
          </p:nvSpPr>
          <p:spPr>
            <a:xfrm>
              <a:off x="3311719" y="4111934"/>
              <a:ext cx="2971385" cy="5739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Machine Leaning or Deep Leaning Model</a:t>
              </a:r>
              <a:endParaRPr lang="en-IN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084AB3-7171-865A-514A-E2DA228B95D4}"/>
                </a:ext>
              </a:extLst>
            </p:cNvPr>
            <p:cNvSpPr txBox="1"/>
            <p:nvPr/>
          </p:nvSpPr>
          <p:spPr>
            <a:xfrm flipH="1">
              <a:off x="6978264" y="5019748"/>
              <a:ext cx="11636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Reporting Platform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06B2B63-B5C9-EDBD-6890-A0B86DAEA081}"/>
                </a:ext>
              </a:extLst>
            </p:cNvPr>
            <p:cNvSpPr/>
            <p:nvPr/>
          </p:nvSpPr>
          <p:spPr>
            <a:xfrm>
              <a:off x="2743328" y="3689966"/>
              <a:ext cx="459464" cy="140709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Picture 16" descr="A colorful folders with a gear&#10;&#10;Description automatically generated">
              <a:extLst>
                <a:ext uri="{FF2B5EF4-FFF2-40B4-BE49-F238E27FC236}">
                  <a16:creationId xmlns:a16="http://schemas.microsoft.com/office/drawing/2014/main" id="{7F887E41-B53E-B1C2-B09A-E9B4BBBE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869" y="2355771"/>
              <a:ext cx="646332" cy="646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E6F6FF-D3E0-7841-6840-4FEEC3BBC136}"/>
                </a:ext>
              </a:extLst>
            </p:cNvPr>
            <p:cNvGrpSpPr/>
            <p:nvPr/>
          </p:nvGrpSpPr>
          <p:grpSpPr>
            <a:xfrm>
              <a:off x="3682600" y="2597002"/>
              <a:ext cx="2506269" cy="646330"/>
              <a:chOff x="3763413" y="2621880"/>
              <a:chExt cx="2078451" cy="536002"/>
            </a:xfrm>
          </p:grpSpPr>
          <p:pic>
            <p:nvPicPr>
              <p:cNvPr id="23" name="Picture 22" descr="A red circle with a white check mark&#10;&#10;Description automatically generated">
                <a:extLst>
                  <a:ext uri="{FF2B5EF4-FFF2-40B4-BE49-F238E27FC236}">
                    <a16:creationId xmlns:a16="http://schemas.microsoft.com/office/drawing/2014/main" id="{D5A581D7-C519-CF04-BEB6-683E72D8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3413" y="2956940"/>
                <a:ext cx="193667" cy="19366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26" name="Picture 25" descr="A colorful graphics on a black background&#10;&#10;Description automatically generated">
                <a:extLst>
                  <a:ext uri="{FF2B5EF4-FFF2-40B4-BE49-F238E27FC236}">
                    <a16:creationId xmlns:a16="http://schemas.microsoft.com/office/drawing/2014/main" id="{160EDEC9-1B2B-2BF3-EADF-F851245D7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101" y="2642511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37" name="Picture 36" descr="A house with a cloud above it&#10;&#10;Description automatically generated">
                <a:extLst>
                  <a:ext uri="{FF2B5EF4-FFF2-40B4-BE49-F238E27FC236}">
                    <a16:creationId xmlns:a16="http://schemas.microsoft.com/office/drawing/2014/main" id="{253D5075-47A0-9690-1BA0-52D1ADE05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6493" y="2621880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</p:grpSp>
        <p:pic>
          <p:nvPicPr>
            <p:cNvPr id="42" name="Picture 41" descr="A computer screen with pie chart and graph&#10;&#10;Description automatically generated">
              <a:extLst>
                <a:ext uri="{FF2B5EF4-FFF2-40B4-BE49-F238E27FC236}">
                  <a16:creationId xmlns:a16="http://schemas.microsoft.com/office/drawing/2014/main" id="{FB051BFF-6C5C-600D-FA4E-A0922FD4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8967" y="2172924"/>
              <a:ext cx="1163635" cy="1163635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0F71F1-470E-2526-F4D4-9739310C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1720" y="3788492"/>
              <a:ext cx="2971385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277374B1-B94D-64AE-DB7B-C0657500C2A0}"/>
                </a:ext>
              </a:extLst>
            </p:cNvPr>
            <p:cNvSpPr/>
            <p:nvPr/>
          </p:nvSpPr>
          <p:spPr>
            <a:xfrm>
              <a:off x="6663118" y="3634099"/>
              <a:ext cx="472446" cy="213910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DDFAD4-4EA5-8B3D-5C85-C23BDC53578F}"/>
                </a:ext>
              </a:extLst>
            </p:cNvPr>
            <p:cNvCxnSpPr>
              <a:cxnSpLocks/>
            </p:cNvCxnSpPr>
            <p:nvPr/>
          </p:nvCxnSpPr>
          <p:spPr>
            <a:xfrm>
              <a:off x="7290852" y="3770880"/>
              <a:ext cx="808345" cy="1761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8F93886-21EC-806A-920B-185D3C87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9007" y="4265073"/>
              <a:ext cx="1511462" cy="689776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698AAB2-A349-69C4-20E7-A664CDC493D0}"/>
                </a:ext>
              </a:extLst>
            </p:cNvPr>
            <p:cNvSpPr/>
            <p:nvPr/>
          </p:nvSpPr>
          <p:spPr>
            <a:xfrm>
              <a:off x="959666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pc="5" dirty="0">
                  <a:solidFill>
                    <a:schemeClr val="bg1"/>
                  </a:solidFill>
                  <a:latin typeface="Arial"/>
                  <a:cs typeface="Arial"/>
                </a:rPr>
                <a:t>Source</a:t>
              </a:r>
              <a:endParaRPr lang="en-IN" sz="12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D438D70-D441-5BC6-1367-A60EC6DA8C09}"/>
                </a:ext>
              </a:extLst>
            </p:cNvPr>
            <p:cNvSpPr/>
            <p:nvPr/>
          </p:nvSpPr>
          <p:spPr>
            <a:xfrm>
              <a:off x="408370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pc="5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307AF4-81B0-1E94-7321-E7EB9509F860}"/>
                </a:ext>
              </a:extLst>
            </p:cNvPr>
            <p:cNvSpPr/>
            <p:nvPr/>
          </p:nvSpPr>
          <p:spPr>
            <a:xfrm>
              <a:off x="700553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spc="5">
                  <a:solidFill>
                    <a:schemeClr val="bg1"/>
                  </a:solidFill>
                  <a:latin typeface="Arial"/>
                  <a:cs typeface="Arial"/>
                </a:rPr>
                <a:t>Present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4C1D38-A89A-4942-6D91-7D866D40B871}"/>
              </a:ext>
            </a:extLst>
          </p:cNvPr>
          <p:cNvSpPr/>
          <p:nvPr/>
        </p:nvSpPr>
        <p:spPr>
          <a:xfrm>
            <a:off x="505499" y="3411884"/>
            <a:ext cx="1714022" cy="176905"/>
          </a:xfrm>
          <a:prstGeom prst="rightArrow">
            <a:avLst>
              <a:gd name="adj1" fmla="val 1880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Deep Learning vs Machine Learning: What's The Difference? - InterviewBit">
            <a:extLst>
              <a:ext uri="{FF2B5EF4-FFF2-40B4-BE49-F238E27FC236}">
                <a16:creationId xmlns:a16="http://schemas.microsoft.com/office/drawing/2014/main" id="{C3E0F9B1-7FE5-FD22-EA34-F684ED06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07" y="2286421"/>
            <a:ext cx="1270004" cy="7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2C04C8FD3ED4F82A37EB3E61FE257" ma:contentTypeVersion="11" ma:contentTypeDescription="Create a new document." ma:contentTypeScope="" ma:versionID="b34251acb36ebd618214acaf3f2e3299">
  <xsd:schema xmlns:xsd="http://www.w3.org/2001/XMLSchema" xmlns:xs="http://www.w3.org/2001/XMLSchema" xmlns:p="http://schemas.microsoft.com/office/2006/metadata/properties" xmlns:ns2="3e3de665-fa1a-4790-bde0-55270d6de4e0" xmlns:ns3="76747933-5346-4a3a-9098-4635ce7a919b" targetNamespace="http://schemas.microsoft.com/office/2006/metadata/properties" ma:root="true" ma:fieldsID="d069878dadf5eef17e4b4d3d225c6089" ns2:_="" ns3:_="">
    <xsd:import namespace="3e3de665-fa1a-4790-bde0-55270d6de4e0"/>
    <xsd:import namespace="76747933-5346-4a3a-9098-4635ce7a9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de665-fa1a-4790-bde0-55270d6de4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d924c95-84b7-4d1c-8a87-b591b54e0c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47933-5346-4a3a-9098-4635ce7a919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5eab7c-735f-4d55-9e20-44ba7b559e73}" ma:internalName="TaxCatchAll" ma:showField="CatchAllData" ma:web="76747933-5346-4a3a-9098-4635ce7a91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6747933-5346-4a3a-9098-4635ce7a919b" xsi:nil="true"/>
    <lcf76f155ced4ddcb4097134ff3c332f xmlns="3e3de665-fa1a-4790-bde0-55270d6de4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8E0569-3494-491B-A0DD-2A966E7C44FF}">
  <ds:schemaRefs>
    <ds:schemaRef ds:uri="3e3de665-fa1a-4790-bde0-55270d6de4e0"/>
    <ds:schemaRef ds:uri="76747933-5346-4a3a-9098-4635ce7a91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7A5A8B-1669-48AA-8F4F-0F44E3E4F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415AE2-6D42-40E9-93DC-6C3D151B2BE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76747933-5346-4a3a-9098-4635ce7a919b"/>
    <ds:schemaRef ds:uri="3e3de665-fa1a-4790-bde0-55270d6de4e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21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Solution Architecture for Reporting – Order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SUTHERLAND</dc:title>
  <dc:creator>Vanessa Lai</dc:creator>
  <cp:lastModifiedBy>Kiran Nagargoje</cp:lastModifiedBy>
  <cp:revision>7</cp:revision>
  <dcterms:created xsi:type="dcterms:W3CDTF">2017-05-18T20:25:19Z</dcterms:created>
  <dcterms:modified xsi:type="dcterms:W3CDTF">2023-12-28T13:34:10Z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14</vt:lpwstr>
  </property>
  <property fmtid="{D5CDD505-2E9C-101B-9397-08002B2CF9AE}" pid="3" name="Jive_LatestUserAccountName">
    <vt:lpwstr>jaziel.delosreyes@sutherlandglobal.com</vt:lpwstr>
  </property>
  <property fmtid="{D5CDD505-2E9C-101B-9397-08002B2CF9AE}" pid="4" name="Offisync_ProviderInitializationData">
    <vt:lpwstr>https://sutherlandglobal.jiveon.com</vt:lpwstr>
  </property>
  <property fmtid="{D5CDD505-2E9C-101B-9397-08002B2CF9AE}" pid="5" name="Offisync_UniqueId">
    <vt:lpwstr>1002</vt:lpwstr>
  </property>
  <property fmtid="{D5CDD505-2E9C-101B-9397-08002B2CF9AE}" pid="6" name="Jive_VersionGuid">
    <vt:lpwstr>da88f512-9998-40e3-b948-337f5c5c7b40</vt:lpwstr>
  </property>
  <property fmtid="{D5CDD505-2E9C-101B-9397-08002B2CF9AE}" pid="7" name="Offisync_ServerID">
    <vt:lpwstr>900b6904-4c2f-4895-aaab-0c01a8624ad6</vt:lpwstr>
  </property>
  <property fmtid="{D5CDD505-2E9C-101B-9397-08002B2CF9AE}" pid="8" name="ContentTypeId">
    <vt:lpwstr>0x010100E622C04C8FD3ED4F82A37EB3E61FE257</vt:lpwstr>
  </property>
</Properties>
</file>