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85DE-F30E-6644-BC55-EA461B2DC33D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02E4B-028D-7A42-9C13-9D08E7CB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386145" y="1325662"/>
            <a:ext cx="6805428" cy="4516169"/>
            <a:chOff x="3386145" y="1325662"/>
            <a:chExt cx="6805428" cy="4516169"/>
          </a:xfrm>
        </p:grpSpPr>
        <p:sp>
          <p:nvSpPr>
            <p:cNvPr id="4" name="Snip Single Corner Rectangle 3"/>
            <p:cNvSpPr/>
            <p:nvPr/>
          </p:nvSpPr>
          <p:spPr>
            <a:xfrm>
              <a:off x="5665805" y="1325662"/>
              <a:ext cx="692130" cy="474563"/>
            </a:xfrm>
            <a:prstGeom prst="snip1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15724" y="1728785"/>
              <a:ext cx="204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</a:t>
              </a:r>
              <a:r>
                <a:rPr lang="en-US" dirty="0" err="1" smtClean="0"/>
                <a:t>xtweetwordcount</a:t>
              </a:r>
              <a:r>
                <a:rPr lang="en-US" dirty="0" smtClean="0"/>
                <a:t>/</a:t>
              </a:r>
              <a:r>
                <a:rPr lang="en-US" dirty="0" smtClean="0">
                  <a:effectLst/>
                </a:rPr>
                <a:t> </a:t>
              </a:r>
              <a:endParaRPr lang="en-US" dirty="0"/>
            </a:p>
          </p:txBody>
        </p:sp>
        <p:sp>
          <p:nvSpPr>
            <p:cNvPr id="6" name="Snip Single Corner Rectangle 5"/>
            <p:cNvSpPr/>
            <p:nvPr/>
          </p:nvSpPr>
          <p:spPr>
            <a:xfrm>
              <a:off x="4020381" y="2549613"/>
              <a:ext cx="692130" cy="474563"/>
            </a:xfrm>
            <a:prstGeom prst="snip1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4508" y="2978235"/>
              <a:ext cx="1271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  <a:r>
                <a:rPr lang="en-US" smtClean="0"/>
                <a:t>opologies/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18251" y="2549613"/>
              <a:ext cx="692130" cy="791504"/>
              <a:chOff x="7436654" y="2873474"/>
              <a:chExt cx="692130" cy="791504"/>
            </a:xfrm>
          </p:grpSpPr>
          <p:sp>
            <p:nvSpPr>
              <p:cNvPr id="8" name="Snip Single Corner Rectangle 7"/>
              <p:cNvSpPr/>
              <p:nvPr/>
            </p:nvSpPr>
            <p:spPr>
              <a:xfrm>
                <a:off x="7436654" y="2873474"/>
                <a:ext cx="692130" cy="474563"/>
              </a:xfrm>
              <a:prstGeom prst="snip1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546204" y="3295646"/>
                <a:ext cx="563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</a:t>
                </a:r>
                <a:r>
                  <a:rPr lang="en-US" dirty="0" err="1" smtClean="0"/>
                  <a:t>rc</a:t>
                </a:r>
                <a:r>
                  <a:rPr lang="en-US" dirty="0" smtClean="0"/>
                  <a:t>/</a:t>
                </a:r>
                <a:endParaRPr lang="en-US" dirty="0"/>
              </a:p>
            </p:txBody>
          </p:sp>
        </p:grpSp>
        <p:sp>
          <p:nvSpPr>
            <p:cNvPr id="15" name="Folded Corner 14"/>
            <p:cNvSpPr/>
            <p:nvPr/>
          </p:nvSpPr>
          <p:spPr>
            <a:xfrm>
              <a:off x="4150460" y="3630720"/>
              <a:ext cx="457200" cy="51435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7977057" y="4744214"/>
              <a:ext cx="457200" cy="51435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6563976" y="4735840"/>
              <a:ext cx="457200" cy="51435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86145" y="4087918"/>
              <a:ext cx="2060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tweetwordcount.clj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88235" y="3719125"/>
              <a:ext cx="692130" cy="791504"/>
              <a:chOff x="7436654" y="2873474"/>
              <a:chExt cx="692130" cy="791504"/>
            </a:xfrm>
          </p:grpSpPr>
          <p:sp>
            <p:nvSpPr>
              <p:cNvPr id="22" name="Snip Single Corner Rectangle 21"/>
              <p:cNvSpPr/>
              <p:nvPr/>
            </p:nvSpPr>
            <p:spPr>
              <a:xfrm>
                <a:off x="7436654" y="2873474"/>
                <a:ext cx="692130" cy="474563"/>
              </a:xfrm>
              <a:prstGeom prst="snip1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65230" y="3295646"/>
                <a:ext cx="658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bolts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70316" y="3710751"/>
              <a:ext cx="836645" cy="791504"/>
              <a:chOff x="7375403" y="2873474"/>
              <a:chExt cx="836645" cy="791504"/>
            </a:xfrm>
          </p:grpSpPr>
          <p:sp>
            <p:nvSpPr>
              <p:cNvPr id="25" name="Snip Single Corner Rectangle 24"/>
              <p:cNvSpPr/>
              <p:nvPr/>
            </p:nvSpPr>
            <p:spPr>
              <a:xfrm>
                <a:off x="7436654" y="2873474"/>
                <a:ext cx="692130" cy="474563"/>
              </a:xfrm>
              <a:prstGeom prst="snip1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75403" y="3295646"/>
                <a:ext cx="836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spouts</a:t>
                </a:r>
                <a:endParaRPr lang="en-US" dirty="0"/>
              </a:p>
            </p:txBody>
          </p:sp>
        </p:grpSp>
        <p:sp>
          <p:nvSpPr>
            <p:cNvPr id="32" name="Folded Corner 31"/>
            <p:cNvSpPr/>
            <p:nvPr/>
          </p:nvSpPr>
          <p:spPr>
            <a:xfrm>
              <a:off x="9101794" y="4744214"/>
              <a:ext cx="457200" cy="514350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23156" y="5194034"/>
              <a:ext cx="113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arse.py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34278" y="5195500"/>
              <a:ext cx="1557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</a:t>
              </a:r>
              <a:r>
                <a:rPr lang="en-US" dirty="0" err="1" smtClean="0"/>
                <a:t>ordcount.py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60963" y="5185659"/>
              <a:ext cx="1139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tweets.py</a:t>
              </a:r>
              <a:endParaRPr lang="en-US" dirty="0"/>
            </a:p>
            <a:p>
              <a:endParaRPr lang="en-US" dirty="0"/>
            </a:p>
          </p:txBody>
        </p:sp>
        <p:cxnSp>
          <p:nvCxnSpPr>
            <p:cNvPr id="38" name="Elbow Connector 37"/>
            <p:cNvCxnSpPr>
              <a:stCxn id="5" idx="2"/>
              <a:endCxn id="6" idx="3"/>
            </p:cNvCxnSpPr>
            <p:nvPr/>
          </p:nvCxnSpPr>
          <p:spPr>
            <a:xfrm rot="5400000">
              <a:off x="4977698" y="1486865"/>
              <a:ext cx="451496" cy="1674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5" idx="2"/>
              <a:endCxn id="8" idx="3"/>
            </p:cNvCxnSpPr>
            <p:nvPr/>
          </p:nvCxnSpPr>
          <p:spPr>
            <a:xfrm rot="16200000" flipH="1">
              <a:off x="6626633" y="1511930"/>
              <a:ext cx="451496" cy="1623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2"/>
              <a:endCxn id="15" idx="0"/>
            </p:cNvCxnSpPr>
            <p:nvPr/>
          </p:nvCxnSpPr>
          <p:spPr>
            <a:xfrm flipH="1">
              <a:off x="4379060" y="3347567"/>
              <a:ext cx="1056" cy="28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9" idx="2"/>
              <a:endCxn id="25" idx="3"/>
            </p:cNvCxnSpPr>
            <p:nvPr/>
          </p:nvCxnSpPr>
          <p:spPr>
            <a:xfrm rot="5400000">
              <a:off x="7058786" y="3059964"/>
              <a:ext cx="369634" cy="9319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6" idx="2"/>
              <a:endCxn id="17" idx="0"/>
            </p:cNvCxnSpPr>
            <p:nvPr/>
          </p:nvCxnSpPr>
          <p:spPr>
            <a:xfrm>
              <a:off x="6788639" y="4502255"/>
              <a:ext cx="3937" cy="233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9" idx="2"/>
              <a:endCxn id="22" idx="3"/>
            </p:cNvCxnSpPr>
            <p:nvPr/>
          </p:nvCxnSpPr>
          <p:spPr>
            <a:xfrm rot="16200000" flipH="1">
              <a:off x="8032932" y="3017757"/>
              <a:ext cx="378008" cy="10247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3" idx="2"/>
              <a:endCxn id="16" idx="0"/>
            </p:cNvCxnSpPr>
            <p:nvPr/>
          </p:nvCxnSpPr>
          <p:spPr>
            <a:xfrm rot="5400000">
              <a:off x="8359144" y="4357143"/>
              <a:ext cx="233585" cy="5405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3" idx="2"/>
              <a:endCxn id="32" idx="0"/>
            </p:cNvCxnSpPr>
            <p:nvPr/>
          </p:nvCxnSpPr>
          <p:spPr>
            <a:xfrm rot="16200000" flipH="1">
              <a:off x="8921512" y="4335331"/>
              <a:ext cx="233585" cy="584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he</dc:creator>
  <cp:lastModifiedBy>shan he</cp:lastModifiedBy>
  <cp:revision>3</cp:revision>
  <dcterms:created xsi:type="dcterms:W3CDTF">2017-12-01T21:14:54Z</dcterms:created>
  <dcterms:modified xsi:type="dcterms:W3CDTF">2017-12-01T22:28:48Z</dcterms:modified>
</cp:coreProperties>
</file>