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75895"/>
            <a:ext cx="11826875" cy="6505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嚯嚯</cp:lastModifiedBy>
  <cp:revision>172</cp:revision>
  <dcterms:created xsi:type="dcterms:W3CDTF">2019-06-19T02:08:00Z</dcterms:created>
  <dcterms:modified xsi:type="dcterms:W3CDTF">2021-11-07T11:18:59Z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2052-11.1.0.11110</vt:lpwstr>
  </property>
  <property fmtid="{D5CDD505-2E9C-101B-9397-08002B2CF9AE}" pid="3" name="ICV">
    <vt:lpwstr>D55D830CDC6E471595E4AE596F585D9C</vt:lpwstr>
  </property>
</Properties>
</file>