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7FF1-C4AF-4217-B178-A2982DDD35D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DDA-E310-4A4E-8FE1-10A8D915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0270" y="381000"/>
            <a:ext cx="2743200" cy="2743200"/>
            <a:chOff x="2209800" y="609600"/>
            <a:chExt cx="4467225" cy="4371975"/>
          </a:xfrm>
        </p:grpSpPr>
        <p:pic>
          <p:nvPicPr>
            <p:cNvPr id="1026" name="Picture 2" descr="C:\Users\sche.STONECASTLEPART\Documents\GitHub\Notes\fun\partyPanda\LOg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609600"/>
              <a:ext cx="4467225" cy="437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52712" y="990600"/>
              <a:ext cx="3581401" cy="838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315 726 3279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C:\Users\sche.STONECASTLEPART\Documents\GitHub\Notes\fun\partyPanda\PPqrcod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70" y="3505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34157" y="2949714"/>
            <a:ext cx="20354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私人定制聚会</a:t>
            </a:r>
            <a:endParaRPr lang="en-US" altLang="zh-CN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Customized Party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4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0270" y="342900"/>
            <a:ext cx="2743200" cy="2743200"/>
            <a:chOff x="2209800" y="609600"/>
            <a:chExt cx="4467225" cy="4371975"/>
          </a:xfrm>
        </p:grpSpPr>
        <p:pic>
          <p:nvPicPr>
            <p:cNvPr id="1026" name="Picture 2" descr="C:\Users\sche.STONECASTLEPART\Documents\GitHub\Notes\fun\partyPanda\LOg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609600"/>
              <a:ext cx="4467225" cy="437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52712" y="990600"/>
              <a:ext cx="3581401" cy="838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315 726 3279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C:\Users\sche.STONECASTLEPART\Documents\GitHub\Notes\fun\partyPanda\PPqrcod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70" y="3429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34157" y="2949714"/>
            <a:ext cx="20354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私人定制聚会</a:t>
            </a:r>
            <a:endParaRPr lang="en-US" altLang="zh-CN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Customized Party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7547" y="3048000"/>
            <a:ext cx="23668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Like us on Face Book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853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0272" y="375791"/>
            <a:ext cx="2743200" cy="2743200"/>
            <a:chOff x="2209800" y="609600"/>
            <a:chExt cx="4467225" cy="4371975"/>
          </a:xfrm>
        </p:grpSpPr>
        <p:pic>
          <p:nvPicPr>
            <p:cNvPr id="1026" name="Picture 2" descr="C:\Users\sche.STONECASTLEPART\Documents\GitHub\Notes\fun\partyPanda\LOg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609600"/>
              <a:ext cx="4467225" cy="437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52712" y="990600"/>
              <a:ext cx="3581401" cy="838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315 726 3279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575795" y="2949714"/>
            <a:ext cx="29521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私人定制聚</a:t>
            </a:r>
            <a:r>
              <a:rPr lang="zh-CN" altLang="en-US" sz="1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会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Customized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Party</a:t>
            </a:r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02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Che</dc:creator>
  <cp:lastModifiedBy>Shan Che</cp:lastModifiedBy>
  <cp:revision>9</cp:revision>
  <dcterms:created xsi:type="dcterms:W3CDTF">2016-02-10T14:15:33Z</dcterms:created>
  <dcterms:modified xsi:type="dcterms:W3CDTF">2016-02-10T17:05:36Z</dcterms:modified>
</cp:coreProperties>
</file>