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  <p:sldId id="257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1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EDFF-2E05-463C-AC04-6BD3829CAED6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4BDA-DAA2-4852-A685-ACC17C54D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旋转五子棋总体设计结构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88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2794000"/>
            <a:ext cx="10033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主界面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400" y="16764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人机模式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8400" y="27940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双人模式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39116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联网模式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4500" y="2794000"/>
            <a:ext cx="11811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切换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视图</a:t>
            </a:r>
          </a:p>
        </p:txBody>
      </p:sp>
      <p:sp>
        <p:nvSpPr>
          <p:cNvPr id="9" name="矩形 8"/>
          <p:cNvSpPr/>
          <p:nvPr/>
        </p:nvSpPr>
        <p:spPr>
          <a:xfrm>
            <a:off x="6108700" y="27940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识别模式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2900" y="16764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线上模式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62900" y="39116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线下模式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1765300" y="30353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765300" y="1917700"/>
            <a:ext cx="6731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>
            <a:off x="1765300" y="3035300"/>
            <a:ext cx="6731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8" idx="1"/>
          </p:cNvCxnSpPr>
          <p:nvPr/>
        </p:nvCxnSpPr>
        <p:spPr>
          <a:xfrm>
            <a:off x="3581400" y="30353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8" idx="1"/>
          </p:cNvCxnSpPr>
          <p:nvPr/>
        </p:nvCxnSpPr>
        <p:spPr>
          <a:xfrm>
            <a:off x="3581400" y="1917700"/>
            <a:ext cx="6731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8" idx="1"/>
          </p:cNvCxnSpPr>
          <p:nvPr/>
        </p:nvCxnSpPr>
        <p:spPr>
          <a:xfrm flipV="1">
            <a:off x="3581400" y="3035300"/>
            <a:ext cx="6731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9" idx="1"/>
          </p:cNvCxnSpPr>
          <p:nvPr/>
        </p:nvCxnSpPr>
        <p:spPr>
          <a:xfrm>
            <a:off x="5476875" y="3035300"/>
            <a:ext cx="63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  <a:endCxn id="10" idx="1"/>
          </p:cNvCxnSpPr>
          <p:nvPr/>
        </p:nvCxnSpPr>
        <p:spPr>
          <a:xfrm flipV="1">
            <a:off x="7251700" y="1917700"/>
            <a:ext cx="7112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1" idx="1"/>
          </p:cNvCxnSpPr>
          <p:nvPr/>
        </p:nvCxnSpPr>
        <p:spPr>
          <a:xfrm>
            <a:off x="7251700" y="3035300"/>
            <a:ext cx="7112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779000" y="16764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网络连接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79000" y="39116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开始游戏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接箭头连接符 40"/>
          <p:cNvCxnSpPr>
            <a:stCxn id="10" idx="3"/>
            <a:endCxn id="39" idx="1"/>
          </p:cNvCxnSpPr>
          <p:nvPr/>
        </p:nvCxnSpPr>
        <p:spPr>
          <a:xfrm>
            <a:off x="9105900" y="19177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3"/>
            <a:endCxn id="40" idx="1"/>
          </p:cNvCxnSpPr>
          <p:nvPr/>
        </p:nvCxnSpPr>
        <p:spPr>
          <a:xfrm>
            <a:off x="9105900" y="4152900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4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2600" y="29972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人机模式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200" y="18669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选择难度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5200" y="42291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选择执棋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3800" y="1041400"/>
            <a:ext cx="7239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简易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3800" y="1866900"/>
            <a:ext cx="7239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中等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0" y="2692400"/>
            <a:ext cx="7239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困难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800" y="3746500"/>
            <a:ext cx="7239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执黑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3800" y="4711700"/>
            <a:ext cx="7239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执白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1625600" y="2108200"/>
            <a:ext cx="609600" cy="11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1625600" y="3238500"/>
            <a:ext cx="609600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3378200" y="1282700"/>
            <a:ext cx="35560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8" idx="1"/>
          </p:cNvCxnSpPr>
          <p:nvPr/>
        </p:nvCxnSpPr>
        <p:spPr>
          <a:xfrm>
            <a:off x="3378200" y="210820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9" idx="1"/>
          </p:cNvCxnSpPr>
          <p:nvPr/>
        </p:nvCxnSpPr>
        <p:spPr>
          <a:xfrm>
            <a:off x="3378200" y="2108200"/>
            <a:ext cx="35560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10" idx="1"/>
          </p:cNvCxnSpPr>
          <p:nvPr/>
        </p:nvCxnSpPr>
        <p:spPr>
          <a:xfrm flipV="1">
            <a:off x="3378200" y="3987800"/>
            <a:ext cx="3556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1" idx="1"/>
          </p:cNvCxnSpPr>
          <p:nvPr/>
        </p:nvCxnSpPr>
        <p:spPr>
          <a:xfrm>
            <a:off x="3378200" y="4470400"/>
            <a:ext cx="3556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972050" y="1041400"/>
            <a:ext cx="800100" cy="415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>
            <a:stCxn id="8" idx="3"/>
          </p:cNvCxnSpPr>
          <p:nvPr/>
        </p:nvCxnSpPr>
        <p:spPr>
          <a:xfrm>
            <a:off x="4457700" y="210820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</p:cNvCxnSpPr>
          <p:nvPr/>
        </p:nvCxnSpPr>
        <p:spPr>
          <a:xfrm>
            <a:off x="4457700" y="293370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</p:cNvCxnSpPr>
          <p:nvPr/>
        </p:nvCxnSpPr>
        <p:spPr>
          <a:xfrm>
            <a:off x="4457700" y="128270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</p:cNvCxnSpPr>
          <p:nvPr/>
        </p:nvCxnSpPr>
        <p:spPr>
          <a:xfrm>
            <a:off x="4457700" y="398780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3"/>
          </p:cNvCxnSpPr>
          <p:nvPr/>
        </p:nvCxnSpPr>
        <p:spPr>
          <a:xfrm>
            <a:off x="4457700" y="495300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318250" y="2692400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落子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18250" y="1184275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解锁旋转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18250" y="1938337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锁定棋子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128000" y="2692400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旋转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28000" y="1938337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锁定旋转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8000" y="1184274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解锁棋子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128000" y="3446463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记录操作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直接箭头连接符 71"/>
          <p:cNvCxnSpPr>
            <a:endCxn id="49" idx="1"/>
          </p:cNvCxnSpPr>
          <p:nvPr/>
        </p:nvCxnSpPr>
        <p:spPr>
          <a:xfrm>
            <a:off x="5772150" y="2933700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3"/>
            <a:endCxn id="68" idx="1"/>
          </p:cNvCxnSpPr>
          <p:nvPr/>
        </p:nvCxnSpPr>
        <p:spPr>
          <a:xfrm>
            <a:off x="7581900" y="2933700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9" idx="0"/>
            <a:endCxn id="66" idx="2"/>
          </p:cNvCxnSpPr>
          <p:nvPr/>
        </p:nvCxnSpPr>
        <p:spPr>
          <a:xfrm flipV="1">
            <a:off x="6950075" y="2420937"/>
            <a:ext cx="0" cy="2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6" idx="0"/>
            <a:endCxn id="65" idx="2"/>
          </p:cNvCxnSpPr>
          <p:nvPr/>
        </p:nvCxnSpPr>
        <p:spPr>
          <a:xfrm flipV="1">
            <a:off x="6950075" y="1666875"/>
            <a:ext cx="0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8" idx="0"/>
            <a:endCxn id="69" idx="2"/>
          </p:cNvCxnSpPr>
          <p:nvPr/>
        </p:nvCxnSpPr>
        <p:spPr>
          <a:xfrm flipV="1">
            <a:off x="8759825" y="2420937"/>
            <a:ext cx="0" cy="2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9" idx="0"/>
            <a:endCxn id="70" idx="2"/>
          </p:cNvCxnSpPr>
          <p:nvPr/>
        </p:nvCxnSpPr>
        <p:spPr>
          <a:xfrm flipV="1">
            <a:off x="8759825" y="1666874"/>
            <a:ext cx="0" cy="2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937749" y="1041400"/>
            <a:ext cx="800100" cy="415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" name="直接箭头连接符 93"/>
          <p:cNvCxnSpPr>
            <a:stCxn id="68" idx="2"/>
            <a:endCxn id="71" idx="0"/>
          </p:cNvCxnSpPr>
          <p:nvPr/>
        </p:nvCxnSpPr>
        <p:spPr>
          <a:xfrm>
            <a:off x="8759825" y="3175000"/>
            <a:ext cx="0" cy="2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1" idx="3"/>
          </p:cNvCxnSpPr>
          <p:nvPr/>
        </p:nvCxnSpPr>
        <p:spPr>
          <a:xfrm>
            <a:off x="9391650" y="3687763"/>
            <a:ext cx="546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128000" y="4441031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返回操作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直接箭头连接符 100"/>
          <p:cNvCxnSpPr>
            <a:endCxn id="100" idx="3"/>
          </p:cNvCxnSpPr>
          <p:nvPr/>
        </p:nvCxnSpPr>
        <p:spPr>
          <a:xfrm flipH="1">
            <a:off x="9391650" y="4682331"/>
            <a:ext cx="546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318250" y="4441031"/>
            <a:ext cx="126365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执行动画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直接箭头连接符 104"/>
          <p:cNvCxnSpPr>
            <a:stCxn id="100" idx="1"/>
            <a:endCxn id="104" idx="3"/>
          </p:cNvCxnSpPr>
          <p:nvPr/>
        </p:nvCxnSpPr>
        <p:spPr>
          <a:xfrm flipH="1">
            <a:off x="7581900" y="4682331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4" idx="1"/>
          </p:cNvCxnSpPr>
          <p:nvPr/>
        </p:nvCxnSpPr>
        <p:spPr>
          <a:xfrm flipH="1">
            <a:off x="5772150" y="4682331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6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100" y="28067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线上模式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0900" y="28067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选择房间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100" y="23241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创建房间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4100" y="32893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加入房间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1600" y="23241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等待加入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1600" y="32893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输入密码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69100" y="28067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开始游戏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1816100" y="3048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 flipV="1">
            <a:off x="3263900" y="2565400"/>
            <a:ext cx="3302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1"/>
          </p:cNvCxnSpPr>
          <p:nvPr/>
        </p:nvCxnSpPr>
        <p:spPr>
          <a:xfrm>
            <a:off x="3263900" y="3048000"/>
            <a:ext cx="3302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>
            <a:off x="4737100" y="2565400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0" idx="1"/>
          </p:cNvCxnSpPr>
          <p:nvPr/>
        </p:nvCxnSpPr>
        <p:spPr>
          <a:xfrm>
            <a:off x="4737100" y="3530600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6324600" y="2565400"/>
            <a:ext cx="4445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1" idx="1"/>
          </p:cNvCxnSpPr>
          <p:nvPr/>
        </p:nvCxnSpPr>
        <p:spPr>
          <a:xfrm flipV="1">
            <a:off x="6324600" y="3048000"/>
            <a:ext cx="4445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73100" y="6985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心跳检测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直接箭头连接符 33"/>
          <p:cNvCxnSpPr>
            <a:stCxn id="4" idx="0"/>
            <a:endCxn id="33" idx="2"/>
          </p:cNvCxnSpPr>
          <p:nvPr/>
        </p:nvCxnSpPr>
        <p:spPr>
          <a:xfrm flipV="1">
            <a:off x="1244600" y="1181100"/>
            <a:ext cx="0" cy="16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833099" y="698500"/>
            <a:ext cx="1143000" cy="464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云服务器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接箭头连接符 37"/>
          <p:cNvCxnSpPr>
            <a:stCxn id="4" idx="2"/>
            <a:endCxn id="39" idx="0"/>
          </p:cNvCxnSpPr>
          <p:nvPr/>
        </p:nvCxnSpPr>
        <p:spPr>
          <a:xfrm>
            <a:off x="1244600" y="3289300"/>
            <a:ext cx="0" cy="161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73100" y="49022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轮询检测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直接箭头连接符 42"/>
          <p:cNvCxnSpPr>
            <a:stCxn id="33" idx="3"/>
          </p:cNvCxnSpPr>
          <p:nvPr/>
        </p:nvCxnSpPr>
        <p:spPr>
          <a:xfrm>
            <a:off x="1816100" y="939800"/>
            <a:ext cx="9016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9" idx="3"/>
          </p:cNvCxnSpPr>
          <p:nvPr/>
        </p:nvCxnSpPr>
        <p:spPr>
          <a:xfrm flipH="1">
            <a:off x="1816100" y="5143500"/>
            <a:ext cx="9016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801099" y="1752599"/>
            <a:ext cx="1143000" cy="104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玩家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01099" y="3289300"/>
            <a:ext cx="1143000" cy="1041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玩家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9944099" y="19939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944099" y="35306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944099" y="25654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9944099" y="40894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73100" y="56007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轮询检测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72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26699" y="203200"/>
            <a:ext cx="1143000" cy="646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云服务器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899" y="203200"/>
            <a:ext cx="1143000" cy="646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玩家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05900" y="3606800"/>
            <a:ext cx="469900" cy="306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线程监听服务器输入流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9575797" y="5137150"/>
            <a:ext cx="8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9575796" y="4629150"/>
            <a:ext cx="8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9575797" y="5683250"/>
            <a:ext cx="8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9575798" y="6203950"/>
            <a:ext cx="8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9575795" y="4083050"/>
            <a:ext cx="8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91398" y="489585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解析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6" idx="1"/>
            <a:endCxn id="13" idx="3"/>
          </p:cNvCxnSpPr>
          <p:nvPr/>
        </p:nvCxnSpPr>
        <p:spPr>
          <a:xfrm flipH="1">
            <a:off x="8534398" y="5137150"/>
            <a:ext cx="57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4000" y="4895850"/>
            <a:ext cx="1384299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读取状态码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stCxn id="13" idx="1"/>
            <a:endCxn id="18" idx="3"/>
          </p:cNvCxnSpPr>
          <p:nvPr/>
        </p:nvCxnSpPr>
        <p:spPr>
          <a:xfrm flipH="1">
            <a:off x="6718299" y="5137150"/>
            <a:ext cx="67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16198" y="121285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1000" y="1212850"/>
            <a:ext cx="13843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抽象请求码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07102" y="121285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封装行为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07307" y="292101"/>
            <a:ext cx="787396" cy="231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形成客户端输出流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69350" y="121285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发送请求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stCxn id="23" idx="3"/>
            <a:endCxn id="24" idx="1"/>
          </p:cNvCxnSpPr>
          <p:nvPr/>
        </p:nvCxnSpPr>
        <p:spPr>
          <a:xfrm>
            <a:off x="3759198" y="1454150"/>
            <a:ext cx="43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>
            <a:off x="5575300" y="1454150"/>
            <a:ext cx="43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 flipV="1">
            <a:off x="7150102" y="1447801"/>
            <a:ext cx="45720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3"/>
            <a:endCxn id="27" idx="1"/>
          </p:cNvCxnSpPr>
          <p:nvPr/>
        </p:nvCxnSpPr>
        <p:spPr>
          <a:xfrm>
            <a:off x="8394703" y="1447801"/>
            <a:ext cx="374647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3"/>
          </p:cNvCxnSpPr>
          <p:nvPr/>
        </p:nvCxnSpPr>
        <p:spPr>
          <a:xfrm>
            <a:off x="9912350" y="1454150"/>
            <a:ext cx="51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3" idx="1"/>
          </p:cNvCxnSpPr>
          <p:nvPr/>
        </p:nvCxnSpPr>
        <p:spPr>
          <a:xfrm>
            <a:off x="1866899" y="1454150"/>
            <a:ext cx="749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064000" y="4483100"/>
            <a:ext cx="762000" cy="130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形成动作反馈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38399" y="489585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执行动画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箭头连接符 47"/>
          <p:cNvCxnSpPr>
            <a:stCxn id="18" idx="1"/>
            <a:endCxn id="45" idx="3"/>
          </p:cNvCxnSpPr>
          <p:nvPr/>
        </p:nvCxnSpPr>
        <p:spPr>
          <a:xfrm flipH="1">
            <a:off x="4826000" y="5137150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1"/>
            <a:endCxn id="47" idx="3"/>
          </p:cNvCxnSpPr>
          <p:nvPr/>
        </p:nvCxnSpPr>
        <p:spPr>
          <a:xfrm flipH="1">
            <a:off x="3581399" y="5137150"/>
            <a:ext cx="482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1"/>
          </p:cNvCxnSpPr>
          <p:nvPr/>
        </p:nvCxnSpPr>
        <p:spPr>
          <a:xfrm flipH="1">
            <a:off x="1866899" y="513715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35602" y="2120901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心跳检测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35602" y="3508375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轮询检测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直接箭头连接符 61"/>
          <p:cNvCxnSpPr>
            <a:endCxn id="60" idx="1"/>
          </p:cNvCxnSpPr>
          <p:nvPr/>
        </p:nvCxnSpPr>
        <p:spPr>
          <a:xfrm>
            <a:off x="1885950" y="2362200"/>
            <a:ext cx="3549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3"/>
          </p:cNvCxnSpPr>
          <p:nvPr/>
        </p:nvCxnSpPr>
        <p:spPr>
          <a:xfrm flipV="1">
            <a:off x="6578602" y="2362200"/>
            <a:ext cx="1028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</p:cNvCxnSpPr>
          <p:nvPr/>
        </p:nvCxnSpPr>
        <p:spPr>
          <a:xfrm flipH="1">
            <a:off x="1885950" y="3749675"/>
            <a:ext cx="354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61" idx="3"/>
          </p:cNvCxnSpPr>
          <p:nvPr/>
        </p:nvCxnSpPr>
        <p:spPr>
          <a:xfrm flipH="1">
            <a:off x="6578602" y="3749675"/>
            <a:ext cx="252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8394703" y="2362200"/>
            <a:ext cx="2051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9575795" y="3749675"/>
            <a:ext cx="8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616198" y="368300"/>
            <a:ext cx="11430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时间控制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直接箭头连接符 104"/>
          <p:cNvCxnSpPr>
            <a:stCxn id="104" idx="1"/>
          </p:cNvCxnSpPr>
          <p:nvPr/>
        </p:nvCxnSpPr>
        <p:spPr>
          <a:xfrm flipH="1">
            <a:off x="1885950" y="609600"/>
            <a:ext cx="73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0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5547" y="131805"/>
            <a:ext cx="1120345" cy="6474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 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9" idx="1"/>
          </p:cNvCxnSpPr>
          <p:nvPr/>
        </p:nvCxnSpPr>
        <p:spPr>
          <a:xfrm>
            <a:off x="1935891" y="587142"/>
            <a:ext cx="2095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31083" y="121705"/>
            <a:ext cx="1120345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监听模块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84417" y="169758"/>
            <a:ext cx="11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发起连接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13747" y="2729435"/>
            <a:ext cx="1335865" cy="3877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监听线程池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9" idx="2"/>
          </p:cNvCxnSpPr>
          <p:nvPr/>
        </p:nvCxnSpPr>
        <p:spPr>
          <a:xfrm flipH="1">
            <a:off x="4591255" y="1052580"/>
            <a:ext cx="1" cy="4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39047" y="107498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Scoket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935891" y="2884018"/>
            <a:ext cx="1997676" cy="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4417" y="2508418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连接成功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946136" y="3727662"/>
            <a:ext cx="198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72770" y="3135958"/>
            <a:ext cx="204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创建房间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加入房间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031082" y="1464977"/>
            <a:ext cx="1120345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监听线程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2" idx="2"/>
            <a:endCxn id="14" idx="0"/>
          </p:cNvCxnSpPr>
          <p:nvPr/>
        </p:nvCxnSpPr>
        <p:spPr>
          <a:xfrm flipH="1">
            <a:off x="4581680" y="2395852"/>
            <a:ext cx="9575" cy="33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159228" y="2662177"/>
            <a:ext cx="1120345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房间管理模块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5249612" y="2866012"/>
            <a:ext cx="909616" cy="1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956415" y="2662177"/>
            <a:ext cx="1120345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房间池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279573" y="2838271"/>
            <a:ext cx="67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956415" y="5359804"/>
            <a:ext cx="1120345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时钟模块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159228" y="5359803"/>
            <a:ext cx="1361918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轮询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心跳检测模块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5249612" y="3393986"/>
            <a:ext cx="909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7279573" y="3393986"/>
            <a:ext cx="676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7521146" y="5486397"/>
            <a:ext cx="435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521146" y="6119354"/>
            <a:ext cx="435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249613" y="5552303"/>
            <a:ext cx="90961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249612" y="6046573"/>
            <a:ext cx="90961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1952367" y="4292561"/>
            <a:ext cx="1997676" cy="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192656" y="3923229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房间号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6159228" y="4078220"/>
            <a:ext cx="1120345" cy="773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棋盘管理模块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956415" y="3974754"/>
            <a:ext cx="1120345" cy="93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棋盘池</a:t>
            </a:r>
            <a:endParaRPr lang="zh-CN" altLang="en-US" dirty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6384324" y="3593052"/>
            <a:ext cx="0" cy="48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919784" y="3593052"/>
            <a:ext cx="0" cy="48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279573" y="4205458"/>
            <a:ext cx="67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7279573" y="4662616"/>
            <a:ext cx="676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5249612" y="4205458"/>
            <a:ext cx="90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5249612" y="4662616"/>
            <a:ext cx="90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1926316" y="4942740"/>
            <a:ext cx="198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205061" y="45352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落子</a:t>
            </a:r>
            <a:endParaRPr lang="zh-CN" altLang="en-US" dirty="0"/>
          </a:p>
        </p:txBody>
      </p:sp>
      <p:cxnSp>
        <p:nvCxnSpPr>
          <p:cNvPr id="118" name="直接箭头连接符 117"/>
          <p:cNvCxnSpPr/>
          <p:nvPr/>
        </p:nvCxnSpPr>
        <p:spPr>
          <a:xfrm flipH="1">
            <a:off x="1921193" y="5338480"/>
            <a:ext cx="1997676" cy="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205061" y="4992125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1931104" y="5737304"/>
            <a:ext cx="1997676" cy="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226275" y="5410841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轮询</a:t>
            </a:r>
            <a:endParaRPr lang="zh-CN" altLang="en-US" dirty="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1926316" y="6119354"/>
            <a:ext cx="198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2226275" y="5786688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心跳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4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472" y="1304916"/>
            <a:ext cx="47561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发送</a:t>
            </a:r>
            <a:endParaRPr lang="en-US" altLang="zh-CN" sz="2000" dirty="0" smtClean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zh-CN" altLang="en-US" sz="2000" dirty="0" smtClean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dirty="0" smtClean="0"/>
              <a:t>403 退出房间申请</a:t>
            </a:r>
          </a:p>
          <a:p>
            <a:r>
              <a:rPr lang="zh-CN" altLang="en-US" dirty="0" smtClean="0"/>
              <a:t>701 创建房间申请 返回 902 黑子 或 704 失败</a:t>
            </a:r>
          </a:p>
          <a:p>
            <a:r>
              <a:rPr lang="zh-CN" altLang="en-US" dirty="0" smtClean="0"/>
              <a:t>702 加入房间申请 返回 901 白子 或 704 失败</a:t>
            </a:r>
          </a:p>
          <a:p>
            <a:r>
              <a:rPr lang="zh-CN" altLang="en-US" dirty="0" smtClean="0"/>
              <a:t>703 搜索房间申请 返回 901 白子 或 704 失败</a:t>
            </a:r>
          </a:p>
          <a:p>
            <a:r>
              <a:rPr lang="zh-CN" altLang="en-US" dirty="0" smtClean="0"/>
              <a:t>705 重新开始申请</a:t>
            </a:r>
          </a:p>
          <a:p>
            <a:r>
              <a:rPr lang="zh-CN" altLang="en-US" dirty="0" smtClean="0"/>
              <a:t>801 发送白子</a:t>
            </a:r>
          </a:p>
          <a:p>
            <a:r>
              <a:rPr lang="zh-CN" altLang="en-US" dirty="0" smtClean="0"/>
              <a:t>802 发送黑子</a:t>
            </a:r>
          </a:p>
          <a:p>
            <a:r>
              <a:rPr lang="zh-CN" altLang="en-US" dirty="0" smtClean="0"/>
              <a:t>601 发送聊天信息</a:t>
            </a:r>
          </a:p>
          <a:p>
            <a:r>
              <a:rPr lang="zh-CN" altLang="en-US" dirty="0" smtClean="0"/>
              <a:t>901 本机执白子</a:t>
            </a:r>
          </a:p>
          <a:p>
            <a:r>
              <a:rPr lang="zh-CN" altLang="en-US" dirty="0" smtClean="0"/>
              <a:t>902 本机执黑子</a:t>
            </a:r>
          </a:p>
        </p:txBody>
      </p:sp>
      <p:sp>
        <p:nvSpPr>
          <p:cNvPr id="5" name="矩形 4"/>
          <p:cNvSpPr/>
          <p:nvPr/>
        </p:nvSpPr>
        <p:spPr>
          <a:xfrm>
            <a:off x="6242061" y="1304916"/>
            <a:ext cx="38735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接收</a:t>
            </a:r>
            <a:endParaRPr lang="en-US" altLang="zh-CN" sz="2000" dirty="0" smtClean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endParaRPr lang="zh-CN" altLang="en-US" sz="20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dirty="0" smtClean="0"/>
              <a:t>201 黑方获胜</a:t>
            </a:r>
          </a:p>
          <a:p>
            <a:r>
              <a:rPr lang="zh-CN" altLang="en-US" dirty="0" smtClean="0"/>
              <a:t>202 白子获胜</a:t>
            </a:r>
          </a:p>
          <a:p>
            <a:r>
              <a:rPr lang="zh-CN" altLang="en-US" dirty="0" smtClean="0"/>
              <a:t>203 无人获胜</a:t>
            </a:r>
          </a:p>
          <a:p>
            <a:r>
              <a:rPr lang="zh-CN" altLang="en-US" dirty="0" smtClean="0"/>
              <a:t>204 平局</a:t>
            </a:r>
          </a:p>
          <a:p>
            <a:r>
              <a:rPr lang="zh-CN" altLang="en-US" dirty="0" smtClean="0"/>
              <a:t>301 连接成功</a:t>
            </a:r>
          </a:p>
          <a:p>
            <a:r>
              <a:rPr lang="zh-CN" altLang="en-US" dirty="0" smtClean="0"/>
              <a:t>401 对手加入</a:t>
            </a:r>
          </a:p>
          <a:p>
            <a:r>
              <a:rPr lang="zh-CN" altLang="en-US" dirty="0" smtClean="0"/>
              <a:t>402 对手退出</a:t>
            </a:r>
          </a:p>
          <a:p>
            <a:r>
              <a:rPr lang="zh-CN" altLang="en-US" dirty="0" smtClean="0"/>
              <a:t>500 超时</a:t>
            </a:r>
          </a:p>
          <a:p>
            <a:r>
              <a:rPr lang="zh-CN" altLang="en-US" dirty="0" smtClean="0"/>
              <a:t>704 创建失败 加入失败 搜索失败</a:t>
            </a:r>
          </a:p>
          <a:p>
            <a:r>
              <a:rPr lang="zh-CN" altLang="en-US" dirty="0" smtClean="0"/>
              <a:t>705 重新开始</a:t>
            </a:r>
          </a:p>
          <a:p>
            <a:r>
              <a:rPr lang="zh-CN" altLang="en-US" dirty="0" smtClean="0"/>
              <a:t>901 房间加入成功 本机执白子</a:t>
            </a:r>
          </a:p>
          <a:p>
            <a:r>
              <a:rPr lang="zh-CN" altLang="en-US" dirty="0" smtClean="0"/>
              <a:t>902 房间创建成功 本机执黑子</a:t>
            </a:r>
          </a:p>
        </p:txBody>
      </p:sp>
      <p:sp>
        <p:nvSpPr>
          <p:cNvPr id="6" name="矩形 5"/>
          <p:cNvSpPr/>
          <p:nvPr/>
        </p:nvSpPr>
        <p:spPr>
          <a:xfrm>
            <a:off x="850472" y="463034"/>
            <a:ext cx="1638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状态码</a:t>
            </a:r>
          </a:p>
        </p:txBody>
      </p:sp>
      <p:sp>
        <p:nvSpPr>
          <p:cNvPr id="7" name="矩形 6"/>
          <p:cNvSpPr/>
          <p:nvPr/>
        </p:nvSpPr>
        <p:spPr>
          <a:xfrm>
            <a:off x="850472" y="5013623"/>
            <a:ext cx="3594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方正行楷简体" panose="03000509000000000000" pitchFamily="65" charset="-122"/>
                <a:ea typeface="方正行楷简体" panose="03000509000000000000" pitchFamily="65" charset="-122"/>
              </a:rPr>
              <a:t>其他</a:t>
            </a:r>
            <a:endParaRPr lang="zh-CN" altLang="en-US" sz="2000" dirty="0">
              <a:latin typeface="方正行楷简体" panose="03000509000000000000" pitchFamily="65" charset="-122"/>
              <a:ea typeface="方正行楷简体" panose="03000509000000000000" pitchFamily="65" charset="-122"/>
            </a:endParaRPr>
          </a:p>
          <a:p>
            <a:r>
              <a:rPr lang="zh-CN" altLang="en-US" dirty="0" smtClean="0"/>
              <a:t> 9  心跳检测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20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95" y="335313"/>
            <a:ext cx="8361405" cy="6026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372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292</Words>
  <Application>Microsoft Office PowerPoint</Application>
  <PresentationFormat>宽屏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方正行楷简体</vt:lpstr>
      <vt:lpstr>宋体</vt:lpstr>
      <vt:lpstr>Arial</vt:lpstr>
      <vt:lpstr>Calibri</vt:lpstr>
      <vt:lpstr>Calibri Light</vt:lpstr>
      <vt:lpstr>Office 主题</vt:lpstr>
      <vt:lpstr>旋转五子棋总体设计结构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cmz</dc:creator>
  <cp:lastModifiedBy>cmz</cp:lastModifiedBy>
  <cp:revision>9</cp:revision>
  <dcterms:created xsi:type="dcterms:W3CDTF">2017-06-20T16:19:26Z</dcterms:created>
  <dcterms:modified xsi:type="dcterms:W3CDTF">2017-06-21T07:23:25Z</dcterms:modified>
</cp:coreProperties>
</file>