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20" y="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CF407-5833-9D7A-4827-620B2681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45" r="4674"/>
          <a:stretch>
            <a:fillRect/>
          </a:stretch>
        </p:blipFill>
        <p:spPr>
          <a:xfrm>
            <a:off x="20" y="10"/>
            <a:ext cx="866623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0685" y="0"/>
            <a:ext cx="8478139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46556" y="1122363"/>
            <a:ext cx="4022312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BeamShare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6556" y="4872922"/>
            <a:ext cx="4022312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Move files fast on your LAN!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84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603" y="4546920"/>
            <a:ext cx="402231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50BFFE06-69F7-8738-4BD4-6268E8A0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5" r="15926" b="1"/>
          <a:stretch>
            <a:fillRect/>
          </a:stretch>
        </p:blipFill>
        <p:spPr>
          <a:xfrm>
            <a:off x="20" y="10"/>
            <a:ext cx="966710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3684" y="0"/>
            <a:ext cx="706513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29648" y="365125"/>
            <a:ext cx="3821194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The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9648" y="2434201"/>
            <a:ext cx="3821194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Email attachments fail, size restrictions are a headache, cloud uploads are slow, USB drives go missing.
Sharing files shouldn’t be this hard.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FF4CC067-09D5-CFA9-1737-B7668D64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07" b="-1"/>
          <a:stretch>
            <a:fillRect/>
          </a:stretch>
        </p:blipFill>
        <p:spPr>
          <a:xfrm>
            <a:off x="20" y="10"/>
            <a:ext cx="966710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3684" y="0"/>
            <a:ext cx="706513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29648" y="365125"/>
            <a:ext cx="3821194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The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9648" y="2434201"/>
            <a:ext cx="3821194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BeamShare lets you share any folder instantly.
Others can connect on the same network to download or upload.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-Fi logo art">
            <a:extLst>
              <a:ext uri="{FF2B5EF4-FFF2-40B4-BE49-F238E27FC236}">
                <a16:creationId xmlns:a16="http://schemas.microsoft.com/office/drawing/2014/main" id="{D8CDDF26-545F-5613-FDDD-8A6650D2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1" r="7" b="1"/>
          <a:stretch>
            <a:fillRect/>
          </a:stretch>
        </p:blipFill>
        <p:spPr>
          <a:xfrm>
            <a:off x="20" y="10"/>
            <a:ext cx="966710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3684" y="0"/>
            <a:ext cx="706513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33335" y="743447"/>
            <a:ext cx="3444868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dirty="0">
                <a:latin typeface="+mj-lt"/>
                <a:ea typeface="+mj-ea"/>
                <a:cs typeface="+mj-cs"/>
              </a:rPr>
              <a:t>Fast &amp; Private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336" y="4629234"/>
            <a:ext cx="3444869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200"/>
              <a:t>Transfers happen over your own Wi-Fi.
No cloud. No waiting. No accounts needed.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59F1DF3-96BA-A560-3F74-006EB0A7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08" r="-1" b="-1"/>
          <a:stretch>
            <a:fillRect/>
          </a:stretch>
        </p:blipFill>
        <p:spPr>
          <a:xfrm>
            <a:off x="20" y="10"/>
            <a:ext cx="966710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3684" y="0"/>
            <a:ext cx="706513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33335" y="743447"/>
            <a:ext cx="3444868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>
                <a:latin typeface="+mj-lt"/>
                <a:ea typeface="+mj-ea"/>
                <a:cs typeface="+mj-cs"/>
              </a:rPr>
              <a:t>Reliability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336" y="4629234"/>
            <a:ext cx="3444869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200" dirty="0"/>
              <a:t>If Wi-Fi drops, transfers resume.
Every file is verified with integrity checks.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4EAB97B9-D319-30BE-F7FF-C9466493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07" b="-1"/>
          <a:stretch>
            <a:fillRect/>
          </a:stretch>
        </p:blipFill>
        <p:spPr>
          <a:xfrm>
            <a:off x="20" y="10"/>
            <a:ext cx="966710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3684" y="0"/>
            <a:ext cx="706513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33335" y="743447"/>
            <a:ext cx="3444868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dirty="0">
                <a:latin typeface="+mj-lt"/>
                <a:ea typeface="+mj-ea"/>
                <a:cs typeface="+mj-cs"/>
              </a:rPr>
              <a:t>Simple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33336" y="4629234"/>
            <a:ext cx="3444869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200"/>
              <a:t>Control who joins with one-time access codes.
Choose read-only or upload-enabled mode.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544" y="3984"/>
            <a:ext cx="9374190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062" y="3985"/>
            <a:ext cx="9770221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01818" y="1542402"/>
            <a:ext cx="5185492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Who It’s 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1222" y="4001587"/>
            <a:ext cx="5186683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• Students exchanging files
• Small teams collaborating
• Families sharing photos/videos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4" y="-4155"/>
            <a:ext cx="2514292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3204" y="4683666"/>
            <a:ext cx="2514293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57" y="508838"/>
            <a:ext cx="521659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9913" y="1243013"/>
            <a:ext cx="3854716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Vision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0592" y="804672"/>
            <a:ext cx="521986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For students, home users, and small teams who need a fast, private way to move files, BeamShare is a LAN-first transfer tool that works in seconds.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606" y="1999615"/>
            <a:ext cx="9141618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6399" y="5645150"/>
            <a:ext cx="825602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BeamShare — Move files fast on your LAN.
Thanks for watching!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187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Sean P. Hand</cp:lastModifiedBy>
  <cp:revision>2</cp:revision>
  <dcterms:created xsi:type="dcterms:W3CDTF">2013-01-27T09:14:16Z</dcterms:created>
  <dcterms:modified xsi:type="dcterms:W3CDTF">2025-09-28T22:26:14Z</dcterms:modified>
  <cp:category/>
</cp:coreProperties>
</file>