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0" r:id="rId12"/>
    <p:sldId id="267" r:id="rId13"/>
    <p:sldId id="269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09F201-493D-40DF-9F1F-497CB93B0A33}" v="606" dt="2025-05-29T15:43:10.771"/>
    <p1510:client id="{0BA83B5A-FC84-4C34-A89C-DAFBBA94FF22}" v="28" dt="2025-05-30T00:35:16.478"/>
    <p1510:client id="{2242764F-5F0D-40FC-9B22-3E0A79B0CB18}" v="637" dt="2025-05-29T16:22:26.396"/>
    <p1510:client id="{56A68922-1F21-44A4-9E7E-4DB893B4A983}" v="269" dt="2025-05-29T17:44:18.071"/>
    <p1510:client id="{57869B9E-FDFB-4C71-AEF1-CF7276B9DB15}" v="828" dt="2025-05-29T17:17:27.150"/>
    <p1510:client id="{6A875BB2-BD1C-43F6-B53D-1CBF86313132}" v="20" dt="2025-05-29T14:21:34.781"/>
    <p1510:client id="{88F4BFEC-D7BA-42E2-A4F2-BE77E0B0FCAE}" v="13" dt="2025-05-29T14:55:52.683"/>
    <p1510:client id="{C40EBE4B-3FE5-45F9-8C61-1D4236977947}" v="21" dt="2025-05-30T00:17:22.099"/>
    <p1510:client id="{CE3680C6-AE17-430E-8AD0-7546F6AADC80}" v="154" dt="2025-05-29T17:26:41.7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965A7A7B-B71A-428D-833F-0F3507A6DB13}" type="datetimeFigureOut">
              <a:rPr lang="en-US" dirty="0"/>
              <a:t>5/29/2025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95546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8F9EB-9D34-4B41-B66C-5FAF50876D2D}" type="datetimeFigureOut">
              <a:rPr lang="en-US" dirty="0"/>
              <a:t>5/29/2025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853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89A26-CAA1-4690-8C1F-1641B1B97745}" type="datetimeFigureOut">
              <a:rPr lang="en-US" dirty="0"/>
              <a:t>5/29/2025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6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5CF65307-640F-4AE7-B0BE-50C709AD86C5}" type="datetimeFigureOut">
              <a:rPr lang="en-US" dirty="0"/>
              <a:t>5/29/2025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226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EA1F9-1F0F-4C65-8F6E-9729B924AAAC}" type="datetimeFigureOut">
              <a:rPr lang="en-US" dirty="0"/>
              <a:t>5/29/2025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423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202278E8-5F4B-47D5-A617-8CCDF75D6A33}" type="datetimeFigureOut">
              <a:rPr lang="en-US" dirty="0"/>
              <a:t>5/29/2025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871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16AAFA52-7A21-407F-8339-40DF182D7460}" type="datetimeFigureOut">
              <a:rPr lang="en-US" dirty="0"/>
              <a:t>5/29/2025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076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70335-1C1A-4243-9BDD-9630C417D284}" type="datetimeFigureOut">
              <a:rPr lang="en-US" dirty="0"/>
              <a:t>5/29/2025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960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1513F-8EBD-4612-96F4-CC3E309609AF}" type="datetimeFigureOut">
              <a:rPr lang="en-US" dirty="0"/>
              <a:t>5/29/2025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273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6E6483A1-31A8-47A2-AB0A-53A7803D5EBF}" type="datetimeFigureOut">
              <a:rPr lang="en-US" dirty="0"/>
              <a:t>5/29/2025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096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6D8810B9-2C7C-4CAF-99E2-617AE20BA331}" type="datetimeFigureOut">
              <a:rPr lang="en-US" dirty="0"/>
              <a:t>5/29/2025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195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E93E0A-5177-400C-87C9-C93AF466EC49}" type="datetimeFigureOut">
              <a:rPr lang="en-US" dirty="0"/>
              <a:t>5/29/2025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17615-2DB4-4DAA-9DE3-B2B689A846E0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152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>
                <a:ea typeface="맑은 고딕"/>
              </a:rPr>
              <a:t>9시 11분</a:t>
            </a:r>
          </a:p>
        </p:txBody>
      </p:sp>
      <p:pic>
        <p:nvPicPr>
          <p:cNvPr id="4" name="그림 3" descr="그림, 스케치, 클립아트, 디자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E057C832-3298-DDC8-D855-B84DBC66878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712" t="-62" r="2219"/>
          <a:stretch>
            <a:fillRect/>
          </a:stretch>
        </p:blipFill>
        <p:spPr>
          <a:xfrm>
            <a:off x="436661" y="1713217"/>
            <a:ext cx="6528946" cy="468047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15F443A-83D5-A3CF-0AF5-682204DFCF0D}"/>
              </a:ext>
            </a:extLst>
          </p:cNvPr>
          <p:cNvSpPr txBox="1"/>
          <p:nvPr/>
        </p:nvSpPr>
        <p:spPr>
          <a:xfrm>
            <a:off x="8750426" y="5513132"/>
            <a:ext cx="2857499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ko-KR" altLang="en-US" sz="3200" dirty="0">
                <a:latin typeface="Malgun Gothic"/>
                <a:ea typeface="Malgun Gothic"/>
              </a:rPr>
              <a:t>이세형</a:t>
            </a:r>
          </a:p>
        </p:txBody>
      </p:sp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EC4182-FBB4-A955-2793-17E754E720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DAA978-1B42-3FD8-02A9-E56413BF0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3280A-8BC0-4F29-8CD3-4C392A649E30}" type="datetime1">
              <a:t>2025-05-29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2FFCD5-F1F1-4EF6-8687-916FB1B78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>
                <a:latin typeface="맑은 고딕"/>
                <a:ea typeface="맑은 고딕"/>
              </a:rPr>
              <a:t>10</a:t>
            </a:fld>
            <a:endParaRPr lang="en-US">
              <a:latin typeface="맑은 고딕"/>
              <a:ea typeface="맑은 고딕"/>
            </a:endParaRPr>
          </a:p>
        </p:txBody>
      </p:sp>
      <p:pic>
        <p:nvPicPr>
          <p:cNvPr id="14" name="그림 13" descr="텍스트, 스크린샷, 디스플레이, 소프트웨어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D82857F1-25D3-5F80-379D-03C1300D4B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686" y="499884"/>
            <a:ext cx="11626250" cy="5858233"/>
          </a:xfrm>
          <a:prstGeom prst="rect">
            <a:avLst/>
          </a:prstGeom>
        </p:spPr>
      </p:pic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BF1EE04E-FD34-E1A4-5F8D-A4C25C8F7D5F}"/>
              </a:ext>
            </a:extLst>
          </p:cNvPr>
          <p:cNvSpPr/>
          <p:nvPr/>
        </p:nvSpPr>
        <p:spPr>
          <a:xfrm rot="-180000">
            <a:off x="2151766" y="1337974"/>
            <a:ext cx="2765654" cy="14255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1D425B35-D11E-82B0-0F00-902347AB11D9}"/>
              </a:ext>
            </a:extLst>
          </p:cNvPr>
          <p:cNvSpPr/>
          <p:nvPr/>
        </p:nvSpPr>
        <p:spPr>
          <a:xfrm rot="1440000">
            <a:off x="3121386" y="2075844"/>
            <a:ext cx="3378985" cy="14408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8C7565E-8569-F75E-DBBE-DC589741061C}"/>
              </a:ext>
            </a:extLst>
          </p:cNvPr>
          <p:cNvSpPr txBox="1"/>
          <p:nvPr/>
        </p:nvSpPr>
        <p:spPr>
          <a:xfrm>
            <a:off x="6663446" y="2707532"/>
            <a:ext cx="4474723" cy="104644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b="1" err="1">
                <a:latin typeface="맑은 고딕"/>
                <a:ea typeface="맑은 고딕"/>
              </a:rPr>
              <a:t>isGameOver</a:t>
            </a:r>
            <a:r>
              <a:rPr lang="ko-KR" altLang="en-US" b="1" dirty="0">
                <a:latin typeface="맑은 고딕"/>
                <a:ea typeface="맑은 고딕"/>
              </a:rPr>
              <a:t>, </a:t>
            </a:r>
            <a:r>
              <a:rPr lang="ko-KR" altLang="en-US" b="1" err="1">
                <a:latin typeface="맑은 고딕"/>
                <a:ea typeface="맑은 고딕"/>
              </a:rPr>
              <a:t>isInGame</a:t>
            </a:r>
            <a:r>
              <a:rPr lang="ko-KR" altLang="en-US" b="1" dirty="0">
                <a:latin typeface="맑은 고딕"/>
                <a:ea typeface="맑은 고딕"/>
              </a:rPr>
              <a:t> </a:t>
            </a:r>
            <a:endParaRPr lang="ko-KR" b="1">
              <a:latin typeface="맑은 고딕"/>
              <a:ea typeface="맑은 고딕"/>
            </a:endParaRPr>
          </a:p>
          <a:p>
            <a:endParaRPr lang="ko-KR" altLang="en-US" sz="800" b="1" dirty="0">
              <a:latin typeface="맑은 고딕"/>
              <a:ea typeface="맑은 고딕"/>
            </a:endParaRPr>
          </a:p>
          <a:p>
            <a:r>
              <a:rPr lang="ko-KR" altLang="en-US" dirty="0">
                <a:latin typeface="맑은 고딕"/>
                <a:ea typeface="맑은 고딕"/>
              </a:rPr>
              <a:t>플래그를 사용하여</a:t>
            </a:r>
            <a:endParaRPr lang="ko-KR">
              <a:latin typeface="맑은 고딕"/>
              <a:ea typeface="맑은 고딕"/>
            </a:endParaRPr>
          </a:p>
          <a:p>
            <a:r>
              <a:rPr lang="ko-KR" altLang="en-US" dirty="0">
                <a:latin typeface="맑은 고딕"/>
                <a:ea typeface="맑은 고딕"/>
              </a:rPr>
              <a:t>게임이 시작되도록 함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9935971-1AA3-60A8-F05A-75079A49C763}"/>
              </a:ext>
            </a:extLst>
          </p:cNvPr>
          <p:cNvSpPr txBox="1"/>
          <p:nvPr/>
        </p:nvSpPr>
        <p:spPr>
          <a:xfrm>
            <a:off x="6625515" y="3760444"/>
            <a:ext cx="455578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latin typeface="맑은 고딕"/>
                <a:ea typeface="맑은 고딕"/>
              </a:rPr>
              <a:t>초기화면 '게임시작' 버튼에 적용</a:t>
            </a:r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7231ADDF-ED6D-C842-0440-E64633BB6BD9}"/>
              </a:ext>
            </a:extLst>
          </p:cNvPr>
          <p:cNvSpPr/>
          <p:nvPr/>
        </p:nvSpPr>
        <p:spPr>
          <a:xfrm rot="5400000">
            <a:off x="9560411" y="2967334"/>
            <a:ext cx="2817960" cy="13966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06F13C-9505-C4C4-01A0-8DA919E0DE36}"/>
              </a:ext>
            </a:extLst>
          </p:cNvPr>
          <p:cNvSpPr txBox="1"/>
          <p:nvPr/>
        </p:nvSpPr>
        <p:spPr>
          <a:xfrm>
            <a:off x="7644444" y="4450571"/>
            <a:ext cx="3977806" cy="160043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b="1" err="1">
                <a:latin typeface="맑은 고딕"/>
                <a:ea typeface="맑은 고딕"/>
              </a:rPr>
              <a:t>aliveCheck</a:t>
            </a:r>
            <a:r>
              <a:rPr lang="ko-KR" altLang="en-US" b="1" dirty="0">
                <a:latin typeface="맑은 고딕"/>
                <a:ea typeface="맑은 고딕"/>
              </a:rPr>
              <a:t>()</a:t>
            </a:r>
          </a:p>
          <a:p>
            <a:endParaRPr lang="ko-KR" altLang="en-US" sz="800" dirty="0">
              <a:latin typeface="맑은 고딕"/>
              <a:ea typeface="맑은 고딕"/>
            </a:endParaRPr>
          </a:p>
          <a:p>
            <a:r>
              <a:rPr lang="ko-KR" altLang="en-US" dirty="0">
                <a:latin typeface="맑은 고딕"/>
                <a:ea typeface="맑은 고딕"/>
              </a:rPr>
              <a:t>이 함수를 </a:t>
            </a:r>
            <a:r>
              <a:rPr lang="ko-KR" altLang="en-US" dirty="0" err="1">
                <a:latin typeface="맑은 고딕"/>
                <a:ea typeface="맑은 고딕"/>
              </a:rPr>
              <a:t>setInterval</a:t>
            </a:r>
            <a:r>
              <a:rPr lang="ko-KR" altLang="en-US" dirty="0">
                <a:latin typeface="맑은 고딕"/>
                <a:ea typeface="맑은 고딕"/>
              </a:rPr>
              <a:t>()로 호출</a:t>
            </a:r>
          </a:p>
          <a:p>
            <a:endParaRPr lang="ko-KR" altLang="en-US" dirty="0">
              <a:latin typeface="맑은 고딕"/>
              <a:ea typeface="맑은 고딕"/>
            </a:endParaRPr>
          </a:p>
          <a:p>
            <a:r>
              <a:rPr lang="ko-KR" altLang="en-US" dirty="0" err="1">
                <a:latin typeface="맑은 고딕"/>
                <a:ea typeface="맑은 고딕"/>
              </a:rPr>
              <a:t>block이</a:t>
            </a:r>
            <a:r>
              <a:rPr lang="ko-KR" altLang="en-US" dirty="0">
                <a:latin typeface="맑은 고딕"/>
                <a:ea typeface="맑은 고딕"/>
              </a:rPr>
              <a:t> 지정된 범위를 벗어나면 </a:t>
            </a:r>
            <a:r>
              <a:rPr lang="ko-KR" altLang="en-US" dirty="0" err="1">
                <a:latin typeface="맑은 고딕"/>
                <a:ea typeface="맑은 고딕"/>
              </a:rPr>
              <a:t>gameOver</a:t>
            </a:r>
            <a:r>
              <a:rPr lang="ko-KR" altLang="en-US" dirty="0">
                <a:latin typeface="맑은 고딕"/>
                <a:ea typeface="맑은 고딕"/>
              </a:rPr>
              <a:t>() 호출</a:t>
            </a:r>
          </a:p>
        </p:txBody>
      </p:sp>
    </p:spTree>
    <p:extLst>
      <p:ext uri="{BB962C8B-B14F-4D97-AF65-F5344CB8AC3E}">
        <p14:creationId xmlns:p14="http://schemas.microsoft.com/office/powerpoint/2010/main" val="16649177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B39860-6571-9840-41E0-912A483CFB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C15BE-AC2C-D095-822C-5E151F60C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맑은 고딕"/>
                <a:ea typeface="맑은 고딕"/>
              </a:rPr>
              <a:t>6)시연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0992D-F1C3-5624-75B2-0A330C653C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Font typeface="Calibri" panose="020B0604020202020204" pitchFamily="34" charset="0"/>
              <a:buChar char="-"/>
            </a:pPr>
            <a:r>
              <a:rPr lang="ko-KR" altLang="en-US" dirty="0">
                <a:latin typeface="맑은 고딕"/>
                <a:ea typeface="맑은 고딕"/>
              </a:rPr>
              <a:t>정식버전</a:t>
            </a:r>
          </a:p>
          <a:p>
            <a:pPr marL="457200" indent="-457200">
              <a:buFont typeface="Calibri" panose="020B0604020202020204" pitchFamily="34" charset="0"/>
              <a:buChar char="-"/>
            </a:pPr>
            <a:endParaRPr lang="ko-KR" altLang="en-US" dirty="0">
              <a:latin typeface="맑은 고딕"/>
              <a:ea typeface="맑은 고딕"/>
            </a:endParaRPr>
          </a:p>
          <a:p>
            <a:pPr marL="457200" indent="-457200">
              <a:buFont typeface="Calibri" panose="020B0604020202020204" pitchFamily="34" charset="0"/>
              <a:buChar char="-"/>
            </a:pPr>
            <a:r>
              <a:rPr lang="ko-KR" altLang="en-US" dirty="0">
                <a:latin typeface="맑은 고딕"/>
                <a:ea typeface="맑은 고딕"/>
              </a:rPr>
              <a:t>타임오버 시연용</a:t>
            </a:r>
          </a:p>
          <a:p>
            <a:pPr marL="457200" indent="-457200">
              <a:buFont typeface="Calibri" panose="020B0604020202020204" pitchFamily="34" charset="0"/>
              <a:buChar char="-"/>
            </a:pPr>
            <a:endParaRPr lang="ko-KR" altLang="en-US" dirty="0">
              <a:latin typeface="맑은 고딕"/>
              <a:ea typeface="맑은 고딕"/>
            </a:endParaRPr>
          </a:p>
          <a:p>
            <a:pPr marL="457200" indent="-457200">
              <a:buFont typeface="Calibri" panose="020B0604020202020204" pitchFamily="34" charset="0"/>
              <a:buChar char="-"/>
            </a:pPr>
            <a:r>
              <a:rPr lang="ko-KR" altLang="en-US" dirty="0">
                <a:latin typeface="맑은 고딕"/>
                <a:ea typeface="맑은 고딕"/>
              </a:rPr>
              <a:t>클리어 화면</a:t>
            </a:r>
            <a:r>
              <a:rPr lang="ko-KR" dirty="0">
                <a:latin typeface="맑은 고딕"/>
                <a:ea typeface="맑은 고딕"/>
              </a:rPr>
              <a:t> 시연용</a:t>
            </a:r>
            <a:endParaRPr lang="ko-KR" altLang="en-US" dirty="0">
              <a:latin typeface="맑은 고딕"/>
              <a:ea typeface="맑은 고딕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1DE984-F63E-2BEF-1EF0-E440E284F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3280A-8BC0-4F29-8CD3-4C392A649E30}" type="datetime1">
              <a:t>2025-05-29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DCB529-57AD-ECCC-7F65-F0A21026C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66E4F2-A2BC-23EF-E956-223284BB8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9895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E94D76-53F4-A670-7C6B-C5338A44AB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6A8E5-0292-1815-A05D-DC2ACB246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맑은 고딕"/>
                <a:ea typeface="맑은 고딕"/>
              </a:rPr>
              <a:t>7)마치며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317005-D579-FF4A-2BBA-6F7A965A33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Font typeface="Calibri" panose="020B0604020202020204" pitchFamily="34" charset="0"/>
              <a:buChar char="-"/>
            </a:pPr>
            <a:r>
              <a:rPr lang="ko-KR" altLang="en-US" dirty="0">
                <a:latin typeface="맑은 고딕"/>
                <a:ea typeface="맑은 고딕"/>
              </a:rPr>
              <a:t>타이머 기능구현 미흡​</a:t>
            </a:r>
          </a:p>
          <a:p>
            <a:pPr marL="457200" indent="-457200">
              <a:buFont typeface="Calibri" panose="020B0604020202020204" pitchFamily="34" charset="0"/>
              <a:buChar char="-"/>
            </a:pPr>
            <a:endParaRPr lang="ko-KR" altLang="en-US" dirty="0">
              <a:latin typeface="맑은 고딕"/>
              <a:ea typeface="맑은 고딕"/>
            </a:endParaRPr>
          </a:p>
          <a:p>
            <a:pPr marL="457200" indent="-457200">
              <a:buFont typeface="Calibri" panose="020B0604020202020204" pitchFamily="34" charset="0"/>
              <a:buChar char="-"/>
            </a:pPr>
            <a:r>
              <a:rPr lang="ko-KR" altLang="en-US" dirty="0">
                <a:latin typeface="맑은 고딕"/>
                <a:ea typeface="맑은 고딕"/>
              </a:rPr>
              <a:t>게임 리셋 기능 구현 미흡​</a:t>
            </a:r>
            <a:endParaRPr lang="ko-KR" dirty="0">
              <a:latin typeface="맑은 고딕"/>
              <a:ea typeface="맑은 고딕"/>
            </a:endParaRPr>
          </a:p>
          <a:p>
            <a:pPr marL="457200" indent="-457200">
              <a:buFont typeface="Calibri" panose="020B0604020202020204" pitchFamily="34" charset="0"/>
              <a:buChar char="-"/>
            </a:pPr>
            <a:endParaRPr lang="ko-KR" altLang="en-US" dirty="0">
              <a:latin typeface="맑은 고딕"/>
              <a:ea typeface="맑은 고딕"/>
            </a:endParaRPr>
          </a:p>
          <a:p>
            <a:pPr marL="457200" indent="-457200">
              <a:buFont typeface="Calibri" panose="020B0604020202020204" pitchFamily="34" charset="0"/>
              <a:buChar char="-"/>
            </a:pPr>
            <a:r>
              <a:rPr lang="ko-KR" altLang="en-US" dirty="0">
                <a:latin typeface="맑은 고딕"/>
                <a:ea typeface="맑은 고딕"/>
              </a:rPr>
              <a:t>코드중복의 문제 발생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DC2E3D-237A-E0B1-0B85-40D1042AC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3280A-8BC0-4F29-8CD3-4C392A649E30}" type="datetime1">
              <a:t>2025-05-29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A71299-C717-566A-DD3F-79B2899E3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171C6-1EAD-2918-03F0-3D5A974C6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9180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DBBB61-CFA6-4337-8FE1-C8C3F22C6E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A3AF6-5D8E-951E-F42E-93BD9A8E6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latin typeface="맑은 고딕"/>
                <a:ea typeface="맑은 고딕"/>
              </a:rPr>
              <a:t>Q</a:t>
            </a:r>
            <a:r>
              <a:rPr lang="ko-KR" altLang="en-US" dirty="0">
                <a:latin typeface="맑은 고딕"/>
                <a:ea typeface="맑은 고딕"/>
              </a:rPr>
              <a:t> &amp; </a:t>
            </a:r>
            <a:r>
              <a:rPr lang="ko-KR" altLang="en-US" dirty="0" err="1">
                <a:latin typeface="맑은 고딕"/>
                <a:ea typeface="맑은 고딕"/>
              </a:rPr>
              <a:t>A</a:t>
            </a:r>
            <a:endParaRPr lang="ko-KR" altLang="en-US" dirty="0">
              <a:latin typeface="맑은 고딕"/>
              <a:ea typeface="맑은 고딕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DF6D8-CF9C-584D-C262-DC84FDF242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3211269"/>
            <a:ext cx="10168128" cy="254398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ko-KR" altLang="en-US" sz="5400" b="1" err="1">
                <a:latin typeface="맑은 고딕"/>
                <a:ea typeface="맑은 고딕"/>
              </a:rPr>
              <a:t>들어주셔서</a:t>
            </a:r>
            <a:r>
              <a:rPr lang="ko-KR" altLang="en-US" sz="5400" b="1" dirty="0">
                <a:latin typeface="맑은 고딕"/>
                <a:ea typeface="맑은 고딕"/>
              </a:rPr>
              <a:t> 감사합니다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EFD13A-1457-0F0C-14AA-85D70382C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3280A-8BC0-4F29-8CD3-4C392A649E30}" type="datetime1">
              <a:t>2025-05-29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D143FA-08D6-CBD0-AA67-4A57462C2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8DF535-8EE8-636A-08DE-6FDEE34D2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566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3B785-2CDF-CC48-5662-EE8E70BC4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latin typeface="맑은 고딕"/>
                <a:ea typeface="맑은 고딕"/>
              </a:rPr>
              <a:t>목차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9820B1-EBE4-FDB0-A544-29FE6BB302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256176"/>
            <a:ext cx="4675978" cy="369417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AutoNum type="arabicPeriod"/>
            </a:pPr>
            <a:r>
              <a:rPr lang="ko-KR" altLang="en-US" sz="3200" dirty="0">
                <a:latin typeface="맑은 고딕"/>
                <a:ea typeface="맑은 고딕"/>
              </a:rPr>
              <a:t>프로젝트 주제</a:t>
            </a:r>
          </a:p>
          <a:p>
            <a:pPr marL="514350" indent="-514350">
              <a:buAutoNum type="arabicPeriod"/>
            </a:pPr>
            <a:r>
              <a:rPr lang="ko-KR" altLang="en-US" sz="3200" dirty="0">
                <a:latin typeface="맑은 고딕"/>
                <a:ea typeface="맑은 고딕"/>
              </a:rPr>
              <a:t>달성하고자 하는 목표</a:t>
            </a:r>
          </a:p>
          <a:p>
            <a:pPr marL="514350" indent="-514350">
              <a:buAutoNum type="arabicPeriod"/>
            </a:pPr>
            <a:r>
              <a:rPr lang="ko-KR" altLang="en-US" sz="3200" dirty="0">
                <a:latin typeface="맑은 고딕"/>
                <a:ea typeface="맑은 고딕"/>
              </a:rPr>
              <a:t>개발환경</a:t>
            </a:r>
          </a:p>
          <a:p>
            <a:pPr marL="514350" indent="-514350">
              <a:buAutoNum type="arabicPeriod"/>
            </a:pPr>
            <a:r>
              <a:rPr lang="ko-KR" altLang="en-US" sz="3200" dirty="0">
                <a:latin typeface="맑은 고딕"/>
                <a:ea typeface="맑은 고딕"/>
              </a:rPr>
              <a:t>프로젝트 진행방법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690B2A-7A59-7280-1E4A-2D6CB1C60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3280A-8BC0-4F29-8CD3-4C392A649E30}" type="datetime1">
              <a:t>2025-05-29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8E9B47-8C71-0381-6156-7274FA3DC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>
                <a:latin typeface="맑은 고딕"/>
                <a:ea typeface="맑은 고딕"/>
              </a:rPr>
              <a:t>2</a:t>
            </a:fld>
            <a:endParaRPr lang="en-US">
              <a:latin typeface="맑은 고딕"/>
              <a:ea typeface="맑은 고딕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2FB5606-0BA0-CABE-179C-15E957D132D9}"/>
              </a:ext>
            </a:extLst>
          </p:cNvPr>
          <p:cNvSpPr txBox="1">
            <a:spLocks/>
          </p:cNvSpPr>
          <p:nvPr/>
        </p:nvSpPr>
        <p:spPr>
          <a:xfrm>
            <a:off x="6616346" y="2264802"/>
            <a:ext cx="4675978" cy="369417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3200" dirty="0">
                <a:latin typeface="맑은 고딕"/>
                <a:ea typeface="맑은 고딕"/>
              </a:rPr>
              <a:t>5. 코드 소개</a:t>
            </a:r>
            <a:endParaRPr lang="ko-KR">
              <a:latin typeface="맑은 고딕"/>
              <a:ea typeface="맑은 고딕"/>
            </a:endParaRPr>
          </a:p>
          <a:p>
            <a:pPr marL="0" indent="0">
              <a:buNone/>
            </a:pPr>
            <a:r>
              <a:rPr lang="ko-KR" altLang="en-US" sz="3200" dirty="0">
                <a:latin typeface="맑은 고딕"/>
                <a:ea typeface="맑은 고딕"/>
              </a:rPr>
              <a:t>6. 시연</a:t>
            </a:r>
          </a:p>
          <a:p>
            <a:pPr marL="0" indent="0">
              <a:buNone/>
            </a:pPr>
            <a:r>
              <a:rPr lang="ko-KR" altLang="en-US" sz="3200" dirty="0">
                <a:latin typeface="맑은 고딕"/>
                <a:ea typeface="맑은 고딕"/>
              </a:rPr>
              <a:t>7. </a:t>
            </a:r>
            <a:r>
              <a:rPr lang="ko-KR" altLang="en-US" sz="3200" dirty="0" err="1">
                <a:latin typeface="맑은 고딕"/>
                <a:ea typeface="맑은 고딕"/>
              </a:rPr>
              <a:t>스스로평가</a:t>
            </a:r>
          </a:p>
        </p:txBody>
      </p:sp>
    </p:spTree>
    <p:extLst>
      <p:ext uri="{BB962C8B-B14F-4D97-AF65-F5344CB8AC3E}">
        <p14:creationId xmlns:p14="http://schemas.microsoft.com/office/powerpoint/2010/main" val="1918195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B6C5CC-F464-1255-D54C-6C62DA1D76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21AAF-CB68-9AFB-B4F2-CC9D6451F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AutoNum type="arabicParenR"/>
            </a:pPr>
            <a:r>
              <a:rPr lang="ko-KR" altLang="en-US">
                <a:latin typeface="맑은 고딕"/>
                <a:ea typeface="맑은 고딕"/>
              </a:rPr>
              <a:t>프로젝트 주제</a:t>
            </a:r>
            <a:endParaRPr lang="ko-KR">
              <a:latin typeface="맑은 고딕"/>
              <a:ea typeface="맑은 고딕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1A22E-934A-DB0B-65D3-0D59B00590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3067496"/>
            <a:ext cx="10168128" cy="234270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ko-KR" altLang="en-US" sz="4400" b="1" dirty="0">
                <a:latin typeface="맑은 고딕"/>
                <a:ea typeface="맑은 고딕"/>
              </a:rPr>
              <a:t>학원에 늦지 않게 도착하는</a:t>
            </a:r>
            <a:endParaRPr lang="ko-KR" sz="4400" b="1" dirty="0">
              <a:latin typeface="맑은 고딕"/>
              <a:ea typeface="맑은 고딕"/>
            </a:endParaRPr>
          </a:p>
          <a:p>
            <a:pPr marL="0" indent="0" algn="ctr">
              <a:buNone/>
            </a:pPr>
            <a:r>
              <a:rPr lang="ko-KR" altLang="en-US" sz="4400" b="1" dirty="0">
                <a:latin typeface="맑은 고딕"/>
                <a:ea typeface="맑은 고딕"/>
              </a:rPr>
              <a:t>주인공의 아침을 녹여낸 게임</a:t>
            </a:r>
            <a:endParaRPr lang="ko-KR" sz="4400" dirty="0">
              <a:latin typeface="맑은 고딕"/>
              <a:ea typeface="맑은 고딕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2362BE-D61C-D0D1-8E78-F91CDE2C8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3280A-8BC0-4F29-8CD3-4C392A649E30}" type="datetime1">
              <a:t>2025-05-29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77E181-AA44-D859-A77C-8752BDF2E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6F41C5-BF69-ED1F-17D8-7B607633B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412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0AA37C-BF32-3187-5CFC-924C4F1376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E17D3-7D12-529A-F3D5-24E68CF35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latin typeface="맑은 고딕"/>
                <a:ea typeface="맑은 고딕"/>
              </a:rPr>
              <a:t>2) 달성하고자 하는 목표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F4924E-12EB-5D99-907A-40059B33B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150075"/>
            <a:ext cx="10177773" cy="40221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ko-KR" altLang="en-US" dirty="0">
                <a:latin typeface="맑은 고딕"/>
                <a:ea typeface="맑은 고딕"/>
              </a:rPr>
              <a:t>1. </a:t>
            </a:r>
            <a:r>
              <a:rPr lang="ko-KR" altLang="en-US" b="1" dirty="0">
                <a:solidFill>
                  <a:srgbClr val="00B0F0"/>
                </a:solidFill>
                <a:latin typeface="맑은 고딕"/>
                <a:ea typeface="맑은 고딕"/>
              </a:rPr>
              <a:t>객체</a:t>
            </a:r>
            <a:r>
              <a:rPr lang="ko-KR" altLang="en-US" dirty="0">
                <a:latin typeface="맑은 고딕"/>
                <a:ea typeface="맑은 고딕"/>
              </a:rPr>
              <a:t>에 대한 이해</a:t>
            </a:r>
            <a:endParaRPr lang="ko-KR" dirty="0">
              <a:latin typeface="맑은 고딕"/>
              <a:ea typeface="맑은 고딕"/>
            </a:endParaRPr>
          </a:p>
          <a:p>
            <a:pPr marL="0" indent="0">
              <a:buNone/>
            </a:pPr>
            <a:endParaRPr lang="ko-KR" altLang="en-US" sz="800">
              <a:latin typeface="맑은 고딕"/>
              <a:ea typeface="맑은 고딕"/>
            </a:endParaRPr>
          </a:p>
          <a:p>
            <a:pPr marL="0" indent="0">
              <a:buNone/>
            </a:pPr>
            <a:endParaRPr lang="ko-KR" altLang="en-US" sz="800" dirty="0">
              <a:latin typeface="맑은 고딕"/>
              <a:ea typeface="맑은 고딕"/>
            </a:endParaRPr>
          </a:p>
          <a:p>
            <a:pPr marL="0" indent="0">
              <a:buNone/>
            </a:pPr>
            <a:r>
              <a:rPr lang="ko-KR" altLang="en-US" dirty="0">
                <a:latin typeface="맑은 고딕"/>
                <a:ea typeface="맑은 고딕"/>
              </a:rPr>
              <a:t>2. </a:t>
            </a:r>
            <a:r>
              <a:rPr lang="ko-KR" altLang="en-US" b="1" dirty="0">
                <a:solidFill>
                  <a:srgbClr val="00B0F0"/>
                </a:solidFill>
                <a:latin typeface="맑은 고딕"/>
                <a:ea typeface="맑은 고딕"/>
              </a:rPr>
              <a:t>변수, 함수(메서드)</a:t>
            </a:r>
            <a:r>
              <a:rPr lang="ko-KR" altLang="en-US" dirty="0">
                <a:latin typeface="맑은 고딕"/>
                <a:ea typeface="맑은 고딕"/>
              </a:rPr>
              <a:t>의 재사용에 대한 이해</a:t>
            </a:r>
          </a:p>
          <a:p>
            <a:pPr marL="0" indent="0">
              <a:buNone/>
            </a:pPr>
            <a:endParaRPr lang="ko-KR" altLang="en-US" sz="800">
              <a:latin typeface="맑은 고딕"/>
              <a:ea typeface="맑은 고딕"/>
            </a:endParaRPr>
          </a:p>
          <a:p>
            <a:pPr marL="0" indent="0">
              <a:buNone/>
            </a:pPr>
            <a:endParaRPr lang="ko-KR" altLang="en-US" sz="800" dirty="0">
              <a:latin typeface="맑은 고딕"/>
              <a:ea typeface="맑은 고딕"/>
            </a:endParaRPr>
          </a:p>
          <a:p>
            <a:pPr marL="0" indent="0">
              <a:buNone/>
            </a:pPr>
            <a:r>
              <a:rPr lang="en-US" altLang="ko-KR" dirty="0">
                <a:latin typeface="맑은 고딕"/>
                <a:ea typeface="맑은 고딕"/>
              </a:rPr>
              <a:t>3. </a:t>
            </a:r>
            <a:r>
              <a:rPr lang="ko-KR" dirty="0">
                <a:latin typeface="맑은 고딕"/>
                <a:ea typeface="맑은 고딕"/>
              </a:rPr>
              <a:t>최대한 스스로의 힘으로</a:t>
            </a:r>
            <a:endParaRPr lang="ko-KR" altLang="en-US" dirty="0">
              <a:latin typeface="맑은 고딕"/>
              <a:ea typeface="맑은 고딕"/>
            </a:endParaRPr>
          </a:p>
          <a:p>
            <a:pPr marL="0" indent="0">
              <a:buNone/>
            </a:pPr>
            <a:endParaRPr lang="ko-KR" sz="800">
              <a:latin typeface="맑은 고딕"/>
              <a:ea typeface="맑은 고딕"/>
            </a:endParaRPr>
          </a:p>
          <a:p>
            <a:pPr marL="0" indent="0">
              <a:buNone/>
            </a:pPr>
            <a:endParaRPr lang="ko-KR" sz="800" dirty="0">
              <a:latin typeface="맑은 고딕"/>
              <a:ea typeface="맑은 고딕"/>
            </a:endParaRPr>
          </a:p>
          <a:p>
            <a:pPr marL="0" indent="0">
              <a:buNone/>
            </a:pPr>
            <a:r>
              <a:rPr lang="ko-KR" altLang="en-US" dirty="0">
                <a:latin typeface="맑은 고딕"/>
                <a:ea typeface="맑은 고딕"/>
              </a:rPr>
              <a:t>4. </a:t>
            </a:r>
            <a:r>
              <a:rPr lang="ko-KR" altLang="en-US" b="1" dirty="0">
                <a:solidFill>
                  <a:srgbClr val="00B0F0"/>
                </a:solidFill>
                <a:latin typeface="맑은 고딕"/>
                <a:ea typeface="맑은 고딕"/>
              </a:rPr>
              <a:t>목표치까지</a:t>
            </a:r>
            <a:r>
              <a:rPr lang="ko-KR" altLang="en-US" dirty="0">
                <a:latin typeface="맑은 고딕"/>
                <a:ea typeface="맑은 고딕"/>
              </a:rPr>
              <a:t> </a:t>
            </a:r>
            <a:r>
              <a:rPr lang="ko-KR" altLang="en-US" b="1" dirty="0">
                <a:solidFill>
                  <a:srgbClr val="00B0F0"/>
                </a:solidFill>
                <a:latin typeface="맑은 고딕"/>
                <a:ea typeface="맑은 고딕"/>
              </a:rPr>
              <a:t>완성</a:t>
            </a:r>
            <a:r>
              <a:rPr lang="ko-KR" altLang="en-US" dirty="0">
                <a:solidFill>
                  <a:srgbClr val="000000"/>
                </a:solidFill>
                <a:latin typeface="맑은 고딕"/>
                <a:ea typeface="맑은 고딕"/>
              </a:rPr>
              <a:t>에</a:t>
            </a:r>
            <a:r>
              <a:rPr lang="ko-KR" altLang="en-US" dirty="0">
                <a:latin typeface="맑은 고딕"/>
                <a:ea typeface="맑은 고딕"/>
              </a:rPr>
              <a:t> 중점을 두자</a:t>
            </a:r>
          </a:p>
          <a:p>
            <a:pPr marL="0" indent="0">
              <a:buNone/>
            </a:pPr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4B4E8C-F536-C146-E65B-715565CE8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3280A-8BC0-4F29-8CD3-4C392A649E30}" type="datetime1">
              <a:t>2025-05-29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0594FF-65BB-4433-402A-2246707C3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314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C9E860-9167-CF8A-8301-6CD9CF7A6A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BC907-E834-6CE3-C4B9-5E2B181BB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>
                <a:latin typeface="맑은 고딕"/>
                <a:ea typeface="맑은 고딕"/>
              </a:rPr>
              <a:t>3) 개발환경</a:t>
            </a:r>
          </a:p>
        </p:txBody>
      </p:sp>
      <p:pic>
        <p:nvPicPr>
          <p:cNvPr id="7" name="Content Placeholder 6" descr="그래픽, 디자인, 로고, 레드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4F8FD472-E241-E2D8-B85A-B8D7A90C1A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5176" y="2786682"/>
            <a:ext cx="2035139" cy="2035139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A61E67-C936-C78B-9BB8-4D219BE84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3280A-8BC0-4F29-8CD3-4C392A649E30}" type="datetime1">
              <a:t>2025-05-29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323274-F677-3377-FA56-2F856A466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D3F45-ECFA-177C-826A-C50DFE774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5</a:t>
            </a:fld>
            <a:endParaRPr lang="en-US"/>
          </a:p>
        </p:txBody>
      </p:sp>
      <p:pic>
        <p:nvPicPr>
          <p:cNvPr id="8" name="그림 7" descr="로고, 그래픽, 일렉트릭 블루, 폰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4349AAED-B304-49F0-BAC3-A11DF8300E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9043" y="2784676"/>
            <a:ext cx="2233914" cy="2041003"/>
          </a:xfrm>
          <a:prstGeom prst="rect">
            <a:avLst/>
          </a:prstGeom>
        </p:spPr>
      </p:pic>
      <p:pic>
        <p:nvPicPr>
          <p:cNvPr id="9" name="그림 8" descr="그래픽, 그린, 폰트, 디자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A80DA05B-BE49-91EA-3F05-CBB2473701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33726" y="2784675"/>
            <a:ext cx="2233915" cy="204100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71FF160-75FE-8190-6035-704D400D3686}"/>
              </a:ext>
            </a:extLst>
          </p:cNvPr>
          <p:cNvSpPr txBox="1"/>
          <p:nvPr/>
        </p:nvSpPr>
        <p:spPr>
          <a:xfrm>
            <a:off x="1088570" y="5021035"/>
            <a:ext cx="191860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2800" b="1">
                <a:latin typeface="맑은 고딕"/>
                <a:ea typeface="맑은 고딕"/>
              </a:rPr>
              <a:t>HTML</a:t>
            </a:r>
            <a:endParaRPr lang="ko-KR">
              <a:latin typeface="맑은 고딕"/>
              <a:ea typeface="맑은 고딕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45B0CD3-1FF1-5DAF-26DB-ACB3916CA565}"/>
              </a:ext>
            </a:extLst>
          </p:cNvPr>
          <p:cNvSpPr txBox="1"/>
          <p:nvPr/>
        </p:nvSpPr>
        <p:spPr>
          <a:xfrm>
            <a:off x="8920772" y="5021034"/>
            <a:ext cx="226584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2800" b="1" err="1">
                <a:latin typeface="맑은 고딕"/>
                <a:ea typeface="맑은 고딕"/>
              </a:rPr>
              <a:t>JavaScript</a:t>
            </a:r>
            <a:endParaRPr lang="ko-KR" err="1">
              <a:latin typeface="맑은 고딕"/>
              <a:ea typeface="맑은 고딕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662B843-FDAF-5EB6-B90A-4DA58BFC10B5}"/>
              </a:ext>
            </a:extLst>
          </p:cNvPr>
          <p:cNvSpPr txBox="1"/>
          <p:nvPr/>
        </p:nvSpPr>
        <p:spPr>
          <a:xfrm>
            <a:off x="5139709" y="5021035"/>
            <a:ext cx="191860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2800" b="1">
                <a:latin typeface="맑은 고딕"/>
                <a:ea typeface="맑은 고딕"/>
              </a:rPr>
              <a:t>CSS</a:t>
            </a:r>
          </a:p>
        </p:txBody>
      </p:sp>
    </p:spTree>
    <p:extLst>
      <p:ext uri="{BB962C8B-B14F-4D97-AF65-F5344CB8AC3E}">
        <p14:creationId xmlns:p14="http://schemas.microsoft.com/office/powerpoint/2010/main" val="819099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AFA3A8-8320-CC92-70FB-3BCA7A8919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D1380EC6-A5DC-2207-48A4-2267B1D62837}"/>
              </a:ext>
            </a:extLst>
          </p:cNvPr>
          <p:cNvSpPr/>
          <p:nvPr/>
        </p:nvSpPr>
        <p:spPr>
          <a:xfrm>
            <a:off x="7860081" y="3246329"/>
            <a:ext cx="2505205" cy="84550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4EEBF-C9D6-3C85-BB30-0AC7129B0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맑은 고딕"/>
                <a:ea typeface="맑은 고딕"/>
              </a:rPr>
              <a:t>4) 프로젝트 진행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58B85C-9786-65AC-DF6D-C62EEBA1BF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68793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Font typeface="Calibri" panose="020B0604020202020204" pitchFamily="34" charset="0"/>
              <a:buChar char="-"/>
            </a:pPr>
            <a:r>
              <a:rPr lang="ko-KR" altLang="en-US" dirty="0">
                <a:latin typeface="맑은 고딕"/>
                <a:ea typeface="맑은 고딕"/>
              </a:rPr>
              <a:t>작업시간 : 약 1주</a:t>
            </a:r>
          </a:p>
          <a:p>
            <a:pPr marL="0" indent="0">
              <a:buNone/>
            </a:pPr>
            <a:endParaRPr lang="ko-KR" altLang="en-US" dirty="0">
              <a:latin typeface="맑은 고딕"/>
              <a:ea typeface="맑은 고딕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4E2F24-AC47-D877-6E8B-C0906DA32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3280A-8BC0-4F29-8CD3-4C392A649E30}" type="datetime1">
              <a:t>2025-05-29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DFE3CF-EF69-B236-53A3-3D73DA07B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6</a:t>
            </a:fld>
            <a:endParaRPr lang="en-US"/>
          </a:p>
        </p:txBody>
      </p:sp>
      <p:pic>
        <p:nvPicPr>
          <p:cNvPr id="7" name="그림 6" descr="텍스트, 만화 영화, 스크린샷, 소설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878BE79E-98D3-B9C8-EB0D-3ED8E80729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0463" y="127419"/>
            <a:ext cx="3867150" cy="62293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9132EAA-09DB-10A8-E9FC-75AC4A6CABF8}"/>
              </a:ext>
            </a:extLst>
          </p:cNvPr>
          <p:cNvSpPr txBox="1"/>
          <p:nvPr/>
        </p:nvSpPr>
        <p:spPr>
          <a:xfrm>
            <a:off x="1116903" y="3569918"/>
            <a:ext cx="628389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Calibri"/>
              <a:buChar char="-"/>
            </a:pPr>
            <a:r>
              <a:rPr lang="ko-KR" sz="2800" dirty="0">
                <a:latin typeface="Malgun Gothic"/>
                <a:ea typeface="Malgun Gothic"/>
              </a:rPr>
              <a:t>'움직이는 객체를 하나 만들어보자'</a:t>
            </a:r>
            <a:endParaRPr lang="ko-K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AC34D3-C79B-F272-71AE-4AED963DD117}"/>
              </a:ext>
            </a:extLst>
          </p:cNvPr>
          <p:cNvSpPr txBox="1"/>
          <p:nvPr/>
        </p:nvSpPr>
        <p:spPr>
          <a:xfrm>
            <a:off x="1116903" y="4603315"/>
            <a:ext cx="5114794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Calibri"/>
              <a:buChar char="-"/>
            </a:pPr>
            <a:r>
              <a:rPr lang="ko-KR" sz="2800" dirty="0">
                <a:latin typeface="Malgun Gothic"/>
                <a:ea typeface="Malgun Gothic"/>
              </a:rPr>
              <a:t>무한의 계단? </a:t>
            </a:r>
            <a:r>
              <a:rPr lang="ko-KR" sz="2800" dirty="0" err="1">
                <a:latin typeface="Malgun Gothic"/>
                <a:ea typeface="Malgun Gothic"/>
              </a:rPr>
              <a:t>숏폼</a:t>
            </a:r>
            <a:r>
              <a:rPr lang="ko-KR" sz="2800" dirty="0">
                <a:latin typeface="Malgun Gothic"/>
                <a:ea typeface="Malgun Gothic"/>
              </a:rPr>
              <a:t>? </a:t>
            </a:r>
            <a:r>
              <a:rPr lang="ko-KR" sz="2800" dirty="0" err="1">
                <a:latin typeface="Malgun Gothic"/>
                <a:ea typeface="Malgun Gothic"/>
              </a:rPr>
              <a:t>시간초</a:t>
            </a:r>
            <a:r>
              <a:rPr lang="ko-KR" sz="2800" dirty="0">
                <a:latin typeface="Malgun Gothic"/>
                <a:ea typeface="Malgun Gothic"/>
              </a:rPr>
              <a:t>!</a:t>
            </a:r>
            <a:endParaRPr lang="ko-KR" dirty="0"/>
          </a:p>
        </p:txBody>
      </p:sp>
    </p:spTree>
    <p:extLst>
      <p:ext uri="{BB962C8B-B14F-4D97-AF65-F5344CB8AC3E}">
        <p14:creationId xmlns:p14="http://schemas.microsoft.com/office/powerpoint/2010/main" val="1253853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3" grpId="0" build="p"/>
      <p:bldP spid="8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151CFD-5D6A-D3E8-09E6-02BEBBD0A6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3480E-B00F-907C-EFCF-F8BD5442D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맑은 고딕"/>
                <a:ea typeface="맑은 고딕"/>
              </a:rPr>
              <a:t>5) 코드소개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52DEDE-E344-3855-FAF7-BD874809D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3280A-8BC0-4F29-8CD3-4C392A649E30}" type="datetime1">
              <a:t>2025-05-29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45A9A2-8F30-C2CA-FA2F-01CB2AFE5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7</a:t>
            </a:fld>
            <a:endParaRPr lang="en-US"/>
          </a:p>
        </p:txBody>
      </p:sp>
      <p:pic>
        <p:nvPicPr>
          <p:cNvPr id="10" name="Content Placeholder 9" descr="텍스트, 스크린샷, 폰트, 소프트웨어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489657F8-D900-4EE4-7090-71079327CD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2270" y="1776005"/>
            <a:ext cx="7058385" cy="4206815"/>
          </a:xfr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AE9AB48-5AEC-9A0C-E6ED-50986149DE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6441" y="4016675"/>
            <a:ext cx="476250" cy="952500"/>
          </a:xfrm>
          <a:prstGeom prst="rect">
            <a:avLst/>
          </a:prstGeom>
        </p:spPr>
      </p:pic>
      <p:pic>
        <p:nvPicPr>
          <p:cNvPr id="12" name="그림 11" descr="스크린샷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C35596B2-17AB-9B62-604A-74C89AD778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2693" y="4973668"/>
            <a:ext cx="952500" cy="47625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B308053B-0EF7-DF1E-144B-5D08A95558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69802" y="2000250"/>
            <a:ext cx="1905000" cy="2857500"/>
          </a:xfrm>
          <a:prstGeom prst="rect">
            <a:avLst/>
          </a:prstGeom>
        </p:spPr>
      </p:pic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0BB6AA71-7D28-E215-BE77-1F18D63A5DE6}"/>
              </a:ext>
            </a:extLst>
          </p:cNvPr>
          <p:cNvSpPr/>
          <p:nvPr/>
        </p:nvSpPr>
        <p:spPr>
          <a:xfrm rot="1020000">
            <a:off x="7258425" y="2415702"/>
            <a:ext cx="2123872" cy="14591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E9DEE025-3716-DA2D-5C9E-F66DE406FC34}"/>
              </a:ext>
            </a:extLst>
          </p:cNvPr>
          <p:cNvSpPr/>
          <p:nvPr/>
        </p:nvSpPr>
        <p:spPr>
          <a:xfrm rot="2820000" flipV="1">
            <a:off x="6712923" y="3075276"/>
            <a:ext cx="2267036" cy="12909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19" name="화살표: 아래쪽 18">
            <a:extLst>
              <a:ext uri="{FF2B5EF4-FFF2-40B4-BE49-F238E27FC236}">
                <a16:creationId xmlns:a16="http://schemas.microsoft.com/office/drawing/2014/main" id="{E54DC4F7-7611-B108-FC90-9ABC8A387738}"/>
              </a:ext>
            </a:extLst>
          </p:cNvPr>
          <p:cNvSpPr/>
          <p:nvPr/>
        </p:nvSpPr>
        <p:spPr>
          <a:xfrm rot="-1500000">
            <a:off x="7487238" y="2374101"/>
            <a:ext cx="126031" cy="257966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DCBF066-4EFF-E5D9-6917-1A7D712E1B98}"/>
              </a:ext>
            </a:extLst>
          </p:cNvPr>
          <p:cNvSpPr txBox="1"/>
          <p:nvPr/>
        </p:nvSpPr>
        <p:spPr>
          <a:xfrm>
            <a:off x="7808740" y="5616653"/>
            <a:ext cx="420736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 err="1">
                <a:latin typeface="맑은 고딕"/>
                <a:ea typeface="맑은 고딕"/>
              </a:rPr>
              <a:t>Url을</a:t>
            </a:r>
            <a:r>
              <a:rPr lang="ko-KR" altLang="en-US" dirty="0">
                <a:latin typeface="맑은 고딕"/>
                <a:ea typeface="맑은 고딕"/>
              </a:rPr>
              <a:t> 받아서 세가지 모양으로 표현 </a:t>
            </a:r>
          </a:p>
        </p:txBody>
      </p:sp>
    </p:spTree>
    <p:extLst>
      <p:ext uri="{BB962C8B-B14F-4D97-AF65-F5344CB8AC3E}">
        <p14:creationId xmlns:p14="http://schemas.microsoft.com/office/powerpoint/2010/main" val="3354401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E9CAD1-2D2E-8F70-9D01-668D871A4A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8B98AB-C4A2-AE9F-94FB-7FA1AB691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3280A-8BC0-4F29-8CD3-4C392A649E30}" type="datetime1">
              <a:t>2025-05-29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B263F-2153-2AE9-7987-DF50AE9D8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8</a:t>
            </a:fld>
            <a:endParaRPr lang="en-US"/>
          </a:p>
        </p:txBody>
      </p:sp>
      <p:pic>
        <p:nvPicPr>
          <p:cNvPr id="12" name="그림 11" descr="텍스트, 스크린샷, 폰트, 소프트웨어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8BF605EC-8902-2D40-2880-903B2EDD7FF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708" b="-186"/>
          <a:stretch>
            <a:fillRect/>
          </a:stretch>
        </p:blipFill>
        <p:spPr>
          <a:xfrm>
            <a:off x="396186" y="738098"/>
            <a:ext cx="7445888" cy="543502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1D2DE16-29B4-F2BF-D072-FC43E9B61F79}"/>
              </a:ext>
            </a:extLst>
          </p:cNvPr>
          <p:cNvSpPr txBox="1"/>
          <p:nvPr/>
        </p:nvSpPr>
        <p:spPr>
          <a:xfrm>
            <a:off x="8031131" y="1062395"/>
            <a:ext cx="3762585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000" b="1" dirty="0" err="1">
                <a:latin typeface="맑은 고딕"/>
                <a:ea typeface="맑은 고딕"/>
              </a:rPr>
              <a:t>createBlock</a:t>
            </a:r>
            <a:r>
              <a:rPr lang="ko-KR" altLang="en-US" sz="2000" b="1" dirty="0">
                <a:latin typeface="맑은 고딕"/>
                <a:ea typeface="맑은 고딕"/>
              </a:rPr>
              <a:t>()</a:t>
            </a:r>
          </a:p>
          <a:p>
            <a:endParaRPr lang="ko-KR" altLang="en-US" sz="800" b="1" dirty="0">
              <a:latin typeface="맑은 고딕"/>
              <a:ea typeface="맑은 고딕"/>
            </a:endParaRPr>
          </a:p>
          <a:p>
            <a:r>
              <a:rPr lang="ko-KR" altLang="en-US" dirty="0">
                <a:latin typeface="맑은 고딕"/>
                <a:ea typeface="맑은 고딕"/>
              </a:rPr>
              <a:t>게임시작시 계단의 수 만큼</a:t>
            </a:r>
            <a:endParaRPr lang="ko-KR" dirty="0">
              <a:latin typeface="맑은 고딕"/>
              <a:ea typeface="맑은 고딕"/>
            </a:endParaRPr>
          </a:p>
          <a:p>
            <a:r>
              <a:rPr lang="ko-KR" altLang="en-US" err="1">
                <a:latin typeface="맑은 고딕"/>
                <a:ea typeface="맑은 고딕"/>
              </a:rPr>
              <a:t>block</a:t>
            </a:r>
            <a:r>
              <a:rPr lang="ko-KR" altLang="en-US" dirty="0">
                <a:latin typeface="맑은 고딕"/>
                <a:ea typeface="맑은 고딕"/>
              </a:rPr>
              <a:t> 생성 및 </a:t>
            </a:r>
            <a:r>
              <a:rPr lang="ko-KR" altLang="en-US" err="1">
                <a:latin typeface="맑은 고딕"/>
                <a:ea typeface="맑은 고딕"/>
              </a:rPr>
              <a:t>Push</a:t>
            </a:r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911372D-5EAC-5837-7BD6-F488A59090F5}"/>
              </a:ext>
            </a:extLst>
          </p:cNvPr>
          <p:cNvSpPr txBox="1"/>
          <p:nvPr/>
        </p:nvSpPr>
        <p:spPr>
          <a:xfrm>
            <a:off x="8050439" y="2616985"/>
            <a:ext cx="3847978" cy="104644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 err="1">
                <a:latin typeface="맑은 고딕"/>
                <a:ea typeface="맑은 고딕"/>
              </a:rPr>
              <a:t>let</a:t>
            </a:r>
            <a:r>
              <a:rPr lang="ko-KR" altLang="en-US" dirty="0">
                <a:latin typeface="맑은 고딕"/>
                <a:ea typeface="맑은 고딕"/>
              </a:rPr>
              <a:t> </a:t>
            </a:r>
            <a:r>
              <a:rPr lang="ko-KR" altLang="en-US" dirty="0" err="1">
                <a:latin typeface="맑은 고딕"/>
                <a:ea typeface="맑은 고딕"/>
              </a:rPr>
              <a:t>z</a:t>
            </a:r>
            <a:r>
              <a:rPr lang="ko-KR" altLang="en-US" b="1" dirty="0" err="1">
                <a:latin typeface="맑은 고딕"/>
                <a:ea typeface="맑은 고딕"/>
              </a:rPr>
              <a:t>eroOne</a:t>
            </a:r>
          </a:p>
          <a:p>
            <a:endParaRPr lang="ko-KR" altLang="en-US" sz="800" b="1" dirty="0">
              <a:latin typeface="맑은 고딕"/>
              <a:ea typeface="맑은 고딕"/>
            </a:endParaRPr>
          </a:p>
          <a:p>
            <a:r>
              <a:rPr lang="ko-KR" altLang="en-US" dirty="0">
                <a:latin typeface="맑은 고딕"/>
                <a:ea typeface="맑은 고딕"/>
              </a:rPr>
              <a:t>0 또는 1을 받아와서 좌우로</a:t>
            </a:r>
          </a:p>
          <a:p>
            <a:r>
              <a:rPr lang="ko-KR" altLang="en-US" dirty="0">
                <a:latin typeface="맑은 고딕"/>
                <a:ea typeface="맑은 고딕"/>
              </a:rPr>
              <a:t>생성되는 </a:t>
            </a:r>
            <a:r>
              <a:rPr lang="ko-KR" altLang="en-US" dirty="0" err="1">
                <a:latin typeface="맑은 고딕"/>
                <a:ea typeface="맑은 고딕"/>
              </a:rPr>
              <a:t>블럭들에</a:t>
            </a:r>
            <a:r>
              <a:rPr lang="ko-KR" altLang="en-US" dirty="0">
                <a:latin typeface="맑은 고딕"/>
                <a:ea typeface="맑은 고딕"/>
              </a:rPr>
              <a:t> </a:t>
            </a:r>
            <a:r>
              <a:rPr lang="ko-KR" altLang="en-US" dirty="0" err="1">
                <a:latin typeface="맑은 고딕"/>
                <a:ea typeface="맑은 고딕"/>
              </a:rPr>
              <a:t>랜덤성</a:t>
            </a:r>
            <a:r>
              <a:rPr lang="ko-KR" altLang="en-US" dirty="0">
                <a:latin typeface="맑은 고딕"/>
                <a:ea typeface="맑은 고딕"/>
              </a:rPr>
              <a:t> 부여​</a:t>
            </a:r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D219F1FD-1ADA-6023-FA03-860868FEE9B5}"/>
              </a:ext>
            </a:extLst>
          </p:cNvPr>
          <p:cNvSpPr/>
          <p:nvPr/>
        </p:nvSpPr>
        <p:spPr>
          <a:xfrm rot="180000">
            <a:off x="3207985" y="986837"/>
            <a:ext cx="4815191" cy="16212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02149CC2-C906-36DF-0406-E18D7126C76D}"/>
              </a:ext>
            </a:extLst>
          </p:cNvPr>
          <p:cNvSpPr/>
          <p:nvPr/>
        </p:nvSpPr>
        <p:spPr>
          <a:xfrm rot="1200000">
            <a:off x="4073076" y="2062386"/>
            <a:ext cx="4036978" cy="16212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512C447-02BE-041C-5D08-38CC61622364}"/>
              </a:ext>
            </a:extLst>
          </p:cNvPr>
          <p:cNvSpPr txBox="1"/>
          <p:nvPr/>
        </p:nvSpPr>
        <p:spPr>
          <a:xfrm>
            <a:off x="8047038" y="4413849"/>
            <a:ext cx="4033100" cy="14465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b="1" dirty="0" err="1">
                <a:latin typeface="맑은 고딕"/>
                <a:ea typeface="맑은 고딕"/>
              </a:rPr>
              <a:t>deleteBlock</a:t>
            </a:r>
            <a:r>
              <a:rPr lang="ko-KR" altLang="en-US" b="1" dirty="0">
                <a:latin typeface="맑은 고딕"/>
                <a:ea typeface="맑은 고딕"/>
              </a:rPr>
              <a:t>()</a:t>
            </a:r>
          </a:p>
          <a:p>
            <a:endParaRPr lang="ko-KR" altLang="en-US" sz="800" dirty="0">
              <a:latin typeface="맑은 고딕"/>
              <a:ea typeface="맑은 고딕"/>
            </a:endParaRPr>
          </a:p>
          <a:p>
            <a:r>
              <a:rPr lang="ko-KR" altLang="en-US" dirty="0">
                <a:latin typeface="맑은 고딕"/>
                <a:ea typeface="맑은 고딕"/>
              </a:rPr>
              <a:t>배열에 있는 0번째 </a:t>
            </a:r>
            <a:r>
              <a:rPr lang="ko-KR" altLang="en-US" dirty="0" err="1">
                <a:latin typeface="맑은 고딕"/>
                <a:ea typeface="맑은 고딕"/>
              </a:rPr>
              <a:t>block을</a:t>
            </a:r>
            <a:r>
              <a:rPr lang="ko-KR" altLang="en-US" dirty="0">
                <a:latin typeface="맑은 고딕"/>
                <a:ea typeface="맑은 고딕"/>
              </a:rPr>
              <a:t> 지움</a:t>
            </a:r>
          </a:p>
          <a:p>
            <a:endParaRPr lang="ko-KR" altLang="en-US" sz="800" dirty="0">
              <a:latin typeface="맑은 고딕"/>
              <a:ea typeface="맑은 고딕"/>
            </a:endParaRPr>
          </a:p>
          <a:p>
            <a:r>
              <a:rPr lang="ko-KR" altLang="en-US" dirty="0">
                <a:latin typeface="맑은 고딕"/>
                <a:ea typeface="맑은 고딕"/>
              </a:rPr>
              <a:t>나중에 </a:t>
            </a:r>
            <a:r>
              <a:rPr lang="ko-KR" altLang="en-US" dirty="0" err="1">
                <a:latin typeface="맑은 고딕"/>
                <a:ea typeface="맑은 고딕"/>
              </a:rPr>
              <a:t>blockArray.length</a:t>
            </a:r>
            <a:r>
              <a:rPr lang="ko-KR" altLang="en-US" dirty="0">
                <a:latin typeface="맑은 고딕"/>
                <a:ea typeface="맑은 고딕"/>
              </a:rPr>
              <a:t> == 0</a:t>
            </a:r>
          </a:p>
          <a:p>
            <a:r>
              <a:rPr lang="ko-KR" altLang="en-US" dirty="0" err="1">
                <a:latin typeface="맑은 고딕"/>
                <a:ea typeface="맑은 고딕"/>
              </a:rPr>
              <a:t>일때</a:t>
            </a:r>
            <a:r>
              <a:rPr lang="ko-KR" altLang="en-US" dirty="0">
                <a:latin typeface="맑은 고딕"/>
                <a:ea typeface="맑은 고딕"/>
              </a:rPr>
              <a:t> </a:t>
            </a:r>
            <a:r>
              <a:rPr lang="ko-KR" altLang="en-US" dirty="0" err="1">
                <a:latin typeface="맑은 고딕"/>
                <a:ea typeface="맑은 고딕"/>
              </a:rPr>
              <a:t>게임클리어</a:t>
            </a:r>
            <a:endParaRPr lang="ko-KR" altLang="en-US" dirty="0">
              <a:latin typeface="맑은 고딕"/>
              <a:ea typeface="맑은 고딕"/>
            </a:endParaRPr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55FA4FBD-B25D-90D7-45F4-CE8BE09A6A18}"/>
              </a:ext>
            </a:extLst>
          </p:cNvPr>
          <p:cNvSpPr/>
          <p:nvPr/>
        </p:nvSpPr>
        <p:spPr>
          <a:xfrm>
            <a:off x="6025642" y="4704761"/>
            <a:ext cx="1977957" cy="58365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5008616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BF5B4C-0855-DE44-92E7-CC9364FF9A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3EC8A2-1DF1-0EFD-7F2D-6653D6687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3280A-8BC0-4F29-8CD3-4C392A649E30}" type="datetime1">
              <a:t>2025-05-29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3E985A-A943-0F53-D887-115FE55D6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9</a:t>
            </a:fld>
            <a:endParaRPr lang="en-US"/>
          </a:p>
        </p:txBody>
      </p:sp>
      <p:pic>
        <p:nvPicPr>
          <p:cNvPr id="11" name="그림 10" descr="텍스트, 스크린샷, 디스플레이, 폰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F47747BE-3D01-B997-99D8-D0ABBB2B1C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969" y="587495"/>
            <a:ext cx="7434891" cy="5179802"/>
          </a:xfrm>
          <a:prstGeom prst="rect">
            <a:avLst/>
          </a:prstGeom>
        </p:spPr>
      </p:pic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F42F2B1A-67F8-8D97-F319-5D684A6F0564}"/>
              </a:ext>
            </a:extLst>
          </p:cNvPr>
          <p:cNvSpPr/>
          <p:nvPr/>
        </p:nvSpPr>
        <p:spPr>
          <a:xfrm rot="360000">
            <a:off x="3864756" y="1271632"/>
            <a:ext cx="4471052" cy="21627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/>
              <a:ea typeface="맑은 고딕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E72F04FF-4E90-7599-EB33-41EB09E0A5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7875" y="3168410"/>
            <a:ext cx="476250" cy="952500"/>
          </a:xfrm>
          <a:prstGeom prst="rect">
            <a:avLst/>
          </a:prstGeom>
        </p:spPr>
      </p:pic>
      <p:pic>
        <p:nvPicPr>
          <p:cNvPr id="14" name="그림 13" descr="그래픽, 클립아트, 상징, 일러스트레이션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1317A0B8-392A-1391-9FCF-73AA3055B9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1762" y="3168410"/>
            <a:ext cx="476250" cy="952500"/>
          </a:xfrm>
          <a:prstGeom prst="rect">
            <a:avLst/>
          </a:prstGeom>
        </p:spPr>
      </p:pic>
      <p:pic>
        <p:nvPicPr>
          <p:cNvPr id="15" name="그림 14" descr="그래픽, 클립아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05338FE1-B7EF-5D9D-B09D-56443B9248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33988" y="3168410"/>
            <a:ext cx="476250" cy="952500"/>
          </a:xfrm>
          <a:prstGeom prst="rect">
            <a:avLst/>
          </a:prstGeom>
        </p:spPr>
      </p:pic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77CF278D-2C18-4874-90A3-4FE4707FF4CD}"/>
              </a:ext>
            </a:extLst>
          </p:cNvPr>
          <p:cNvSpPr/>
          <p:nvPr/>
        </p:nvSpPr>
        <p:spPr>
          <a:xfrm>
            <a:off x="5301574" y="3501957"/>
            <a:ext cx="3258765" cy="16212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98E8827-3D40-FF45-495E-2C47E49BBB59}"/>
              </a:ext>
            </a:extLst>
          </p:cNvPr>
          <p:cNvSpPr txBox="1"/>
          <p:nvPr/>
        </p:nvSpPr>
        <p:spPr>
          <a:xfrm>
            <a:off x="8502374" y="1272812"/>
            <a:ext cx="3242553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b="1" dirty="0" err="1">
                <a:latin typeface="맑은 고딕"/>
                <a:ea typeface="맑은 고딕"/>
              </a:rPr>
              <a:t>blockRight</a:t>
            </a:r>
            <a:r>
              <a:rPr lang="ko-KR" altLang="en-US" b="1" dirty="0">
                <a:latin typeface="맑은 고딕"/>
                <a:ea typeface="맑은 고딕"/>
              </a:rPr>
              <a:t>()</a:t>
            </a:r>
          </a:p>
          <a:p>
            <a:endParaRPr lang="ko-KR" altLang="en-US" sz="800" dirty="0">
              <a:latin typeface="맑은 고딕"/>
              <a:ea typeface="맑은 고딕"/>
            </a:endParaRPr>
          </a:p>
          <a:p>
            <a:r>
              <a:rPr lang="ko-KR" altLang="en-US" dirty="0">
                <a:latin typeface="맑은 고딕"/>
                <a:ea typeface="맑은 고딕"/>
              </a:rPr>
              <a:t>버튼 </a:t>
            </a:r>
            <a:r>
              <a:rPr lang="ko-KR" altLang="en-US" err="1">
                <a:latin typeface="맑은 고딕"/>
                <a:ea typeface="맑은 고딕"/>
              </a:rPr>
              <a:t>누를때마다</a:t>
            </a:r>
            <a:r>
              <a:rPr lang="ko-KR" altLang="en-US" dirty="0">
                <a:latin typeface="맑은 고딕"/>
                <a:ea typeface="맑은 고딕"/>
              </a:rPr>
              <a:t> </a:t>
            </a:r>
            <a:r>
              <a:rPr lang="ko-KR" altLang="en-US" err="1">
                <a:latin typeface="맑은 고딕"/>
                <a:ea typeface="맑은 고딕"/>
              </a:rPr>
              <a:t>반복문</a:t>
            </a:r>
            <a:endParaRPr lang="ko-KR" altLang="en-US" dirty="0" err="1">
              <a:latin typeface="맑은 고딕"/>
              <a:ea typeface="맑은 고딕"/>
            </a:endParaRPr>
          </a:p>
          <a:p>
            <a:endParaRPr lang="ko-KR" altLang="en-US" sz="800" dirty="0">
              <a:latin typeface="맑은 고딕"/>
              <a:ea typeface="맑은 고딕"/>
            </a:endParaRPr>
          </a:p>
          <a:p>
            <a:r>
              <a:rPr lang="ko-KR" altLang="en-US" dirty="0">
                <a:latin typeface="맑은 고딕"/>
                <a:ea typeface="맑은 고딕"/>
              </a:rPr>
              <a:t>배열안의 모든 </a:t>
            </a:r>
            <a:r>
              <a:rPr lang="ko-KR" altLang="en-US" dirty="0" err="1">
                <a:latin typeface="맑은 고딕"/>
                <a:ea typeface="맑은 고딕"/>
              </a:rPr>
              <a:t>블럭들이</a:t>
            </a:r>
            <a:endParaRPr lang="ko-KR" altLang="en-US">
              <a:latin typeface="맑은 고딕"/>
              <a:ea typeface="맑은 고딕"/>
            </a:endParaRPr>
          </a:p>
          <a:p>
            <a:endParaRPr lang="ko-KR" altLang="en-US" sz="800" dirty="0">
              <a:latin typeface="맑은 고딕"/>
              <a:ea typeface="맑은 고딕"/>
            </a:endParaRPr>
          </a:p>
          <a:p>
            <a:r>
              <a:rPr lang="ko-KR" altLang="en-US" dirty="0">
                <a:latin typeface="맑은 고딕"/>
                <a:ea typeface="맑은 고딕"/>
              </a:rPr>
              <a:t>오른쪽으로 한 칸 오도록 함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605F0D6-AB5E-1C55-7E0E-8D290774CF15}"/>
              </a:ext>
            </a:extLst>
          </p:cNvPr>
          <p:cNvSpPr txBox="1"/>
          <p:nvPr/>
        </p:nvSpPr>
        <p:spPr>
          <a:xfrm>
            <a:off x="7777844" y="430400"/>
            <a:ext cx="406971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800" b="1" dirty="0">
                <a:latin typeface="맑은 고딕"/>
                <a:ea typeface="맑은 고딕"/>
              </a:rPr>
              <a:t>왼쪽 방향키를 누르면</a:t>
            </a: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0127FC57-7719-2142-8606-7F7AEC62EB03}"/>
              </a:ext>
            </a:extLst>
          </p:cNvPr>
          <p:cNvSpPr/>
          <p:nvPr/>
        </p:nvSpPr>
        <p:spPr>
          <a:xfrm>
            <a:off x="8787319" y="3096638"/>
            <a:ext cx="567446" cy="124838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25792AF-95C1-9D9A-791D-370E832CCAC0}"/>
              </a:ext>
            </a:extLst>
          </p:cNvPr>
          <p:cNvSpPr txBox="1"/>
          <p:nvPr/>
        </p:nvSpPr>
        <p:spPr>
          <a:xfrm>
            <a:off x="8560340" y="4571999"/>
            <a:ext cx="3129063" cy="104644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b="1" dirty="0" err="1">
                <a:latin typeface="맑은 고딕"/>
                <a:ea typeface="맑은 고딕"/>
              </a:rPr>
              <a:t>leftEffect</a:t>
            </a:r>
            <a:r>
              <a:rPr lang="ko-KR" altLang="en-US" b="1" dirty="0">
                <a:latin typeface="맑은 고딕"/>
                <a:ea typeface="맑은 고딕"/>
              </a:rPr>
              <a:t>()</a:t>
            </a:r>
            <a:endParaRPr lang="ko-KR" b="1" dirty="0">
              <a:latin typeface="맑은 고딕"/>
              <a:ea typeface="맑은 고딕"/>
            </a:endParaRPr>
          </a:p>
          <a:p>
            <a:endParaRPr lang="ko-KR" altLang="en-US" sz="800" dirty="0">
              <a:latin typeface="맑은 고딕"/>
              <a:ea typeface="맑은 고딕"/>
            </a:endParaRPr>
          </a:p>
          <a:p>
            <a:r>
              <a:rPr lang="ko-KR" altLang="en-US" dirty="0" err="1">
                <a:latin typeface="맑은 고딕"/>
                <a:ea typeface="맑은 고딕"/>
              </a:rPr>
              <a:t>블럭들을</a:t>
            </a:r>
            <a:r>
              <a:rPr lang="ko-KR" altLang="en-US" dirty="0">
                <a:latin typeface="맑은 고딕"/>
                <a:ea typeface="맑은 고딕"/>
              </a:rPr>
              <a:t> 따라서 배경화면도</a:t>
            </a:r>
          </a:p>
          <a:p>
            <a:r>
              <a:rPr lang="ko-KR" altLang="en-US" dirty="0">
                <a:latin typeface="맑은 고딕"/>
                <a:ea typeface="맑은 고딕"/>
              </a:rPr>
              <a:t>같이 움직이도록 설정</a:t>
            </a:r>
          </a:p>
        </p:txBody>
      </p:sp>
      <p:sp>
        <p:nvSpPr>
          <p:cNvPr id="41" name="화살표: 오른쪽 40">
            <a:extLst>
              <a:ext uri="{FF2B5EF4-FFF2-40B4-BE49-F238E27FC236}">
                <a16:creationId xmlns:a16="http://schemas.microsoft.com/office/drawing/2014/main" id="{3A4D1A6D-D5E4-1504-D232-C9882FDD581B}"/>
              </a:ext>
            </a:extLst>
          </p:cNvPr>
          <p:cNvSpPr/>
          <p:nvPr/>
        </p:nvSpPr>
        <p:spPr>
          <a:xfrm rot="240000">
            <a:off x="3046470" y="4667136"/>
            <a:ext cx="5357247" cy="16916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171567122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ccentBoxVTI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AccentBoxVTI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F4FE582F-5DDE-4E50-A331-B77FB79D7361}" vid="{42624B42-66F4-4B9A-A3DB-EB561F1627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AccentBoxVTI</vt:lpstr>
      <vt:lpstr>9시 11분</vt:lpstr>
      <vt:lpstr>목차</vt:lpstr>
      <vt:lpstr>프로젝트 주제</vt:lpstr>
      <vt:lpstr>2) 달성하고자 하는 목표</vt:lpstr>
      <vt:lpstr>3) 개발환경</vt:lpstr>
      <vt:lpstr>4) 프로젝트 진행</vt:lpstr>
      <vt:lpstr>5) 코드소개</vt:lpstr>
      <vt:lpstr>PowerPoint Presentation</vt:lpstr>
      <vt:lpstr>PowerPoint Presentation</vt:lpstr>
      <vt:lpstr>PowerPoint Presentation</vt:lpstr>
      <vt:lpstr>6)시연</vt:lpstr>
      <vt:lpstr>7)마치며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458</cp:revision>
  <dcterms:created xsi:type="dcterms:W3CDTF">2025-05-29T14:06:41Z</dcterms:created>
  <dcterms:modified xsi:type="dcterms:W3CDTF">2025-05-30T00:38:23Z</dcterms:modified>
</cp:coreProperties>
</file>