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9F201-493D-40DF-9F1F-497CB93B0A33}" v="606" dt="2025-05-29T15:43:10.771"/>
    <p1510:client id="{2242764F-5F0D-40FC-9B22-3E0A79B0CB18}" v="637" dt="2025-05-29T16:22:26.396"/>
    <p1510:client id="{56A68922-1F21-44A4-9E7E-4DB893B4A983}" v="269" dt="2025-05-29T17:44:18.071"/>
    <p1510:client id="{57869B9E-FDFB-4C71-AEF1-CF7276B9DB15}" v="828" dt="2025-05-29T17:17:27.150"/>
    <p1510:client id="{6A875BB2-BD1C-43F6-B53D-1CBF86313132}" v="20" dt="2025-05-29T14:21:34.781"/>
    <p1510:client id="{88F4BFEC-D7BA-42E2-A4F2-BE77E0B0FCAE}" v="13" dt="2025-05-29T14:55:52.683"/>
    <p1510:client id="{CE3680C6-AE17-430E-8AD0-7546F6AADC80}" v="154" dt="2025-05-29T17:26:41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54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5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7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9시 11분</a:t>
            </a:r>
          </a:p>
        </p:txBody>
      </p:sp>
      <p:pic>
        <p:nvPicPr>
          <p:cNvPr id="4" name="그림 3" descr="그림, 스케치, 클립아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57C832-3298-DDC8-D855-B84DBC66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2" t="-62" r="2219"/>
          <a:stretch>
            <a:fillRect/>
          </a:stretch>
        </p:blipFill>
        <p:spPr>
          <a:xfrm>
            <a:off x="436661" y="1713217"/>
            <a:ext cx="6528946" cy="4680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F443A-83D5-A3CF-0AF5-682204DFCF0D}"/>
              </a:ext>
            </a:extLst>
          </p:cNvPr>
          <p:cNvSpPr txBox="1"/>
          <p:nvPr/>
        </p:nvSpPr>
        <p:spPr>
          <a:xfrm>
            <a:off x="8750426" y="5513132"/>
            <a:ext cx="28574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3200" dirty="0">
                <a:latin typeface="Malgun Gothic"/>
                <a:ea typeface="Malgun Gothic"/>
              </a:rPr>
              <a:t>이세형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C4182-FBB4-A955-2793-17E754E7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A978-1B42-3FD8-02A9-E56413BF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FCD5-F1F1-4EF6-8687-916FB1B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>
                <a:latin typeface="맑은 고딕"/>
                <a:ea typeface="맑은 고딕"/>
              </a:rPr>
              <a:t>10</a:t>
            </a:fld>
            <a:endParaRPr lang="en-US">
              <a:latin typeface="맑은 고딕"/>
              <a:ea typeface="맑은 고딕"/>
            </a:endParaRPr>
          </a:p>
        </p:txBody>
      </p:sp>
      <p:pic>
        <p:nvPicPr>
          <p:cNvPr id="14" name="그림 1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2857F1-25D3-5F80-379D-03C1300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6" y="499884"/>
            <a:ext cx="11626250" cy="585823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F1EE04E-FD34-E1A4-5F8D-A4C25C8F7D5F}"/>
              </a:ext>
            </a:extLst>
          </p:cNvPr>
          <p:cNvSpPr/>
          <p:nvPr/>
        </p:nvSpPr>
        <p:spPr>
          <a:xfrm rot="-180000">
            <a:off x="2151766" y="1337974"/>
            <a:ext cx="2765654" cy="1425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D425B35-D11E-82B0-0F00-902347AB11D9}"/>
              </a:ext>
            </a:extLst>
          </p:cNvPr>
          <p:cNvSpPr/>
          <p:nvPr/>
        </p:nvSpPr>
        <p:spPr>
          <a:xfrm rot="1440000">
            <a:off x="3121386" y="2075844"/>
            <a:ext cx="3378985" cy="144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C7565E-8569-F75E-DBBE-DC589741061C}"/>
              </a:ext>
            </a:extLst>
          </p:cNvPr>
          <p:cNvSpPr txBox="1"/>
          <p:nvPr/>
        </p:nvSpPr>
        <p:spPr>
          <a:xfrm>
            <a:off x="6663446" y="2707532"/>
            <a:ext cx="4474723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latin typeface="맑은 고딕"/>
                <a:ea typeface="맑은 고딕"/>
              </a:rPr>
              <a:t>isGameOver</a:t>
            </a:r>
            <a:r>
              <a:rPr lang="ko-KR" altLang="en-US" b="1" dirty="0">
                <a:latin typeface="맑은 고딕"/>
                <a:ea typeface="맑은 고딕"/>
              </a:rPr>
              <a:t>, </a:t>
            </a:r>
            <a:r>
              <a:rPr lang="ko-KR" altLang="en-US" b="1" err="1">
                <a:latin typeface="맑은 고딕"/>
                <a:ea typeface="맑은 고딕"/>
              </a:rPr>
              <a:t>isInGame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endParaRPr lang="ko-KR" b="1">
              <a:latin typeface="맑은 고딕"/>
              <a:ea typeface="맑은 고딕"/>
            </a:endParaRPr>
          </a:p>
          <a:p>
            <a:endParaRPr lang="ko-KR" altLang="en-US" sz="800" b="1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플래그를 사용하여</a:t>
            </a:r>
            <a:endParaRPr lang="ko-KR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게임이 시작되도록 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35971-1AA3-60A8-F05A-75079A49C763}"/>
              </a:ext>
            </a:extLst>
          </p:cNvPr>
          <p:cNvSpPr txBox="1"/>
          <p:nvPr/>
        </p:nvSpPr>
        <p:spPr>
          <a:xfrm>
            <a:off x="6625515" y="3760444"/>
            <a:ext cx="4555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초기화면 '게임시작 버튼에 적용'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231ADDF-ED6D-C842-0440-E64633BB6BD9}"/>
              </a:ext>
            </a:extLst>
          </p:cNvPr>
          <p:cNvSpPr/>
          <p:nvPr/>
        </p:nvSpPr>
        <p:spPr>
          <a:xfrm rot="5400000">
            <a:off x="9560411" y="2967334"/>
            <a:ext cx="2817960" cy="139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6F13C-9505-C4C4-01A0-8DA919E0DE36}"/>
              </a:ext>
            </a:extLst>
          </p:cNvPr>
          <p:cNvSpPr txBox="1"/>
          <p:nvPr/>
        </p:nvSpPr>
        <p:spPr>
          <a:xfrm>
            <a:off x="7644444" y="4450571"/>
            <a:ext cx="3977806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latin typeface="맑은 고딕"/>
                <a:ea typeface="맑은 고딕"/>
              </a:rPr>
              <a:t>aliveCheck</a:t>
            </a:r>
            <a:r>
              <a:rPr lang="ko-KR" altLang="en-US" b="1" dirty="0">
                <a:latin typeface="맑은 고딕"/>
                <a:ea typeface="맑은 고딕"/>
              </a:rPr>
              <a:t>()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이 함수를 </a:t>
            </a:r>
            <a:r>
              <a:rPr lang="ko-KR" altLang="en-US" dirty="0" err="1">
                <a:latin typeface="맑은 고딕"/>
                <a:ea typeface="맑은 고딕"/>
              </a:rPr>
              <a:t>setInterval</a:t>
            </a:r>
            <a:r>
              <a:rPr lang="ko-KR" altLang="en-US" dirty="0">
                <a:latin typeface="맑은 고딕"/>
                <a:ea typeface="맑은 고딕"/>
              </a:rPr>
              <a:t>()로 호출</a:t>
            </a:r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 dirty="0" err="1">
                <a:latin typeface="맑은 고딕"/>
                <a:ea typeface="맑은 고딕"/>
              </a:rPr>
              <a:t>block이</a:t>
            </a:r>
            <a:r>
              <a:rPr lang="ko-KR" altLang="en-US" dirty="0">
                <a:latin typeface="맑은 고딕"/>
                <a:ea typeface="맑은 고딕"/>
              </a:rPr>
              <a:t> 지정된 범위를 벗어나면 </a:t>
            </a:r>
            <a:r>
              <a:rPr lang="ko-KR" altLang="en-US" dirty="0" err="1">
                <a:latin typeface="맑은 고딕"/>
                <a:ea typeface="맑은 고딕"/>
              </a:rPr>
              <a:t>gameOver</a:t>
            </a:r>
            <a:r>
              <a:rPr lang="ko-KR" altLang="en-US" dirty="0">
                <a:latin typeface="맑은 고딕"/>
                <a:ea typeface="맑은 고딕"/>
              </a:rPr>
              <a:t>() 호출</a:t>
            </a:r>
          </a:p>
        </p:txBody>
      </p:sp>
    </p:spTree>
    <p:extLst>
      <p:ext uri="{BB962C8B-B14F-4D97-AF65-F5344CB8AC3E}">
        <p14:creationId xmlns:p14="http://schemas.microsoft.com/office/powerpoint/2010/main" val="166491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9860-6571-9840-41E0-912A483CF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15BE-AC2C-D095-822C-5E151F60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6)시연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992D-F1C3-5624-75B2-0A330C65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정식버전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타임오버 시연용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dirty="0" err="1">
                <a:latin typeface="맑은 고딕"/>
                <a:ea typeface="맑은 고딕"/>
              </a:rPr>
              <a:t>클리어화면</a:t>
            </a:r>
            <a:r>
              <a:rPr lang="ko-KR" dirty="0">
                <a:latin typeface="맑은 고딕"/>
                <a:ea typeface="맑은 고딕"/>
              </a:rPr>
              <a:t> 시연용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E984-F63E-2BEF-1EF0-E440E284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B529-57AD-ECCC-7F65-F0A21026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E4F2-A2BC-23EF-E956-223284B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94D76-53F4-A670-7C6B-C5338A44A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8E5-0292-1815-A05D-DC2ACB24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7)마치며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7005-D579-FF4A-2BBA-6F7A965A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타이머 기능구현 미흡​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게임 리셋 기능 구현 미흡​</a:t>
            </a:r>
            <a:endParaRPr lang="ko-KR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코드중복의 문제 발생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2E3D-237A-E0B1-0B85-40D1042A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1299-C717-566A-DD3F-79B2899E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71C6-1EAD-2918-03F0-3D5A974C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BB61-CFA6-4337-8FE1-C8C3F22C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AF6-5D8E-951E-F42E-93BD9A8E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Q</a:t>
            </a:r>
            <a:r>
              <a:rPr lang="ko-KR" altLang="en-US" dirty="0">
                <a:latin typeface="맑은 고딕"/>
                <a:ea typeface="맑은 고딕"/>
              </a:rPr>
              <a:t> &amp; </a:t>
            </a:r>
            <a:r>
              <a:rPr lang="ko-KR" altLang="en-US" dirty="0" err="1">
                <a:latin typeface="맑은 고딕"/>
                <a:ea typeface="맑은 고딕"/>
              </a:rPr>
              <a:t>A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F6D8-CF9C-584D-C262-DC84FDF2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211269"/>
            <a:ext cx="10168128" cy="2543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ko-KR" altLang="en-US" sz="5400" b="1" err="1">
                <a:latin typeface="맑은 고딕"/>
                <a:ea typeface="맑은 고딕"/>
              </a:rPr>
              <a:t>들어주셔서</a:t>
            </a:r>
            <a:r>
              <a:rPr lang="ko-KR" altLang="en-US" sz="5400" b="1" dirty="0">
                <a:latin typeface="맑은 고딕"/>
                <a:ea typeface="맑은 고딕"/>
              </a:rPr>
              <a:t> 감사합니다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D13A-1457-0F0C-14AA-85D70382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43FA-08D6-CBD0-AA67-4A57462C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F535-8EE8-636A-08DE-6FDEE34D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B785-2CDF-CC48-5662-EE8E70BC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20B1-EBE4-FDB0-A544-29FE6BB3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6176"/>
            <a:ext cx="467597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latin typeface="맑은 고딕"/>
                <a:ea typeface="맑은 고딕"/>
              </a:rPr>
              <a:t>프로젝트 주제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맑은 고딕"/>
                <a:ea typeface="맑은 고딕"/>
              </a:rPr>
              <a:t>달성하고자 하는 목표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맑은 고딕"/>
                <a:ea typeface="맑은 고딕"/>
              </a:rPr>
              <a:t>개발환경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맑은 고딕"/>
                <a:ea typeface="맑은 고딕"/>
              </a:rPr>
              <a:t>프로젝트 진행방법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0B2A-7A59-7280-1E4A-2D6CB1C6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9B47-8C71-0381-6156-7274FA3D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>
                <a:latin typeface="맑은 고딕"/>
                <a:ea typeface="맑은 고딕"/>
              </a:rPr>
              <a:t>2</a:t>
            </a:fld>
            <a:endParaRPr lang="en-US">
              <a:latin typeface="맑은 고딕"/>
              <a:ea typeface="맑은 고딕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FB5606-0BA0-CABE-179C-15E957D132D9}"/>
              </a:ext>
            </a:extLst>
          </p:cNvPr>
          <p:cNvSpPr txBox="1">
            <a:spLocks/>
          </p:cNvSpPr>
          <p:nvPr/>
        </p:nvSpPr>
        <p:spPr>
          <a:xfrm>
            <a:off x="6616346" y="2264802"/>
            <a:ext cx="467597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맑은 고딕"/>
                <a:ea typeface="맑은 고딕"/>
              </a:rPr>
              <a:t>5. 코드 소개</a:t>
            </a:r>
            <a:endParaRPr lang="ko-KR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latin typeface="맑은 고딕"/>
                <a:ea typeface="맑은 고딕"/>
              </a:rPr>
              <a:t>6. 시연</a:t>
            </a:r>
          </a:p>
          <a:p>
            <a:pPr marL="0" indent="0">
              <a:buNone/>
            </a:pPr>
            <a:r>
              <a:rPr lang="ko-KR" altLang="en-US" sz="3200" dirty="0">
                <a:latin typeface="맑은 고딕"/>
                <a:ea typeface="맑은 고딕"/>
              </a:rPr>
              <a:t>7. </a:t>
            </a:r>
            <a:r>
              <a:rPr lang="ko-KR" altLang="en-US" sz="3200" dirty="0" err="1">
                <a:latin typeface="맑은 고딕"/>
                <a:ea typeface="맑은 고딕"/>
              </a:rPr>
              <a:t>스스로평가</a:t>
            </a:r>
          </a:p>
        </p:txBody>
      </p:sp>
    </p:spTree>
    <p:extLst>
      <p:ext uri="{BB962C8B-B14F-4D97-AF65-F5344CB8AC3E}">
        <p14:creationId xmlns:p14="http://schemas.microsoft.com/office/powerpoint/2010/main" val="191819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C5CC-F464-1255-D54C-6C62DA1D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1AAF-CB68-9AFB-B4F2-CC9D645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프로젝트 주제</a:t>
            </a:r>
            <a:endParaRPr lang="ko-KR">
              <a:latin typeface="맑은 고딕"/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A22E-934A-DB0B-65D3-0D59B005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067496"/>
            <a:ext cx="10168128" cy="2342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>
                <a:latin typeface="맑은 고딕"/>
                <a:ea typeface="맑은 고딕"/>
              </a:rPr>
              <a:t>학원에 늦지 않게 도착하는</a:t>
            </a:r>
            <a:endParaRPr lang="ko-KR" sz="4400" b="1" dirty="0">
              <a:latin typeface="맑은 고딕"/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4400" b="1" dirty="0">
                <a:latin typeface="맑은 고딕"/>
                <a:ea typeface="맑은 고딕"/>
              </a:rPr>
              <a:t>주인공의 하루를 녹여낸 게임</a:t>
            </a:r>
            <a:endParaRPr lang="ko-KR" sz="4400" dirty="0">
              <a:latin typeface="맑은 고딕"/>
              <a:ea typeface="맑은 고딕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62BE-D61C-D0D1-8E78-F91CDE2C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7E181-AA44-D859-A77C-8752BDF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41C5-BF69-ED1F-17D8-7B607633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AA37C-BF32-3187-5CFC-924C4F137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17D3-7D12-529A-F3D5-24E68CF3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2) 달성하고자 하는 목표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924E-12EB-5D99-907A-40059B33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0075"/>
            <a:ext cx="10177773" cy="4022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맑은 고딕"/>
                <a:ea typeface="맑은 고딕"/>
              </a:rPr>
              <a:t>1. </a:t>
            </a:r>
            <a:r>
              <a:rPr lang="ko-KR" altLang="en-US" b="1" dirty="0">
                <a:solidFill>
                  <a:srgbClr val="00B0F0"/>
                </a:solidFill>
                <a:latin typeface="맑은 고딕"/>
                <a:ea typeface="맑은 고딕"/>
              </a:rPr>
              <a:t>객체</a:t>
            </a:r>
            <a:r>
              <a:rPr lang="ko-KR" altLang="en-US" dirty="0">
                <a:latin typeface="맑은 고딕"/>
                <a:ea typeface="맑은 고딕"/>
              </a:rPr>
              <a:t>에 대한 이해</a:t>
            </a:r>
            <a:endParaRPr 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80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/>
                <a:ea typeface="맑은 고딕"/>
              </a:rPr>
              <a:t>2. </a:t>
            </a:r>
            <a:r>
              <a:rPr lang="ko-KR" altLang="en-US" b="1" dirty="0">
                <a:solidFill>
                  <a:srgbClr val="00B0F0"/>
                </a:solidFill>
                <a:latin typeface="맑은 고딕"/>
                <a:ea typeface="맑은 고딕"/>
              </a:rPr>
              <a:t>변수, 함수(메서드)</a:t>
            </a:r>
            <a:r>
              <a:rPr lang="ko-KR" altLang="en-US" dirty="0">
                <a:latin typeface="맑은 고딕"/>
                <a:ea typeface="맑은 고딕"/>
              </a:rPr>
              <a:t>의 재사용에 대한 이해</a:t>
            </a:r>
          </a:p>
          <a:p>
            <a:pPr marL="0" indent="0">
              <a:buNone/>
            </a:pPr>
            <a:endParaRPr lang="ko-KR" altLang="en-US" sz="80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3. </a:t>
            </a:r>
            <a:r>
              <a:rPr lang="ko-KR" dirty="0">
                <a:latin typeface="맑은 고딕"/>
                <a:ea typeface="맑은 고딕"/>
              </a:rPr>
              <a:t>기능 구현은 최대한 스스로의 힘으로</a:t>
            </a: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sz="80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sz="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/>
                <a:ea typeface="맑은 고딕"/>
              </a:rPr>
              <a:t>4. 로직보다 프로젝트 자체의 </a:t>
            </a:r>
            <a:r>
              <a:rPr lang="ko-KR" altLang="en-US" b="1" dirty="0">
                <a:solidFill>
                  <a:srgbClr val="00B0F0"/>
                </a:solidFill>
                <a:latin typeface="맑은 고딕"/>
                <a:ea typeface="맑은 고딕"/>
              </a:rPr>
              <a:t>완성도</a:t>
            </a:r>
            <a:r>
              <a:rPr lang="ko-KR" altLang="en-US" dirty="0">
                <a:latin typeface="맑은 고딕"/>
                <a:ea typeface="맑은 고딕"/>
              </a:rPr>
              <a:t>에 중점을 두자</a:t>
            </a: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4E8C-F536-C146-E65B-715565CE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94FF-65BB-4433-402A-2246707C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9E860-9167-CF8A-8301-6CD9CF7A6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C907-E834-6CE3-C4B9-5E2B181B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3) 개발환경</a:t>
            </a:r>
          </a:p>
        </p:txBody>
      </p:sp>
      <p:pic>
        <p:nvPicPr>
          <p:cNvPr id="7" name="Content Placeholder 6" descr="그래픽, 디자인, 로고, 레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8FD472-E241-E2D8-B85A-B8D7A90C1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76" y="2786682"/>
            <a:ext cx="2035139" cy="20351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1E67-C936-C78B-9BB8-4D219BE8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3274-F677-3377-FA56-2F856A46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D3F45-ECFA-177C-826A-C50DFE77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/>
          </a:p>
        </p:txBody>
      </p:sp>
      <p:pic>
        <p:nvPicPr>
          <p:cNvPr id="8" name="그림 7" descr="로고, 그래픽, 일렉트릭 블루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49AAED-B304-49F0-BAC3-A11DF830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43" y="2784676"/>
            <a:ext cx="2233914" cy="2041003"/>
          </a:xfrm>
          <a:prstGeom prst="rect">
            <a:avLst/>
          </a:prstGeom>
        </p:spPr>
      </p:pic>
      <p:pic>
        <p:nvPicPr>
          <p:cNvPr id="9" name="그림 8" descr="그래픽, 그린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0DA05B-BE49-91EA-3F05-CBB247370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726" y="2784675"/>
            <a:ext cx="2233915" cy="2041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FF160-75FE-8190-6035-704D400D3686}"/>
              </a:ext>
            </a:extLst>
          </p:cNvPr>
          <p:cNvSpPr txBox="1"/>
          <p:nvPr/>
        </p:nvSpPr>
        <p:spPr>
          <a:xfrm>
            <a:off x="1088570" y="5021035"/>
            <a:ext cx="1918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latin typeface="맑은 고딕"/>
                <a:ea typeface="맑은 고딕"/>
              </a:rPr>
              <a:t>HTML</a:t>
            </a:r>
            <a:endParaRPr lang="ko-KR">
              <a:latin typeface="맑은 고딕"/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B0CD3-1FF1-5DAF-26DB-ACB3916CA565}"/>
              </a:ext>
            </a:extLst>
          </p:cNvPr>
          <p:cNvSpPr txBox="1"/>
          <p:nvPr/>
        </p:nvSpPr>
        <p:spPr>
          <a:xfrm>
            <a:off x="8920772" y="5021034"/>
            <a:ext cx="22658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err="1">
                <a:latin typeface="맑은 고딕"/>
                <a:ea typeface="맑은 고딕"/>
              </a:rPr>
              <a:t>JavaScript</a:t>
            </a:r>
            <a:endParaRPr lang="ko-KR" err="1">
              <a:latin typeface="맑은 고딕"/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2B843-FDAF-5EB6-B90A-4DA58BFC10B5}"/>
              </a:ext>
            </a:extLst>
          </p:cNvPr>
          <p:cNvSpPr txBox="1"/>
          <p:nvPr/>
        </p:nvSpPr>
        <p:spPr>
          <a:xfrm>
            <a:off x="5139709" y="5021035"/>
            <a:ext cx="1918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latin typeface="맑은 고딕"/>
                <a:ea typeface="맑은 고딕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81909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FA3A8-8320-CC92-70FB-3BCA7A891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380EC6-A5DC-2207-48A4-2267B1D62837}"/>
              </a:ext>
            </a:extLst>
          </p:cNvPr>
          <p:cNvSpPr/>
          <p:nvPr/>
        </p:nvSpPr>
        <p:spPr>
          <a:xfrm>
            <a:off x="7860081" y="3246329"/>
            <a:ext cx="2505205" cy="845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EEBF-C9D6-3C85-BB30-0AC7129B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4) 프로젝트 진행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B85C-9786-65AC-DF6D-C62EEBA1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687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작업시간 : 약 1주</a:t>
            </a: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2F24-AC47-D877-6E8B-C0906DA3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E3CF-EF69-B236-53A3-3D73DA07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/>
          </a:p>
        </p:txBody>
      </p:sp>
      <p:pic>
        <p:nvPicPr>
          <p:cNvPr id="7" name="그림 6" descr="텍스트, 만화 영화, 스크린샷, 소설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8BE79E-98D3-B9C8-EB0D-3ED8E807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463" y="127419"/>
            <a:ext cx="3867150" cy="622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32EAA-09DB-10A8-E9FC-75AC4A6CABF8}"/>
              </a:ext>
            </a:extLst>
          </p:cNvPr>
          <p:cNvSpPr txBox="1"/>
          <p:nvPr/>
        </p:nvSpPr>
        <p:spPr>
          <a:xfrm>
            <a:off x="1116903" y="3569918"/>
            <a:ext cx="62838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ko-KR" sz="2800" dirty="0">
                <a:latin typeface="Malgun Gothic"/>
                <a:ea typeface="Malgun Gothic"/>
              </a:rPr>
              <a:t>'움직이는 객체를 하나 만들어보자'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C34D3-C79B-F272-71AE-4AED963DD117}"/>
              </a:ext>
            </a:extLst>
          </p:cNvPr>
          <p:cNvSpPr txBox="1"/>
          <p:nvPr/>
        </p:nvSpPr>
        <p:spPr>
          <a:xfrm>
            <a:off x="1116903" y="4603315"/>
            <a:ext cx="51147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ko-KR" sz="2800" dirty="0">
                <a:latin typeface="Malgun Gothic"/>
                <a:ea typeface="Malgun Gothic"/>
              </a:rPr>
              <a:t>무한의 계단? </a:t>
            </a:r>
            <a:r>
              <a:rPr lang="ko-KR" sz="2800" dirty="0" err="1">
                <a:latin typeface="Malgun Gothic"/>
                <a:ea typeface="Malgun Gothic"/>
              </a:rPr>
              <a:t>숏폼</a:t>
            </a:r>
            <a:r>
              <a:rPr lang="ko-KR" sz="2800" dirty="0">
                <a:latin typeface="Malgun Gothic"/>
                <a:ea typeface="Malgun Gothic"/>
              </a:rPr>
              <a:t>? </a:t>
            </a:r>
            <a:r>
              <a:rPr lang="ko-KR" sz="2800" dirty="0" err="1">
                <a:latin typeface="Malgun Gothic"/>
                <a:ea typeface="Malgun Gothic"/>
              </a:rPr>
              <a:t>시간초</a:t>
            </a:r>
            <a:r>
              <a:rPr lang="ko-KR" sz="2800" dirty="0">
                <a:latin typeface="Malgun Gothic"/>
                <a:ea typeface="Malgun Gothic"/>
              </a:rPr>
              <a:t>!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2538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51CFD-5D6A-D3E8-09E6-02BEBBD0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480E-B00F-907C-EFCF-F8BD5442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5) 코드소개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DEDE-E344-3855-FAF7-BD874809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A9A2-8F30-C2CA-FA2F-01CB2AFE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/>
          </a:p>
        </p:txBody>
      </p:sp>
      <p:pic>
        <p:nvPicPr>
          <p:cNvPr id="10" name="Content Placeholder 9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9657F8-D900-4EE4-7090-71079327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70" y="1776005"/>
            <a:ext cx="7058385" cy="420681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E9AB48-5AEC-9A0C-E6ED-50986149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441" y="4016675"/>
            <a:ext cx="476250" cy="952500"/>
          </a:xfrm>
          <a:prstGeom prst="rect">
            <a:avLst/>
          </a:prstGeom>
        </p:spPr>
      </p:pic>
      <p:pic>
        <p:nvPicPr>
          <p:cNvPr id="12" name="그림 11" descr="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5596B2-17AB-9B62-604A-74C89AD7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93" y="4973668"/>
            <a:ext cx="9525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08053B-0EF7-DF1E-144B-5D08A9555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802" y="2000250"/>
            <a:ext cx="1905000" cy="28575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BB6AA71-7D28-E215-BE77-1F18D63A5DE6}"/>
              </a:ext>
            </a:extLst>
          </p:cNvPr>
          <p:cNvSpPr/>
          <p:nvPr/>
        </p:nvSpPr>
        <p:spPr>
          <a:xfrm rot="1020000">
            <a:off x="7258425" y="2415702"/>
            <a:ext cx="2123872" cy="145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9DEE025-3716-DA2D-5C9E-F66DE406FC34}"/>
              </a:ext>
            </a:extLst>
          </p:cNvPr>
          <p:cNvSpPr/>
          <p:nvPr/>
        </p:nvSpPr>
        <p:spPr>
          <a:xfrm rot="2820000" flipV="1">
            <a:off x="6712923" y="3075276"/>
            <a:ext cx="2267036" cy="129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54DC4F7-7611-B108-FC90-9ABC8A387738}"/>
              </a:ext>
            </a:extLst>
          </p:cNvPr>
          <p:cNvSpPr/>
          <p:nvPr/>
        </p:nvSpPr>
        <p:spPr>
          <a:xfrm rot="-1500000">
            <a:off x="7487238" y="2374101"/>
            <a:ext cx="126031" cy="2579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BF066-4EFF-E5D9-6917-1A7D712E1B98}"/>
              </a:ext>
            </a:extLst>
          </p:cNvPr>
          <p:cNvSpPr txBox="1"/>
          <p:nvPr/>
        </p:nvSpPr>
        <p:spPr>
          <a:xfrm>
            <a:off x="7808740" y="5616653"/>
            <a:ext cx="4207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Url을</a:t>
            </a:r>
            <a:r>
              <a:rPr lang="ko-KR" altLang="en-US" dirty="0">
                <a:latin typeface="맑은 고딕"/>
                <a:ea typeface="맑은 고딕"/>
              </a:rPr>
              <a:t> 받아서 세가지 모양으로 표현 </a:t>
            </a:r>
          </a:p>
        </p:txBody>
      </p:sp>
    </p:spTree>
    <p:extLst>
      <p:ext uri="{BB962C8B-B14F-4D97-AF65-F5344CB8AC3E}">
        <p14:creationId xmlns:p14="http://schemas.microsoft.com/office/powerpoint/2010/main" val="335440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9CAD1-2D2E-8F70-9D01-668D871A4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98AB-C4A2-AE9F-94FB-7FA1AB69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263F-2153-2AE9-7987-DF50AE9D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  <p:pic>
        <p:nvPicPr>
          <p:cNvPr id="12" name="그림 11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BF605EC-8902-2D40-2880-903B2EDD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08" b="-186"/>
          <a:stretch>
            <a:fillRect/>
          </a:stretch>
        </p:blipFill>
        <p:spPr>
          <a:xfrm>
            <a:off x="396186" y="738098"/>
            <a:ext cx="7445888" cy="5435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D2DE16-29B4-F2BF-D072-FC43E9B61F79}"/>
              </a:ext>
            </a:extLst>
          </p:cNvPr>
          <p:cNvSpPr txBox="1"/>
          <p:nvPr/>
        </p:nvSpPr>
        <p:spPr>
          <a:xfrm>
            <a:off x="8031131" y="1062395"/>
            <a:ext cx="37625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err="1">
                <a:latin typeface="맑은 고딕"/>
                <a:ea typeface="맑은 고딕"/>
              </a:rPr>
              <a:t>CreateBlock</a:t>
            </a:r>
            <a:r>
              <a:rPr lang="ko-KR" altLang="en-US" sz="2000" b="1" dirty="0">
                <a:latin typeface="맑은 고딕"/>
                <a:ea typeface="맑은 고딕"/>
              </a:rPr>
              <a:t>()</a:t>
            </a:r>
          </a:p>
          <a:p>
            <a:endParaRPr lang="ko-KR" altLang="en-US" sz="800" b="1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게임시작시 계단의 수 만큼</a:t>
            </a:r>
            <a:endParaRPr lang="ko-KR" dirty="0">
              <a:latin typeface="맑은 고딕"/>
              <a:ea typeface="맑은 고딕"/>
            </a:endParaRPr>
          </a:p>
          <a:p>
            <a:r>
              <a:rPr lang="ko-KR" altLang="en-US" err="1">
                <a:latin typeface="맑은 고딕"/>
                <a:ea typeface="맑은 고딕"/>
              </a:rPr>
              <a:t>block</a:t>
            </a:r>
            <a:r>
              <a:rPr lang="ko-KR" altLang="en-US" dirty="0">
                <a:latin typeface="맑은 고딕"/>
                <a:ea typeface="맑은 고딕"/>
              </a:rPr>
              <a:t> 생성 및 </a:t>
            </a:r>
            <a:r>
              <a:rPr lang="ko-KR" altLang="en-US" err="1">
                <a:latin typeface="맑은 고딕"/>
                <a:ea typeface="맑은 고딕"/>
              </a:rPr>
              <a:t>Push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11372D-5EAC-5837-7BD6-F488A59090F5}"/>
              </a:ext>
            </a:extLst>
          </p:cNvPr>
          <p:cNvSpPr txBox="1"/>
          <p:nvPr/>
        </p:nvSpPr>
        <p:spPr>
          <a:xfrm>
            <a:off x="8050439" y="2616985"/>
            <a:ext cx="3847978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let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b="1" dirty="0" err="1">
                <a:latin typeface="맑은 고딕"/>
                <a:ea typeface="맑은 고딕"/>
              </a:rPr>
              <a:t>ZeroOne</a:t>
            </a:r>
            <a:endParaRPr lang="ko-KR" altLang="en-US" b="1" dirty="0">
              <a:latin typeface="맑은 고딕"/>
              <a:ea typeface="맑은 고딕"/>
            </a:endParaRPr>
          </a:p>
          <a:p>
            <a:endParaRPr lang="ko-KR" altLang="en-US" sz="800" b="1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0 또는 1을 받아와서 좌우로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생성되는 </a:t>
            </a:r>
            <a:r>
              <a:rPr lang="ko-KR" altLang="en-US" dirty="0" err="1">
                <a:latin typeface="맑은 고딕"/>
                <a:ea typeface="맑은 고딕"/>
              </a:rPr>
              <a:t>블럭들에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랜덤성</a:t>
            </a:r>
            <a:r>
              <a:rPr lang="ko-KR" altLang="en-US" dirty="0">
                <a:latin typeface="맑은 고딕"/>
                <a:ea typeface="맑은 고딕"/>
              </a:rPr>
              <a:t> 부여​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219F1FD-1ADA-6023-FA03-860868FEE9B5}"/>
              </a:ext>
            </a:extLst>
          </p:cNvPr>
          <p:cNvSpPr/>
          <p:nvPr/>
        </p:nvSpPr>
        <p:spPr>
          <a:xfrm rot="180000">
            <a:off x="3207985" y="986837"/>
            <a:ext cx="4815191" cy="1621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149CC2-C906-36DF-0406-E18D7126C76D}"/>
              </a:ext>
            </a:extLst>
          </p:cNvPr>
          <p:cNvSpPr/>
          <p:nvPr/>
        </p:nvSpPr>
        <p:spPr>
          <a:xfrm rot="1200000">
            <a:off x="4073076" y="2062386"/>
            <a:ext cx="4036978" cy="1621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2C447-02BE-041C-5D08-38CC61622364}"/>
              </a:ext>
            </a:extLst>
          </p:cNvPr>
          <p:cNvSpPr txBox="1"/>
          <p:nvPr/>
        </p:nvSpPr>
        <p:spPr>
          <a:xfrm>
            <a:off x="8047038" y="4413849"/>
            <a:ext cx="40331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latin typeface="맑은 고딕"/>
                <a:ea typeface="맑은 고딕"/>
              </a:rPr>
              <a:t>DeleteBlock</a:t>
            </a:r>
            <a:r>
              <a:rPr lang="ko-KR" altLang="en-US" b="1" dirty="0">
                <a:latin typeface="맑은 고딕"/>
                <a:ea typeface="맑은 고딕"/>
              </a:rPr>
              <a:t>()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배열에 있는 0번째 </a:t>
            </a:r>
            <a:r>
              <a:rPr lang="ko-KR" altLang="en-US" dirty="0" err="1">
                <a:latin typeface="맑은 고딕"/>
                <a:ea typeface="맑은 고딕"/>
              </a:rPr>
              <a:t>block을</a:t>
            </a:r>
            <a:r>
              <a:rPr lang="ko-KR" altLang="en-US" dirty="0">
                <a:latin typeface="맑은 고딕"/>
                <a:ea typeface="맑은 고딕"/>
              </a:rPr>
              <a:t> 지움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나중에 </a:t>
            </a:r>
            <a:r>
              <a:rPr lang="ko-KR" altLang="en-US" err="1">
                <a:latin typeface="맑은 고딕"/>
                <a:ea typeface="맑은 고딕"/>
              </a:rPr>
              <a:t>blockArray.length</a:t>
            </a:r>
            <a:r>
              <a:rPr lang="ko-KR" altLang="en-US">
                <a:latin typeface="맑은 고딕"/>
                <a:ea typeface="맑은 고딕"/>
              </a:rPr>
              <a:t> == 0</a:t>
            </a:r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 dirty="0" err="1">
                <a:latin typeface="맑은 고딕"/>
                <a:ea typeface="맑은 고딕"/>
              </a:rPr>
              <a:t>일때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게임클리어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5FA4FBD-B25D-90D7-45F4-CE8BE09A6A18}"/>
              </a:ext>
            </a:extLst>
          </p:cNvPr>
          <p:cNvSpPr/>
          <p:nvPr/>
        </p:nvSpPr>
        <p:spPr>
          <a:xfrm>
            <a:off x="6025642" y="4704761"/>
            <a:ext cx="1977957" cy="583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086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F5B4C-0855-DE44-92E7-CC9364FF9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C8A2-1DF1-0EFD-7F2D-6653D668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985A-A943-0F53-D887-115FE55D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/>
          </a:p>
        </p:txBody>
      </p:sp>
      <p:pic>
        <p:nvPicPr>
          <p:cNvPr id="11" name="그림 10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7747BE-3D01-B997-99D8-D0ABBB2B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9" y="587495"/>
            <a:ext cx="7434891" cy="517980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42F2B1A-67F8-8D97-F319-5D684A6F0564}"/>
              </a:ext>
            </a:extLst>
          </p:cNvPr>
          <p:cNvSpPr/>
          <p:nvPr/>
        </p:nvSpPr>
        <p:spPr>
          <a:xfrm rot="360000">
            <a:off x="3864756" y="1271632"/>
            <a:ext cx="4471052" cy="2162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2F04FF-4E90-7599-EB33-41EB09E0A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5" y="3168410"/>
            <a:ext cx="476250" cy="952500"/>
          </a:xfrm>
          <a:prstGeom prst="rect">
            <a:avLst/>
          </a:prstGeom>
        </p:spPr>
      </p:pic>
      <p:pic>
        <p:nvPicPr>
          <p:cNvPr id="14" name="그림 13" descr="그래픽, 클립아트, 상징, 일러스트레이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7A0B8-392A-1391-9FCF-73AA3055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762" y="3168410"/>
            <a:ext cx="476250" cy="952500"/>
          </a:xfrm>
          <a:prstGeom prst="rect">
            <a:avLst/>
          </a:prstGeom>
        </p:spPr>
      </p:pic>
      <p:pic>
        <p:nvPicPr>
          <p:cNvPr id="15" name="그림 14" descr="그래픽, 클립아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338FE1-B7EF-5D9D-B09D-56443B924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988" y="3168410"/>
            <a:ext cx="476250" cy="9525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7CF278D-2C18-4874-90A3-4FE4707FF4CD}"/>
              </a:ext>
            </a:extLst>
          </p:cNvPr>
          <p:cNvSpPr/>
          <p:nvPr/>
        </p:nvSpPr>
        <p:spPr>
          <a:xfrm>
            <a:off x="5301574" y="3501957"/>
            <a:ext cx="3258765" cy="1621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E8827-3D40-FF45-495E-2C47E49BBB59}"/>
              </a:ext>
            </a:extLst>
          </p:cNvPr>
          <p:cNvSpPr txBox="1"/>
          <p:nvPr/>
        </p:nvSpPr>
        <p:spPr>
          <a:xfrm>
            <a:off x="8502374" y="1272812"/>
            <a:ext cx="32425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latin typeface="맑은 고딕"/>
                <a:ea typeface="맑은 고딕"/>
              </a:rPr>
              <a:t>blockRight</a:t>
            </a:r>
            <a:r>
              <a:rPr lang="ko-KR" altLang="en-US" b="1" dirty="0">
                <a:latin typeface="맑은 고딕"/>
                <a:ea typeface="맑은 고딕"/>
              </a:rPr>
              <a:t>()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버튼 </a:t>
            </a:r>
            <a:r>
              <a:rPr lang="ko-KR" altLang="en-US" err="1">
                <a:latin typeface="맑은 고딕"/>
                <a:ea typeface="맑은 고딕"/>
              </a:rPr>
              <a:t>누를때마다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반복문</a:t>
            </a:r>
            <a:endParaRPr lang="ko-KR" altLang="en-US" dirty="0" err="1">
              <a:latin typeface="맑은 고딕"/>
              <a:ea typeface="맑은 고딕"/>
            </a:endParaRP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배열안의 모든 </a:t>
            </a:r>
            <a:r>
              <a:rPr lang="ko-KR" altLang="en-US" dirty="0" err="1">
                <a:latin typeface="맑은 고딕"/>
                <a:ea typeface="맑은 고딕"/>
              </a:rPr>
              <a:t>블럭들이</a:t>
            </a:r>
            <a:endParaRPr lang="ko-KR" altLang="en-US">
              <a:latin typeface="맑은 고딕"/>
              <a:ea typeface="맑은 고딕"/>
            </a:endParaRP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오른쪽으로 한 칸 오도록 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5F0D6-AB5E-1C55-7E0E-8D290774CF15}"/>
              </a:ext>
            </a:extLst>
          </p:cNvPr>
          <p:cNvSpPr txBox="1"/>
          <p:nvPr/>
        </p:nvSpPr>
        <p:spPr>
          <a:xfrm>
            <a:off x="7777844" y="430400"/>
            <a:ext cx="40697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latin typeface="맑은 고딕"/>
                <a:ea typeface="맑은 고딕"/>
              </a:rPr>
              <a:t>왼쪽 방향키를 누르면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127FC57-7719-2142-8606-7F7AEC62EB03}"/>
              </a:ext>
            </a:extLst>
          </p:cNvPr>
          <p:cNvSpPr/>
          <p:nvPr/>
        </p:nvSpPr>
        <p:spPr>
          <a:xfrm>
            <a:off x="8787319" y="3096638"/>
            <a:ext cx="567446" cy="1248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600339-C7D4-B5DD-D171-1BC81E265667}"/>
              </a:ext>
            </a:extLst>
          </p:cNvPr>
          <p:cNvSpPr txBox="1"/>
          <p:nvPr/>
        </p:nvSpPr>
        <p:spPr>
          <a:xfrm>
            <a:off x="8641403" y="4750340"/>
            <a:ext cx="2950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5792AF-95C1-9D9A-791D-370E832CCAC0}"/>
              </a:ext>
            </a:extLst>
          </p:cNvPr>
          <p:cNvSpPr txBox="1"/>
          <p:nvPr/>
        </p:nvSpPr>
        <p:spPr>
          <a:xfrm>
            <a:off x="8560340" y="4571999"/>
            <a:ext cx="3129063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latin typeface="맑은 고딕"/>
                <a:ea typeface="맑은 고딕"/>
              </a:rPr>
              <a:t>LeftEffect</a:t>
            </a:r>
            <a:r>
              <a:rPr lang="ko-KR" altLang="en-US" b="1" dirty="0">
                <a:latin typeface="맑은 고딕"/>
                <a:ea typeface="맑은 고딕"/>
              </a:rPr>
              <a:t>()</a:t>
            </a:r>
            <a:endParaRPr lang="ko-KR" b="1" dirty="0">
              <a:latin typeface="맑은 고딕"/>
              <a:ea typeface="맑은 고딕"/>
            </a:endParaRP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 err="1">
                <a:latin typeface="맑은 고딕"/>
                <a:ea typeface="맑은 고딕"/>
              </a:rPr>
              <a:t>블럭들을</a:t>
            </a:r>
            <a:r>
              <a:rPr lang="ko-KR" altLang="en-US" dirty="0">
                <a:latin typeface="맑은 고딕"/>
                <a:ea typeface="맑은 고딕"/>
              </a:rPr>
              <a:t> 따라서 배경화면도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같이 움직이도록 설정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A4D1A6D-D5E4-1504-D232-C9882FDD581B}"/>
              </a:ext>
            </a:extLst>
          </p:cNvPr>
          <p:cNvSpPr/>
          <p:nvPr/>
        </p:nvSpPr>
        <p:spPr>
          <a:xfrm rot="240000">
            <a:off x="3046470" y="4667136"/>
            <a:ext cx="5357247" cy="1691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15671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9시 11분</vt:lpstr>
      <vt:lpstr>목차</vt:lpstr>
      <vt:lpstr>프로젝트 주제</vt:lpstr>
      <vt:lpstr>2) 달성하고자 하는 목표</vt:lpstr>
      <vt:lpstr>3) 개발환경</vt:lpstr>
      <vt:lpstr>4) 프로젝트 진행</vt:lpstr>
      <vt:lpstr>5) 코드소개</vt:lpstr>
      <vt:lpstr>PowerPoint Presentation</vt:lpstr>
      <vt:lpstr>PowerPoint Presentation</vt:lpstr>
      <vt:lpstr>PowerPoint Presentation</vt:lpstr>
      <vt:lpstr>6)시연</vt:lpstr>
      <vt:lpstr>7)마치며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443</cp:revision>
  <dcterms:created xsi:type="dcterms:W3CDTF">2025-05-29T14:06:41Z</dcterms:created>
  <dcterms:modified xsi:type="dcterms:W3CDTF">2025-05-29T17:44:41Z</dcterms:modified>
</cp:coreProperties>
</file>