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2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9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0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7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5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4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A64D-AAEE-47A3-9B6D-5EBB0AC442FC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38A1-5AD8-44F6-8782-DAC961B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8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2147888" y="1709739"/>
            <a:ext cx="7886701" cy="2852739"/>
          </a:xfrm>
          <a:prstGeom prst="rect">
            <a:avLst/>
          </a:prstGeom>
        </p:spPr>
        <p:txBody>
          <a:bodyPr/>
          <a:lstStyle/>
          <a:p>
            <a:r>
              <a:t>在线词典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2147888" y="4589464"/>
            <a:ext cx="7886701" cy="15001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79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目标</a:t>
            </a:r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通过实现给定的案例熟悉简单的HTML、CSS和JavaScript的编写</a:t>
            </a:r>
          </a:p>
          <a:p>
            <a:endParaRPr/>
          </a:p>
          <a:p>
            <a:r>
              <a:t>了解简单的网页布局</a:t>
            </a:r>
          </a:p>
          <a:p>
            <a:r>
              <a:t>了解利用原生API编写简单的网页交互逻辑</a:t>
            </a:r>
          </a:p>
          <a:p>
            <a:r>
              <a:t>了解使用JavaScript从后台获取数据的流程</a:t>
            </a:r>
          </a:p>
        </p:txBody>
      </p:sp>
    </p:spTree>
    <p:extLst>
      <p:ext uri="{BB962C8B-B14F-4D97-AF65-F5344CB8AC3E}">
        <p14:creationId xmlns:p14="http://schemas.microsoft.com/office/powerpoint/2010/main" val="36941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要求</a:t>
            </a:r>
            <a:endParaRPr dirty="0"/>
          </a:p>
        </p:txBody>
      </p:sp>
      <p:pic>
        <p:nvPicPr>
          <p:cNvPr id="12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4931" y="1825625"/>
            <a:ext cx="6962141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78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要求</a:t>
            </a:r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根据给定的设计图和后台接口实现一个在线词典</a:t>
            </a:r>
            <a:endParaRPr dirty="0"/>
          </a:p>
          <a:p>
            <a:r>
              <a:rPr dirty="0" err="1"/>
              <a:t>推荐使用原生API实现</a:t>
            </a:r>
            <a:endParaRPr dirty="0"/>
          </a:p>
          <a:p>
            <a:pPr marL="457200" lvl="1" indent="0">
              <a:buNone/>
              <a:defRPr sz="2400"/>
            </a:pPr>
            <a:endParaRPr dirty="0"/>
          </a:p>
          <a:p>
            <a:r>
              <a:rPr dirty="0" err="1"/>
              <a:t>推荐兼容各浏览器的最新版</a:t>
            </a:r>
            <a:endParaRPr dirty="0"/>
          </a:p>
          <a:p>
            <a:pPr lvl="1">
              <a:defRPr sz="2400"/>
            </a:pPr>
            <a:r>
              <a:rPr dirty="0" err="1"/>
              <a:t>最低要求支持Firefox或Chromium任一的最新版</a:t>
            </a:r>
            <a:endParaRPr dirty="0"/>
          </a:p>
          <a:p>
            <a:r>
              <a:rPr dirty="0" err="1"/>
              <a:t>如果不能完整实现设计图的要求，最低要求如下</a:t>
            </a:r>
            <a:endParaRPr dirty="0"/>
          </a:p>
          <a:p>
            <a:pPr lvl="1">
              <a:defRPr sz="2400"/>
            </a:pPr>
            <a:r>
              <a:rPr dirty="0" err="1"/>
              <a:t>可以在正常显示，排版类似，允许细节上有所不同</a:t>
            </a:r>
            <a:endParaRPr dirty="0"/>
          </a:p>
          <a:p>
            <a:pPr lvl="1">
              <a:defRPr sz="2400"/>
            </a:pPr>
            <a:r>
              <a:rPr dirty="0" err="1"/>
              <a:t>交互的最终效果应当相同，允许不支持输入的延迟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2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准备工作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安装开发必要的环境</a:t>
            </a:r>
          </a:p>
          <a:p>
            <a:pPr lvl="1">
              <a:defRPr sz="2400"/>
            </a:pPr>
            <a:r>
              <a:t>Node.js</a:t>
            </a:r>
          </a:p>
          <a:p>
            <a:pPr lvl="1">
              <a:defRPr sz="2400"/>
            </a:pPr>
            <a:r>
              <a:t>git</a:t>
            </a:r>
          </a:p>
          <a:p>
            <a:pPr lvl="1">
              <a:defRPr sz="2400"/>
            </a:pPr>
            <a:r>
              <a:t>任意一款浏览器</a:t>
            </a:r>
          </a:p>
          <a:p>
            <a:pPr lvl="1">
              <a:defRPr sz="2400"/>
            </a:pPr>
            <a:r>
              <a:t>任意一款编辑器或集成开发环境（可选）</a:t>
            </a:r>
          </a:p>
        </p:txBody>
      </p:sp>
    </p:spTree>
    <p:extLst>
      <p:ext uri="{BB962C8B-B14F-4D97-AF65-F5344CB8AC3E}">
        <p14:creationId xmlns:p14="http://schemas.microsoft.com/office/powerpoint/2010/main" val="12348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项目结构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/doc</a:t>
            </a:r>
          </a:p>
          <a:p>
            <a:pPr lvl="1">
              <a:defRPr sz="2400"/>
            </a:pPr>
            <a:r>
              <a:t>相关文档，包括后台接口说明和原型图</a:t>
            </a:r>
          </a:p>
          <a:p>
            <a:r>
              <a:t>/server/server.js</a:t>
            </a:r>
          </a:p>
          <a:p>
            <a:pPr lvl="1">
              <a:defRPr sz="2400"/>
            </a:pPr>
            <a:r>
              <a:t>网站后台的Node.js程序</a:t>
            </a:r>
          </a:p>
          <a:p>
            <a:r>
              <a:t>/front/gulpfile.js</a:t>
            </a:r>
          </a:p>
          <a:p>
            <a:pPr lvl="1">
              <a:defRPr sz="2400"/>
            </a:pPr>
            <a:r>
              <a:t>一个简单的Gulpfile，帮助你启动一个服务器并将/api请求转发到后台</a:t>
            </a:r>
          </a:p>
          <a:p>
            <a:r>
              <a:t>/front/src</a:t>
            </a:r>
          </a:p>
          <a:p>
            <a:pPr lvl="1">
              <a:defRPr sz="2400"/>
            </a:pPr>
            <a:r>
              <a:t>你的代码应该写在这里</a:t>
            </a:r>
          </a:p>
        </p:txBody>
      </p:sp>
    </p:spTree>
    <p:extLst>
      <p:ext uri="{BB962C8B-B14F-4D97-AF65-F5344CB8AC3E}">
        <p14:creationId xmlns:p14="http://schemas.microsoft.com/office/powerpoint/2010/main" val="4751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启动后台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在server目录下运行以下命令</a:t>
            </a:r>
          </a:p>
          <a:p>
            <a:pPr lvl="1">
              <a:buFont typeface="Trebuchet MS"/>
              <a:buChar char="&gt;"/>
              <a:defRPr sz="2400"/>
            </a:pPr>
            <a:r>
              <a:t>node server.js </a:t>
            </a:r>
            <a:r>
              <a:rPr>
                <a:solidFill>
                  <a:srgbClr val="999930"/>
                </a:solidFill>
              </a:rPr>
              <a:t>8080</a:t>
            </a:r>
          </a:p>
          <a:p>
            <a:r>
              <a:t>现在你可以直接在浏览器中访问后台了</a:t>
            </a:r>
          </a:p>
          <a:p>
            <a:r>
              <a:t>尝试访问这两个网址</a:t>
            </a:r>
          </a:p>
          <a:p>
            <a:pPr lvl="1">
              <a:defRPr sz="2400"/>
            </a:pPr>
            <a:r>
              <a:t>http://localhost:8080/list/abu</a:t>
            </a:r>
          </a:p>
          <a:p>
            <a:pPr lvl="1">
              <a:defRPr sz="2400"/>
            </a:pPr>
            <a:r>
              <a:t>http://localhost:8080/detail/abuse</a:t>
            </a:r>
          </a:p>
          <a:p>
            <a:r>
              <a:t>应当可以看到服务器返回的JSON结果</a:t>
            </a:r>
          </a:p>
        </p:txBody>
      </p:sp>
    </p:spTree>
    <p:extLst>
      <p:ext uri="{BB962C8B-B14F-4D97-AF65-F5344CB8AC3E}">
        <p14:creationId xmlns:p14="http://schemas.microsoft.com/office/powerpoint/2010/main" val="138116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安装开发依赖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在front目录下依次执行以下命令</a:t>
            </a:r>
          </a:p>
          <a:p>
            <a:pPr lvl="1">
              <a:buFont typeface="Trebuchet MS"/>
              <a:buChar char="&gt;"/>
              <a:defRPr sz="2400"/>
            </a:pPr>
            <a:r>
              <a:t>npm install</a:t>
            </a:r>
          </a:p>
          <a:p>
            <a:pPr lvl="1">
              <a:buFont typeface="Trebuchet MS"/>
              <a:buChar char="$"/>
              <a:defRPr sz="2400"/>
            </a:pPr>
            <a:r>
              <a:t>npm install gulp -g</a:t>
            </a:r>
          </a:p>
          <a:p>
            <a:r>
              <a:t>前两条命令会安装相关的依赖</a:t>
            </a:r>
          </a:p>
          <a:p>
            <a:pPr lvl="1">
              <a:defRPr sz="2400"/>
            </a:pPr>
            <a:r>
              <a:t>如果你不想在全局安装gulp，可以省略第二步</a:t>
            </a:r>
          </a:p>
          <a:p>
            <a:pPr lvl="1">
              <a:defRPr sz="2400"/>
            </a:pPr>
            <a:r>
              <a:t>但接下来的gulp命令需要用以下方式替代</a:t>
            </a:r>
          </a:p>
          <a:p>
            <a:pPr lvl="2">
              <a:defRPr sz="2000"/>
            </a:pPr>
            <a:r>
              <a:t>node  ./node_modules/gulp/bin/gulp.js</a:t>
            </a:r>
          </a:p>
        </p:txBody>
      </p:sp>
    </p:spTree>
    <p:extLst>
      <p:ext uri="{BB962C8B-B14F-4D97-AF65-F5344CB8AC3E}">
        <p14:creationId xmlns:p14="http://schemas.microsoft.com/office/powerpoint/2010/main" val="1828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启动开发环境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在front目录下执行以下命令</a:t>
            </a:r>
          </a:p>
          <a:p>
            <a:pPr lvl="1">
              <a:defRPr sz="2400"/>
            </a:pPr>
            <a:r>
              <a:t>gulp watch </a:t>
            </a:r>
            <a:r>
              <a:rPr>
                <a:solidFill>
                  <a:srgbClr val="999930"/>
                </a:solidFill>
              </a:rPr>
              <a:t>--port=80 --backend=localhost:8080</a:t>
            </a:r>
          </a:p>
          <a:p>
            <a:r>
              <a:t>等待服务器启动后，在浏览器中访问</a:t>
            </a:r>
          </a:p>
          <a:p>
            <a:pPr lvl="1">
              <a:defRPr sz="2400"/>
            </a:pPr>
            <a:r>
              <a:t>http://localhost/api/detail/abuse</a:t>
            </a:r>
          </a:p>
          <a:p>
            <a:pPr lvl="1">
              <a:defRPr sz="2400"/>
            </a:pPr>
            <a:r>
              <a:t>访问后台接口的时候比之前多了一个 /api</a:t>
            </a:r>
          </a:p>
          <a:p>
            <a:r>
              <a:t>访问以下网页，这个网页是你要开发的页面</a:t>
            </a:r>
          </a:p>
          <a:p>
            <a:pPr lvl="1">
              <a:defRPr sz="2400"/>
            </a:pPr>
            <a:r>
              <a:t>http://localhost/</a:t>
            </a:r>
          </a:p>
          <a:p>
            <a:r>
              <a:t>打开front/src目录开始开发</a:t>
            </a:r>
          </a:p>
        </p:txBody>
      </p:sp>
    </p:spTree>
    <p:extLst>
      <p:ext uri="{BB962C8B-B14F-4D97-AF65-F5344CB8AC3E}">
        <p14:creationId xmlns:p14="http://schemas.microsoft.com/office/powerpoint/2010/main" val="9774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Trebuchet MS</vt:lpstr>
      <vt:lpstr>Office 主题​​</vt:lpstr>
      <vt:lpstr>在线词典</vt:lpstr>
      <vt:lpstr>目标</vt:lpstr>
      <vt:lpstr>要求</vt:lpstr>
      <vt:lpstr>要求</vt:lpstr>
      <vt:lpstr>准备工作</vt:lpstr>
      <vt:lpstr>项目结构</vt:lpstr>
      <vt:lpstr>启动后台</vt:lpstr>
      <vt:lpstr>安装开发依赖</vt:lpstr>
      <vt:lpstr>启动开发环境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作业说明</dc:title>
  <dc:creator>Li Yuan(北京研发中心)</dc:creator>
  <cp:lastModifiedBy>Li Yuan(北京研发中心)</cp:lastModifiedBy>
  <cp:revision>2</cp:revision>
  <dcterms:created xsi:type="dcterms:W3CDTF">2017-07-08T06:28:07Z</dcterms:created>
  <dcterms:modified xsi:type="dcterms:W3CDTF">2017-07-08T16:03:45Z</dcterms:modified>
</cp:coreProperties>
</file>