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2387c0bf0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2387c0bf0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2387c0bf0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2387c0bf0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2387c0bf0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2387c0bf0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2387c0bf0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2387c0bf0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2387c0bf0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2387c0bf0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2387c0bf0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2387c0bf0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2387c0bf0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2387c0bf0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2387c0bf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2387c0bf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2387c0bf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2387c0bf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2387c0bf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2387c0bf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2387c0bf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2387c0bf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2387c0bf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2387c0bf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2387c0bf0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2387c0bf0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2387c0bf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2387c0bf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2387c0b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2387c0b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2387c0bf0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2387c0bf0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2387c0bf0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2387c0bf0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2387c0bf0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2387c0bf0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2387c0bf0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2387c0bf0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2387c0bf0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2387c0bf0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12.png"/><Relationship Id="rId5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ypi.org/project/psycopg2/" TargetMode="External"/><Relationship Id="rId4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enterprisedb.com/downloads/postgres-postgresql-downloads" TargetMode="External"/><Relationship Id="rId4" Type="http://schemas.openxmlformats.org/officeDocument/2006/relationships/image" Target="../media/image16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82008" y="16743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Installation of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PostgreSQL &amp; pgadmin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0800" y="121026"/>
            <a:ext cx="1882400" cy="1910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3100" y="873738"/>
            <a:ext cx="5257800" cy="41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263" y="671513"/>
            <a:ext cx="5248275" cy="41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025" y="741350"/>
            <a:ext cx="5495925" cy="42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7873" y="1110498"/>
            <a:ext cx="4483600" cy="352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 2 : Setup pdAdmin4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Launch </a:t>
            </a:r>
            <a:endParaRPr/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5175" y="1267550"/>
            <a:ext cx="5157425" cy="307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2725" y="1109650"/>
            <a:ext cx="1428750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1844" y="2214119"/>
            <a:ext cx="1179025" cy="117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6"/>
          <p:cNvSpPr txBox="1"/>
          <p:nvPr/>
        </p:nvSpPr>
        <p:spPr>
          <a:xfrm>
            <a:off x="5779725" y="4524075"/>
            <a:ext cx="26550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 will be launched via browser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Input </a:t>
            </a:r>
            <a:r>
              <a:rPr lang="en-GB">
                <a:highlight>
                  <a:srgbClr val="FFFF00"/>
                </a:highlight>
              </a:rPr>
              <a:t>pwd </a:t>
            </a:r>
            <a:r>
              <a:rPr lang="en-GB"/>
              <a:t>as password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000" y="1602101"/>
            <a:ext cx="6789450" cy="274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200" y="1756324"/>
            <a:ext cx="7409124" cy="30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 Database</a:t>
            </a:r>
            <a:endParaRPr/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649" y="1474801"/>
            <a:ext cx="7130900" cy="346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4826" y="802500"/>
            <a:ext cx="2375250" cy="4341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 At Anaconda Prompt </a:t>
            </a:r>
            <a:r>
              <a:rPr lang="en-GB" sz="1200">
                <a:solidFill>
                  <a:srgbClr val="333333"/>
                </a:solidFill>
                <a:highlight>
                  <a:srgbClr val="EEEFF0"/>
                </a:highlight>
                <a:latin typeface="Consolas"/>
                <a:ea typeface="Consolas"/>
                <a:cs typeface="Consolas"/>
                <a:sym typeface="Consolas"/>
              </a:rPr>
              <a:t>conda install -c anaconda psycopg2</a:t>
            </a:r>
            <a:endParaRPr/>
          </a:p>
        </p:txBody>
      </p:sp>
      <p:sp>
        <p:nvSpPr>
          <p:cNvPr id="189" name="Google Shape;189;p31"/>
          <p:cNvSpPr txBox="1"/>
          <p:nvPr>
            <p:ph idx="1" type="body"/>
          </p:nvPr>
        </p:nvSpPr>
        <p:spPr>
          <a:xfrm>
            <a:off x="5501725" y="4338250"/>
            <a:ext cx="3546300" cy="4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optional info about the library 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100" u="sng">
                <a:solidFill>
                  <a:schemeClr val="hlink"/>
                </a:solidFill>
                <a:hlinkClick r:id="rId3"/>
              </a:rPr>
              <a:t>https://pypi.org/project/psycopg2/</a:t>
            </a:r>
            <a:endParaRPr/>
          </a:p>
        </p:txBody>
      </p:sp>
      <p:pic>
        <p:nvPicPr>
          <p:cNvPr id="190" name="Google Shape;19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850" y="1180674"/>
            <a:ext cx="4722874" cy="363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Four easy steps to complete this exercise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000075"/>
            <a:ext cx="8520600" cy="3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Install PostgreSQL &amp; pgAdmin ( Windows 10 and Mac OS 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Setup pgAdmin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Install psycopg2 library using Anaconda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Run the necessaries at Jupyter.</a:t>
            </a:r>
            <a:br>
              <a:rPr lang="en-GB"/>
            </a:br>
            <a:r>
              <a:rPr lang="en-GB"/>
              <a:t>( Localhost_PostgreSQL_Source_Code.ipynb 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7000" y="3030675"/>
            <a:ext cx="19050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6475" y="2447157"/>
            <a:ext cx="1646750" cy="50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0969" y="1392919"/>
            <a:ext cx="867975" cy="71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28950" y="4300572"/>
            <a:ext cx="645025" cy="75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4. Jupyter</a:t>
            </a:r>
            <a:endParaRPr/>
          </a:p>
        </p:txBody>
      </p:sp>
      <p:sp>
        <p:nvSpPr>
          <p:cNvPr id="196" name="Google Shape;19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925" y="1459450"/>
            <a:ext cx="6535199" cy="329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5921" y="1017725"/>
            <a:ext cx="4716449" cy="355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-GB" sz="1800">
                <a:solidFill>
                  <a:schemeClr val="dk2"/>
                </a:solidFill>
              </a:rPr>
              <a:t>Install PostgreSQL &amp; pgAdmin 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https://www.enterprisedb.com/downloads/postgres-postgresql-downloads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7496" y="1084825"/>
            <a:ext cx="1565786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8325" y="961600"/>
            <a:ext cx="59055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2550" y="2292050"/>
            <a:ext cx="8559326" cy="256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875" y="219075"/>
            <a:ext cx="5810250" cy="47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423" y="0"/>
            <a:ext cx="611915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8925" y="353525"/>
            <a:ext cx="5768100" cy="463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573" y="517600"/>
            <a:ext cx="5534826" cy="433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Input  password as </a:t>
            </a:r>
            <a:r>
              <a:rPr lang="en-GB">
                <a:highlight>
                  <a:srgbClr val="FFFF00"/>
                </a:highlight>
              </a:rPr>
              <a:t>pwd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1017725"/>
            <a:ext cx="5393939" cy="410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292625"/>
            <a:ext cx="85206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Take note of the port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9100" y="884925"/>
            <a:ext cx="4964749" cy="399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