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4" d="100"/>
          <a:sy n="34" d="100"/>
        </p:scale>
        <p:origin x="15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B260-934B-4EF9-B8AE-D2D87136686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Linux Server 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by: </a:t>
            </a:r>
            <a:r>
              <a:rPr lang="en-US" dirty="0" err="1" smtClean="0"/>
              <a:t>Shandesh</a:t>
            </a:r>
            <a:r>
              <a:rPr lang="en-US" dirty="0" smtClean="0"/>
              <a:t> Chaudhary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Install Linux Server 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Linux Server OS</dc:title>
  <dc:creator>Acer</dc:creator>
  <cp:lastModifiedBy>Acer</cp:lastModifiedBy>
  <cp:revision>6</cp:revision>
  <dcterms:created xsi:type="dcterms:W3CDTF">2021-05-22T10:13:11Z</dcterms:created>
  <dcterms:modified xsi:type="dcterms:W3CDTF">2021-05-22T11:43:04Z</dcterms:modified>
</cp:coreProperties>
</file>