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052" y="2498235"/>
            <a:ext cx="1010397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Linux: File structure and hierarchy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418" y="3439668"/>
            <a:ext cx="9144000" cy="1655762"/>
          </a:xfrm>
        </p:spPr>
        <p:txBody>
          <a:bodyPr/>
          <a:lstStyle/>
          <a:p>
            <a:r>
              <a:rPr lang="en-US" dirty="0" smtClean="0"/>
              <a:t>Submitted by: </a:t>
            </a:r>
            <a:r>
              <a:rPr lang="en-US" dirty="0" err="1" smtClean="0"/>
              <a:t>Sandesh</a:t>
            </a:r>
            <a:r>
              <a:rPr lang="en-US" dirty="0" smtClean="0"/>
              <a:t> Chaudhary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04429" y="182325"/>
            <a:ext cx="1010397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Lab :5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10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0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3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0492" y="230188"/>
            <a:ext cx="203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ls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9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6870" y="261205"/>
            <a:ext cx="26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err="1" smtClean="0">
                <a:solidFill>
                  <a:schemeClr val="bg1"/>
                </a:solidFill>
              </a:rPr>
              <a:t>ls</a:t>
            </a:r>
            <a:r>
              <a:rPr lang="en-US" dirty="0" smtClean="0">
                <a:solidFill>
                  <a:schemeClr val="bg1"/>
                </a:solidFill>
              </a:rPr>
              <a:t> lib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8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Linux: File structure and hierarchy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Linux Server OS</dc:title>
  <dc:creator>Acer</dc:creator>
  <cp:lastModifiedBy>Acer</cp:lastModifiedBy>
  <cp:revision>10</cp:revision>
  <dcterms:created xsi:type="dcterms:W3CDTF">2021-05-22T10:13:11Z</dcterms:created>
  <dcterms:modified xsi:type="dcterms:W3CDTF">2021-05-25T15:44:14Z</dcterms:modified>
</cp:coreProperties>
</file>