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B260-934B-4EF9-B8AE-D2D871366863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27DA-6E0B-4A7B-83AE-D5B10CB82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021" y="1122363"/>
            <a:ext cx="11212083" cy="2387600"/>
          </a:xfrm>
        </p:spPr>
        <p:txBody>
          <a:bodyPr/>
          <a:lstStyle/>
          <a:p>
            <a:r>
              <a:rPr lang="en-US" dirty="0"/>
              <a:t>Chapter 4-Linux processes basic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5760"/>
          </a:xfrm>
        </p:spPr>
        <p:txBody>
          <a:bodyPr/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Sandesh</a:t>
            </a:r>
            <a:r>
              <a:rPr lang="en-US" dirty="0" smtClean="0"/>
              <a:t> Chaudhary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6351" y="1122363"/>
            <a:ext cx="9144000" cy="4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41710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5600" y="-15621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4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4-Linux processes basic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Linux Server OS</dc:title>
  <dc:creator>Acer</dc:creator>
  <cp:lastModifiedBy>Acer</cp:lastModifiedBy>
  <cp:revision>10</cp:revision>
  <dcterms:created xsi:type="dcterms:W3CDTF">2021-05-22T10:13:11Z</dcterms:created>
  <dcterms:modified xsi:type="dcterms:W3CDTF">2021-05-25T13:06:00Z</dcterms:modified>
</cp:coreProperties>
</file>