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7" r:id="rId8"/>
    <p:sldId id="261" r:id="rId9"/>
    <p:sldId id="268" r:id="rId11"/>
    <p:sldId id="262" r:id="rId12"/>
    <p:sldId id="269"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59" d="100"/>
          <a:sy n="59" d="100"/>
        </p:scale>
        <p:origin x="93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br>
              <a:rPr sz="2000" b="1" spc="10" dirty="0">
                <a:solidFill>
                  <a:srgbClr val="1382AC"/>
                </a:solidFill>
                <a:latin typeface="Arial" panose="020B0604020202020204"/>
                <a:cs typeface="Arial" panose="020B0604020202020204"/>
              </a:rPr>
            </a:br>
            <a:r>
              <a:rPr lang="en-IN" sz="2000" b="1" spc="10" dirty="0">
                <a:solidFill>
                  <a:srgbClr val="1382AC"/>
                </a:solidFill>
                <a:latin typeface="Arial" panose="020B0604020202020204"/>
                <a:cs typeface="Arial" panose="020B0604020202020204"/>
              </a:rPr>
              <a:t>2021311013-DHAMODHARAN S</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ACTECH-ANNA UNIVERSITY</a:t>
            </a:r>
            <a:endParaRPr lang="en-IN" sz="2000" b="1" dirty="0">
              <a:solidFill>
                <a:srgbClr val="1382AC"/>
              </a:solidFill>
              <a:latin typeface="Arial" panose="020B0604020202020204"/>
              <a:cs typeface="Arial" panose="020B0604020202020204"/>
            </a:endParaRP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7507" y="762000"/>
            <a:ext cx="5608493" cy="4572000"/>
          </a:xfrm>
          <a:prstGeom prst="rect">
            <a:avLst/>
          </a:prstGeom>
        </p:spPr>
      </p:pic>
      <p:pic>
        <p:nvPicPr>
          <p:cNvPr id="4" name="Picture 3"/>
          <p:cNvPicPr>
            <a:picLocks noChangeAspect="1"/>
          </p:cNvPicPr>
          <p:nvPr/>
        </p:nvPicPr>
        <p:blipFill>
          <a:blip r:embed="rId2"/>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endParaRPr lang="en-IN" dirty="0"/>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endParaRPr lang="en-US" sz="2000" dirty="0"/>
          </a:p>
          <a:p>
            <a:r>
              <a:rPr lang="en-US" sz="2000" dirty="0"/>
              <a:t>Project Objective :https://www.scribd.com/document/36253350/04-Project-Billing- System </a:t>
            </a:r>
            <a:endParaRPr lang="en-US" sz="2000" dirty="0"/>
          </a:p>
          <a:p>
            <a:r>
              <a:rPr lang="en-US" sz="2000" dirty="0"/>
              <a:t>Scopes and Limitation: https://kungfumas.files.wordpress.com/2017/09/099.pdf</a:t>
            </a:r>
            <a:endParaRPr lang="en-US" sz="2000" dirty="0"/>
          </a:p>
          <a:p>
            <a:r>
              <a:rPr lang="en-US" sz="2000" dirty="0"/>
              <a:t>Feasibility study: http://www.slideshare.net/alok104/synopsis-on-billing-system-27487568</a:t>
            </a:r>
            <a:endParaRPr lang="en-US" sz="2000" dirty="0"/>
          </a:p>
          <a:p>
            <a:r>
              <a:rPr lang="en-US" sz="2000" dirty="0"/>
              <a:t>UML Diagram : https://www.techopedia.com/definition/3243/unified-modeling-language-uml/</a:t>
            </a:r>
            <a:endParaRPr lang="en-US" sz="2000" dirty="0"/>
          </a:p>
          <a:p>
            <a:r>
              <a:rPr lang="en-US" sz="2000" dirty="0"/>
              <a:t>Use Case Diagram: http://whatis.techtarget.com/definition/use-case-diagram</a:t>
            </a:r>
            <a:endParaRPr lang="en-US" sz="2000" dirty="0"/>
          </a:p>
          <a:p>
            <a:r>
              <a:rPr lang="en-US" sz="2000" dirty="0"/>
              <a:t>Class Diagram: http://searchmicroservices.techtarget.com/definition/class-diagram</a:t>
            </a:r>
            <a:endParaRPr lang="en-US" sz="2000" dirty="0"/>
          </a:p>
          <a:p>
            <a:r>
              <a:rPr lang="en-US" sz="2000" dirty="0"/>
              <a:t>Sequence Diagram : https://creately.com/blog/diagrams/sequence-diagram-tutorial/</a:t>
            </a:r>
            <a:endParaRPr lang="en-US" sz="2000" dirty="0"/>
          </a:p>
          <a:p>
            <a:r>
              <a:rPr lang="en-US" sz="2000" dirty="0"/>
              <a:t>ER Diagram: http://searchcrm.techtarget.com/definition/entity-relationship-diagram</a:t>
            </a:r>
            <a:endParaRPr lang="en-US" sz="2000" dirty="0"/>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endParaRPr lang="en-US" sz="2000" dirty="0"/>
          </a:p>
          <a:p>
            <a:pPr marL="285750" indent="-285750">
              <a:buFont typeface="Arial" panose="020B0604020202020204" pitchFamily="34" charset="0"/>
              <a:buChar char="•"/>
            </a:pPr>
            <a:r>
              <a:rPr lang="en-US" sz="2000" dirty="0"/>
              <a:t>Inability of modification of data</a:t>
            </a:r>
            <a:endParaRPr lang="en-US" sz="2000" dirty="0"/>
          </a:p>
          <a:p>
            <a:pPr marL="285750" indent="-285750">
              <a:buFont typeface="Arial" panose="020B0604020202020204" pitchFamily="34" charset="0"/>
              <a:buChar char="•"/>
            </a:pPr>
            <a:r>
              <a:rPr lang="en-US" sz="2000" dirty="0"/>
              <a:t>Manual operator control</a:t>
            </a:r>
            <a:endParaRPr lang="en-US" sz="2000" dirty="0"/>
          </a:p>
          <a:p>
            <a:pPr marL="285750" indent="-285750">
              <a:buFont typeface="Arial" panose="020B0604020202020204" pitchFamily="34" charset="0"/>
              <a:buChar char="•"/>
            </a:pPr>
            <a:r>
              <a:rPr lang="en-US" sz="2000" dirty="0"/>
              <a:t>Lots of paperwork</a:t>
            </a:r>
            <a:endParaRPr lang="en-US" sz="2000" dirty="0"/>
          </a:p>
          <a:p>
            <a:pPr marL="285750" indent="-285750">
              <a:buFont typeface="Arial" panose="020B0604020202020204" pitchFamily="34" charset="0"/>
              <a:buChar char="•"/>
            </a:pPr>
            <a:r>
              <a:rPr lang="en-US" sz="2000" dirty="0"/>
              <a:t>Difficult to retrieve information on time</a:t>
            </a:r>
            <a:endParaRPr lang="en-US" sz="2000" dirty="0"/>
          </a:p>
          <a:p>
            <a:pPr marL="285750" indent="-285750">
              <a:buFont typeface="Arial" panose="020B0604020202020204" pitchFamily="34" charset="0"/>
              <a:buChar char="•"/>
            </a:pPr>
            <a:r>
              <a:rPr lang="en-US" sz="2000" dirty="0"/>
              <a:t>Difficult to record information systematically</a:t>
            </a:r>
            <a:endParaRPr lang="en-US" sz="2000" dirty="0"/>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endParaRPr lang="en-US" dirty="0"/>
          </a:p>
          <a:p>
            <a:endParaRPr lang="en-US" dirty="0"/>
          </a:p>
          <a:p>
            <a:endParaRPr lang="en-IN" dirty="0"/>
          </a:p>
        </p:txBody>
      </p:sp>
      <p:pic>
        <p:nvPicPr>
          <p:cNvPr id="13" name="Picture 12"/>
          <p:cNvPicPr>
            <a:picLocks noChangeAspect="1"/>
          </p:cNvPicPr>
          <p:nvPr/>
        </p:nvPicPr>
        <p:blipFill>
          <a:blip r:embed="rId1"/>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9647</Words>
  <Application>WPS Presentation</Application>
  <PresentationFormat>Widescreen</PresentationFormat>
  <Paragraphs>112</Paragraphs>
  <Slides>14</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Arial</vt:lpstr>
      <vt:lpstr>Times New Roman</vt:lpstr>
      <vt:lpstr>Cambria</vt:lpstr>
      <vt:lpstr>Söhne</vt:lpstr>
      <vt:lpstr>AMGDT</vt:lpstr>
      <vt:lpstr>-apple-system</vt:lpstr>
      <vt:lpstr>Calibri</vt:lpstr>
      <vt:lpstr>Microsoft YaHei</vt:lpstr>
      <vt:lpstr>Arial Unicode MS</vt:lpstr>
      <vt:lpstr>Aptos</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演示文稿</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MUKESH</cp:lastModifiedBy>
  <cp:revision>5</cp:revision>
  <dcterms:created xsi:type="dcterms:W3CDTF">2024-04-04T19:22:00Z</dcterms:created>
  <dcterms:modified xsi:type="dcterms:W3CDTF">2024-04-29T17:32:37Z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2024-04-02T16:30:00Z</vt:filetime>
  </property>
  <property fmtid="{D5CDD505-2E9C-101B-9397-08002B2CF9AE}" pid="3" name="LastSaved">
    <vt:filetime>2024-04-04T16:30:00Z</vt:filetime>
  </property>
  <property fmtid="{D5CDD505-2E9C-101B-9397-08002B2CF9AE}" pid="4" name="ICV">
    <vt:lpwstr>948292A8F4D74DA1B44EF142C9835736_13</vt:lpwstr>
  </property>
  <property fmtid="{D5CDD505-2E9C-101B-9397-08002B2CF9AE}" pid="5" name="KSOProductBuildVer">
    <vt:lpwstr>1033-12.2.0.16909</vt:lpwstr>
  </property>
</Properties>
</file>