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notesSlides/notesSlide25.xml" ContentType="application/vnd.openxmlformats-officedocument.presentationml.notesSlide+xml"/>
  <Override PartName="/ppt/tags/tag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</p:sldMasterIdLst>
  <p:notesMasterIdLst>
    <p:notesMasterId r:id="rId34"/>
  </p:notesMasterIdLst>
  <p:sldIdLst>
    <p:sldId id="283" r:id="rId3"/>
    <p:sldId id="259" r:id="rId4"/>
    <p:sldId id="257" r:id="rId5"/>
    <p:sldId id="264" r:id="rId6"/>
    <p:sldId id="265" r:id="rId7"/>
    <p:sldId id="261" r:id="rId8"/>
    <p:sldId id="266" r:id="rId9"/>
    <p:sldId id="286" r:id="rId10"/>
    <p:sldId id="287" r:id="rId11"/>
    <p:sldId id="262" r:id="rId12"/>
    <p:sldId id="288" r:id="rId13"/>
    <p:sldId id="289" r:id="rId14"/>
    <p:sldId id="290" r:id="rId15"/>
    <p:sldId id="291" r:id="rId16"/>
    <p:sldId id="292" r:id="rId17"/>
    <p:sldId id="263" r:id="rId18"/>
    <p:sldId id="267" r:id="rId19"/>
    <p:sldId id="293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2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87B"/>
    <a:srgbClr val="025898"/>
    <a:srgbClr val="F1C17F"/>
    <a:srgbClr val="0E5785"/>
    <a:srgbClr val="FEB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1" autoAdjust="0"/>
    <p:restoredTop sz="94660"/>
  </p:normalViewPr>
  <p:slideViewPr>
    <p:cSldViewPr showGuides="1">
      <p:cViewPr>
        <p:scale>
          <a:sx n="25" d="100"/>
          <a:sy n="25" d="100"/>
        </p:scale>
        <p:origin x="874" y="1531"/>
      </p:cViewPr>
      <p:guideLst>
        <p:guide orient="horz" pos="572"/>
        <p:guide pos="6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2F42-8F82-4D70-AE84-3AA0019F33F8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B088-2F0D-4513-B2C8-982CF2CC2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475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4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546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07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557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80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35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 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22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2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2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4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7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5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689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394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02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39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1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716" r:id="rId62"/>
    <p:sldLayoutId id="2147483717" r:id="rId63"/>
    <p:sldLayoutId id="2147483718" r:id="rId64"/>
    <p:sldLayoutId id="2147483654" r:id="rId65"/>
    <p:sldLayoutId id="2147483655" r:id="rId66"/>
    <p:sldLayoutId id="2147483656" r:id="rId67"/>
    <p:sldLayoutId id="2147483657" r:id="rId68"/>
    <p:sldLayoutId id="2147483658" r:id="rId69"/>
    <p:sldLayoutId id="2147483659" r:id="rId70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5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qq_45821420/article/details/115366180" TargetMode="External"/><Relationship Id="rId3" Type="http://schemas.openxmlformats.org/officeDocument/2006/relationships/hyperlink" Target="https://docs.python-requests.org/en/master/" TargetMode="External"/><Relationship Id="rId7" Type="http://schemas.openxmlformats.org/officeDocument/2006/relationships/hyperlink" Target="https://blog.csdn.net/sdulsj/article/details/52984619#SnippetT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6.xml"/><Relationship Id="rId6" Type="http://schemas.openxmlformats.org/officeDocument/2006/relationships/hyperlink" Target="#SnippetTab"/><Relationship Id="rId5" Type="http://schemas.openxmlformats.org/officeDocument/2006/relationships/hyperlink" Target="https://lxblog.com/qianwen/share?shareId=6f7c1cba-e39f-4e1e-8b59-b7477e346fa9" TargetMode="External"/><Relationship Id="rId4" Type="http://schemas.openxmlformats.org/officeDocument/2006/relationships/hyperlink" Target="https://www.crummy.com/software/BeautifulSoup/bs4/doc/" TargetMode="External"/><Relationship Id="rId9" Type="http://schemas.openxmlformats.org/officeDocument/2006/relationships/hyperlink" Target="https://blog.csdn.net/weixin_42672765/article/details/853802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4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5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7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Relationship Id="rId5" Type="http://schemas.openxmlformats.org/officeDocument/2006/relationships/hyperlink" Target="https://car.autohome.com.cn/2sc/dalian/a0_0msdgscncgpi1lto2csp1ex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r.autohome.com.cn/2sc/dalian/a0_0msdgscncgpi1lto2csp1ex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305768">
            <a:off x="-599708" y="2559594"/>
            <a:ext cx="14740841" cy="4286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 rot="20305768">
            <a:off x="-1869018" y="1265787"/>
            <a:ext cx="14740841" cy="1594149"/>
          </a:xfrm>
          <a:prstGeom prst="rect">
            <a:avLst/>
          </a:prstGeom>
          <a:solidFill>
            <a:srgbClr val="02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99656" y="2001889"/>
            <a:ext cx="889263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i="1" spc="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n-ea"/>
                <a:sym typeface="Arial"/>
              </a:rPr>
              <a:t>汽车之家大连市二手车数据分析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88307" y="980728"/>
            <a:ext cx="420398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项目汇报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730888" y="1825297"/>
            <a:ext cx="40324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65504" y="2896868"/>
            <a:ext cx="742678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姓名：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xxx </a:t>
            </a:r>
            <a:r>
              <a:rPr lang="zh-CN" altLang="en-US" sz="1100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学号：</a:t>
            </a:r>
            <a:r>
              <a:rPr lang="en-US" altLang="zh-CN" sz="1100" spc="200" dirty="0" err="1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xxxxxxxxxxxxxxx</a:t>
            </a:r>
            <a:endParaRPr lang="en-US" altLang="zh-CN" sz="1100" spc="200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3" name="îṥḻiḑè"/>
          <p:cNvGrpSpPr/>
          <p:nvPr/>
        </p:nvGrpSpPr>
        <p:grpSpPr>
          <a:xfrm>
            <a:off x="8377951" y="3933056"/>
            <a:ext cx="778276" cy="781722"/>
            <a:chOff x="1858391" y="4234875"/>
            <a:chExt cx="778276" cy="781722"/>
          </a:xfrm>
        </p:grpSpPr>
        <p:sp>
          <p:nvSpPr>
            <p:cNvPr id="24" name="iṣḷîďê"/>
            <p:cNvSpPr/>
            <p:nvPr/>
          </p:nvSpPr>
          <p:spPr bwMode="auto">
            <a:xfrm>
              <a:off x="1858391" y="4234875"/>
              <a:ext cx="778276" cy="7817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5" name="íṣlîḓê"/>
            <p:cNvSpPr/>
            <p:nvPr/>
          </p:nvSpPr>
          <p:spPr bwMode="auto">
            <a:xfrm>
              <a:off x="1972415" y="4375174"/>
              <a:ext cx="502374" cy="501122"/>
            </a:xfrm>
            <a:custGeom>
              <a:avLst/>
              <a:gdLst>
                <a:gd name="connsiteX0" fmla="*/ 338818 w 602799"/>
                <a:gd name="connsiteY0" fmla="*/ 310850 h 601297"/>
                <a:gd name="connsiteX1" fmla="*/ 344811 w 602799"/>
                <a:gd name="connsiteY1" fmla="*/ 324650 h 601297"/>
                <a:gd name="connsiteX2" fmla="*/ 325757 w 602799"/>
                <a:gd name="connsiteY2" fmla="*/ 343663 h 601297"/>
                <a:gd name="connsiteX3" fmla="*/ 311928 w 602799"/>
                <a:gd name="connsiteY3" fmla="*/ 337683 h 601297"/>
                <a:gd name="connsiteX4" fmla="*/ 328677 w 602799"/>
                <a:gd name="connsiteY4" fmla="*/ 327410 h 601297"/>
                <a:gd name="connsiteX5" fmla="*/ 338818 w 602799"/>
                <a:gd name="connsiteY5" fmla="*/ 310850 h 601297"/>
                <a:gd name="connsiteX6" fmla="*/ 325724 w 602799"/>
                <a:gd name="connsiteY6" fmla="*/ 231675 h 601297"/>
                <a:gd name="connsiteX7" fmla="*/ 418835 w 602799"/>
                <a:gd name="connsiteY7" fmla="*/ 324645 h 601297"/>
                <a:gd name="connsiteX8" fmla="*/ 325724 w 602799"/>
                <a:gd name="connsiteY8" fmla="*/ 417615 h 601297"/>
                <a:gd name="connsiteX9" fmla="*/ 232613 w 602799"/>
                <a:gd name="connsiteY9" fmla="*/ 324645 h 601297"/>
                <a:gd name="connsiteX10" fmla="*/ 236915 w 602799"/>
                <a:gd name="connsiteY10" fmla="*/ 296877 h 601297"/>
                <a:gd name="connsiteX11" fmla="*/ 271025 w 602799"/>
                <a:gd name="connsiteY11" fmla="*/ 330628 h 601297"/>
                <a:gd name="connsiteX12" fmla="*/ 325724 w 602799"/>
                <a:gd name="connsiteY12" fmla="*/ 379568 h 601297"/>
                <a:gd name="connsiteX13" fmla="*/ 380577 w 602799"/>
                <a:gd name="connsiteY13" fmla="*/ 324645 h 601297"/>
                <a:gd name="connsiteX14" fmla="*/ 332024 w 602799"/>
                <a:gd name="connsiteY14" fmla="*/ 270182 h 601297"/>
                <a:gd name="connsiteX15" fmla="*/ 298067 w 602799"/>
                <a:gd name="connsiteY15" fmla="*/ 235817 h 601297"/>
                <a:gd name="connsiteX16" fmla="*/ 325724 w 602799"/>
                <a:gd name="connsiteY16" fmla="*/ 231675 h 601297"/>
                <a:gd name="connsiteX17" fmla="*/ 325760 w 602799"/>
                <a:gd name="connsiteY17" fmla="*/ 157723 h 601297"/>
                <a:gd name="connsiteX18" fmla="*/ 492929 w 602799"/>
                <a:gd name="connsiteY18" fmla="*/ 324646 h 601297"/>
                <a:gd name="connsiteX19" fmla="*/ 325760 w 602799"/>
                <a:gd name="connsiteY19" fmla="*/ 491568 h 601297"/>
                <a:gd name="connsiteX20" fmla="*/ 158590 w 602799"/>
                <a:gd name="connsiteY20" fmla="*/ 324646 h 601297"/>
                <a:gd name="connsiteX21" fmla="*/ 181023 w 602799"/>
                <a:gd name="connsiteY21" fmla="*/ 241184 h 601297"/>
                <a:gd name="connsiteX22" fmla="*/ 209294 w 602799"/>
                <a:gd name="connsiteY22" fmla="*/ 269414 h 601297"/>
                <a:gd name="connsiteX23" fmla="*/ 196695 w 602799"/>
                <a:gd name="connsiteY23" fmla="*/ 324646 h 601297"/>
                <a:gd name="connsiteX24" fmla="*/ 325760 w 602799"/>
                <a:gd name="connsiteY24" fmla="*/ 453520 h 601297"/>
                <a:gd name="connsiteX25" fmla="*/ 454671 w 602799"/>
                <a:gd name="connsiteY25" fmla="*/ 324646 h 601297"/>
                <a:gd name="connsiteX26" fmla="*/ 325760 w 602799"/>
                <a:gd name="connsiteY26" fmla="*/ 195925 h 601297"/>
                <a:gd name="connsiteX27" fmla="*/ 270446 w 602799"/>
                <a:gd name="connsiteY27" fmla="*/ 208352 h 601297"/>
                <a:gd name="connsiteX28" fmla="*/ 242175 w 602799"/>
                <a:gd name="connsiteY28" fmla="*/ 180123 h 601297"/>
                <a:gd name="connsiteX29" fmla="*/ 325760 w 602799"/>
                <a:gd name="connsiteY29" fmla="*/ 157723 h 601297"/>
                <a:gd name="connsiteX30" fmla="*/ 111273 w 602799"/>
                <a:gd name="connsiteY30" fmla="*/ 85181 h 601297"/>
                <a:gd name="connsiteX31" fmla="*/ 310717 w 602799"/>
                <a:gd name="connsiteY31" fmla="*/ 284185 h 601297"/>
                <a:gd name="connsiteX32" fmla="*/ 310717 w 602799"/>
                <a:gd name="connsiteY32" fmla="*/ 309502 h 601297"/>
                <a:gd name="connsiteX33" fmla="*/ 298117 w 602799"/>
                <a:gd name="connsiteY33" fmla="*/ 314872 h 601297"/>
                <a:gd name="connsiteX34" fmla="*/ 285364 w 602799"/>
                <a:gd name="connsiteY34" fmla="*/ 309655 h 601297"/>
                <a:gd name="connsiteX35" fmla="*/ 85766 w 602799"/>
                <a:gd name="connsiteY35" fmla="*/ 110498 h 601297"/>
                <a:gd name="connsiteX36" fmla="*/ 90376 w 602799"/>
                <a:gd name="connsiteY36" fmla="*/ 110498 h 601297"/>
                <a:gd name="connsiteX37" fmla="*/ 111273 w 602799"/>
                <a:gd name="connsiteY37" fmla="*/ 89477 h 601297"/>
                <a:gd name="connsiteX38" fmla="*/ 325759 w 602799"/>
                <a:gd name="connsiteY38" fmla="*/ 48064 h 601297"/>
                <a:gd name="connsiteX39" fmla="*/ 602799 w 602799"/>
                <a:gd name="connsiteY39" fmla="*/ 324681 h 601297"/>
                <a:gd name="connsiteX40" fmla="*/ 325759 w 602799"/>
                <a:gd name="connsiteY40" fmla="*/ 601297 h 601297"/>
                <a:gd name="connsiteX41" fmla="*/ 48719 w 602799"/>
                <a:gd name="connsiteY41" fmla="*/ 324681 h 601297"/>
                <a:gd name="connsiteX42" fmla="*/ 101730 w 602799"/>
                <a:gd name="connsiteY42" fmla="*/ 162055 h 601297"/>
                <a:gd name="connsiteX43" fmla="*/ 154895 w 602799"/>
                <a:gd name="connsiteY43" fmla="*/ 215139 h 601297"/>
                <a:gd name="connsiteX44" fmla="*/ 122627 w 602799"/>
                <a:gd name="connsiteY44" fmla="*/ 324681 h 601297"/>
                <a:gd name="connsiteX45" fmla="*/ 325759 w 602799"/>
                <a:gd name="connsiteY45" fmla="*/ 527349 h 601297"/>
                <a:gd name="connsiteX46" fmla="*/ 528737 w 602799"/>
                <a:gd name="connsiteY46" fmla="*/ 324681 h 601297"/>
                <a:gd name="connsiteX47" fmla="*/ 325759 w 602799"/>
                <a:gd name="connsiteY47" fmla="*/ 122013 h 601297"/>
                <a:gd name="connsiteX48" fmla="*/ 216203 w 602799"/>
                <a:gd name="connsiteY48" fmla="*/ 154077 h 601297"/>
                <a:gd name="connsiteX49" fmla="*/ 162885 w 602799"/>
                <a:gd name="connsiteY49" fmla="*/ 100994 h 601297"/>
                <a:gd name="connsiteX50" fmla="*/ 325759 w 602799"/>
                <a:gd name="connsiteY50" fmla="*/ 48064 h 601297"/>
                <a:gd name="connsiteX51" fmla="*/ 47654 w 602799"/>
                <a:gd name="connsiteY51" fmla="*/ 1123 h 601297"/>
                <a:gd name="connsiteX52" fmla="*/ 82702 w 602799"/>
                <a:gd name="connsiteY52" fmla="*/ 35649 h 601297"/>
                <a:gd name="connsiteX53" fmla="*/ 83932 w 602799"/>
                <a:gd name="connsiteY53" fmla="*/ 38564 h 601297"/>
                <a:gd name="connsiteX54" fmla="*/ 83932 w 602799"/>
                <a:gd name="connsiteY54" fmla="*/ 79074 h 601297"/>
                <a:gd name="connsiteX55" fmla="*/ 79935 w 602799"/>
                <a:gd name="connsiteY55" fmla="*/ 83064 h 601297"/>
                <a:gd name="connsiteX56" fmla="*/ 39354 w 602799"/>
                <a:gd name="connsiteY56" fmla="*/ 83064 h 601297"/>
                <a:gd name="connsiteX57" fmla="*/ 36587 w 602799"/>
                <a:gd name="connsiteY57" fmla="*/ 81990 h 601297"/>
                <a:gd name="connsiteX58" fmla="*/ 1231 w 602799"/>
                <a:gd name="connsiteY58" fmla="*/ 47004 h 601297"/>
                <a:gd name="connsiteX59" fmla="*/ 3998 w 602799"/>
                <a:gd name="connsiteY59" fmla="*/ 40252 h 601297"/>
                <a:gd name="connsiteX60" fmla="*/ 15988 w 602799"/>
                <a:gd name="connsiteY60" fmla="*/ 40252 h 601297"/>
                <a:gd name="connsiteX61" fmla="*/ 40891 w 602799"/>
                <a:gd name="connsiteY61" fmla="*/ 15394 h 601297"/>
                <a:gd name="connsiteX62" fmla="*/ 40891 w 602799"/>
                <a:gd name="connsiteY62" fmla="*/ 4039 h 601297"/>
                <a:gd name="connsiteX63" fmla="*/ 47654 w 602799"/>
                <a:gd name="connsiteY63" fmla="*/ 1123 h 6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2799" h="601297">
                  <a:moveTo>
                    <a:pt x="338818" y="310850"/>
                  </a:moveTo>
                  <a:cubicBezTo>
                    <a:pt x="342506" y="314377"/>
                    <a:pt x="344811" y="319283"/>
                    <a:pt x="344811" y="324650"/>
                  </a:cubicBezTo>
                  <a:cubicBezTo>
                    <a:pt x="344811" y="335230"/>
                    <a:pt x="336206" y="343663"/>
                    <a:pt x="325757" y="343663"/>
                  </a:cubicBezTo>
                  <a:cubicBezTo>
                    <a:pt x="320226" y="343663"/>
                    <a:pt x="315309" y="341363"/>
                    <a:pt x="311928" y="337683"/>
                  </a:cubicBezTo>
                  <a:cubicBezTo>
                    <a:pt x="318074" y="335690"/>
                    <a:pt x="323914" y="332163"/>
                    <a:pt x="328677" y="327410"/>
                  </a:cubicBezTo>
                  <a:cubicBezTo>
                    <a:pt x="333440" y="322657"/>
                    <a:pt x="336821" y="316983"/>
                    <a:pt x="338818" y="310850"/>
                  </a:cubicBezTo>
                  <a:close/>
                  <a:moveTo>
                    <a:pt x="325724" y="231675"/>
                  </a:moveTo>
                  <a:cubicBezTo>
                    <a:pt x="377043" y="231675"/>
                    <a:pt x="418835" y="273404"/>
                    <a:pt x="418835" y="324645"/>
                  </a:cubicBezTo>
                  <a:cubicBezTo>
                    <a:pt x="418835" y="375886"/>
                    <a:pt x="377043" y="417615"/>
                    <a:pt x="325724" y="417615"/>
                  </a:cubicBezTo>
                  <a:cubicBezTo>
                    <a:pt x="274406" y="417615"/>
                    <a:pt x="232613" y="375886"/>
                    <a:pt x="232613" y="324645"/>
                  </a:cubicBezTo>
                  <a:cubicBezTo>
                    <a:pt x="232613" y="314980"/>
                    <a:pt x="234150" y="305621"/>
                    <a:pt x="236915" y="296877"/>
                  </a:cubicBezTo>
                  <a:cubicBezTo>
                    <a:pt x="236915" y="296877"/>
                    <a:pt x="269796" y="329708"/>
                    <a:pt x="271025" y="330628"/>
                  </a:cubicBezTo>
                  <a:cubicBezTo>
                    <a:pt x="274098" y="358090"/>
                    <a:pt x="297453" y="379568"/>
                    <a:pt x="325724" y="379568"/>
                  </a:cubicBezTo>
                  <a:cubicBezTo>
                    <a:pt x="355993" y="379568"/>
                    <a:pt x="380577" y="354868"/>
                    <a:pt x="380577" y="324645"/>
                  </a:cubicBezTo>
                  <a:cubicBezTo>
                    <a:pt x="380577" y="296570"/>
                    <a:pt x="359373" y="273251"/>
                    <a:pt x="332024" y="270182"/>
                  </a:cubicBezTo>
                  <a:cubicBezTo>
                    <a:pt x="330948" y="268802"/>
                    <a:pt x="298067" y="235817"/>
                    <a:pt x="298067" y="235817"/>
                  </a:cubicBezTo>
                  <a:cubicBezTo>
                    <a:pt x="306825" y="233209"/>
                    <a:pt x="316044" y="231675"/>
                    <a:pt x="325724" y="231675"/>
                  </a:cubicBezTo>
                  <a:close/>
                  <a:moveTo>
                    <a:pt x="325760" y="157723"/>
                  </a:moveTo>
                  <a:cubicBezTo>
                    <a:pt x="417949" y="157723"/>
                    <a:pt x="492929" y="232593"/>
                    <a:pt x="492929" y="324646"/>
                  </a:cubicBezTo>
                  <a:cubicBezTo>
                    <a:pt x="492929" y="416698"/>
                    <a:pt x="417949" y="491568"/>
                    <a:pt x="325760" y="491568"/>
                  </a:cubicBezTo>
                  <a:cubicBezTo>
                    <a:pt x="233571" y="491568"/>
                    <a:pt x="158590" y="416698"/>
                    <a:pt x="158590" y="324646"/>
                  </a:cubicBezTo>
                  <a:cubicBezTo>
                    <a:pt x="158590" y="294268"/>
                    <a:pt x="166733" y="265732"/>
                    <a:pt x="181023" y="241184"/>
                  </a:cubicBezTo>
                  <a:lnTo>
                    <a:pt x="209294" y="269414"/>
                  </a:lnTo>
                  <a:cubicBezTo>
                    <a:pt x="201304" y="286137"/>
                    <a:pt x="196695" y="304854"/>
                    <a:pt x="196695" y="324646"/>
                  </a:cubicBezTo>
                  <a:cubicBezTo>
                    <a:pt x="196695" y="395680"/>
                    <a:pt x="254620" y="453520"/>
                    <a:pt x="325760" y="453520"/>
                  </a:cubicBezTo>
                  <a:cubicBezTo>
                    <a:pt x="396899" y="453520"/>
                    <a:pt x="454671" y="395680"/>
                    <a:pt x="454671" y="324646"/>
                  </a:cubicBezTo>
                  <a:cubicBezTo>
                    <a:pt x="454671" y="253611"/>
                    <a:pt x="396899" y="195925"/>
                    <a:pt x="325760" y="195925"/>
                  </a:cubicBezTo>
                  <a:cubicBezTo>
                    <a:pt x="305939" y="195925"/>
                    <a:pt x="287194" y="200374"/>
                    <a:pt x="270446" y="208352"/>
                  </a:cubicBezTo>
                  <a:lnTo>
                    <a:pt x="242175" y="180123"/>
                  </a:lnTo>
                  <a:cubicBezTo>
                    <a:pt x="266759" y="165854"/>
                    <a:pt x="295337" y="157723"/>
                    <a:pt x="325760" y="157723"/>
                  </a:cubicBezTo>
                  <a:close/>
                  <a:moveTo>
                    <a:pt x="111273" y="85181"/>
                  </a:moveTo>
                  <a:lnTo>
                    <a:pt x="310717" y="284185"/>
                  </a:lnTo>
                  <a:cubicBezTo>
                    <a:pt x="317785" y="291243"/>
                    <a:pt x="317785" y="302597"/>
                    <a:pt x="310717" y="309502"/>
                  </a:cubicBezTo>
                  <a:cubicBezTo>
                    <a:pt x="307183" y="313031"/>
                    <a:pt x="302573" y="314872"/>
                    <a:pt x="298117" y="314872"/>
                  </a:cubicBezTo>
                  <a:cubicBezTo>
                    <a:pt x="293508" y="314872"/>
                    <a:pt x="288898" y="313031"/>
                    <a:pt x="285364" y="309655"/>
                  </a:cubicBezTo>
                  <a:lnTo>
                    <a:pt x="85766" y="110498"/>
                  </a:lnTo>
                  <a:lnTo>
                    <a:pt x="90376" y="110498"/>
                  </a:lnTo>
                  <a:cubicBezTo>
                    <a:pt x="101900" y="110498"/>
                    <a:pt x="111273" y="100985"/>
                    <a:pt x="111273" y="89477"/>
                  </a:cubicBezTo>
                  <a:close/>
                  <a:moveTo>
                    <a:pt x="325759" y="48064"/>
                  </a:moveTo>
                  <a:cubicBezTo>
                    <a:pt x="478492" y="48064"/>
                    <a:pt x="602799" y="172181"/>
                    <a:pt x="602799" y="324681"/>
                  </a:cubicBezTo>
                  <a:cubicBezTo>
                    <a:pt x="602799" y="477180"/>
                    <a:pt x="478492" y="601297"/>
                    <a:pt x="325759" y="601297"/>
                  </a:cubicBezTo>
                  <a:cubicBezTo>
                    <a:pt x="173026" y="601297"/>
                    <a:pt x="48719" y="477180"/>
                    <a:pt x="48719" y="324681"/>
                  </a:cubicBezTo>
                  <a:cubicBezTo>
                    <a:pt x="48719" y="263926"/>
                    <a:pt x="68387" y="207774"/>
                    <a:pt x="101730" y="162055"/>
                  </a:cubicBezTo>
                  <a:lnTo>
                    <a:pt x="154895" y="215139"/>
                  </a:lnTo>
                  <a:cubicBezTo>
                    <a:pt x="134612" y="246743"/>
                    <a:pt x="122627" y="284331"/>
                    <a:pt x="122627" y="324681"/>
                  </a:cubicBezTo>
                  <a:cubicBezTo>
                    <a:pt x="122627" y="436524"/>
                    <a:pt x="213745" y="527349"/>
                    <a:pt x="325759" y="527349"/>
                  </a:cubicBezTo>
                  <a:cubicBezTo>
                    <a:pt x="437620" y="527349"/>
                    <a:pt x="528737" y="436524"/>
                    <a:pt x="528737" y="324681"/>
                  </a:cubicBezTo>
                  <a:cubicBezTo>
                    <a:pt x="528737" y="212837"/>
                    <a:pt x="437620" y="122013"/>
                    <a:pt x="325759" y="122013"/>
                  </a:cubicBezTo>
                  <a:cubicBezTo>
                    <a:pt x="285348" y="122013"/>
                    <a:pt x="247856" y="133826"/>
                    <a:pt x="216203" y="154077"/>
                  </a:cubicBezTo>
                  <a:lnTo>
                    <a:pt x="162885" y="100994"/>
                  </a:lnTo>
                  <a:cubicBezTo>
                    <a:pt x="208674" y="67702"/>
                    <a:pt x="264912" y="48064"/>
                    <a:pt x="325759" y="48064"/>
                  </a:cubicBezTo>
                  <a:close/>
                  <a:moveTo>
                    <a:pt x="47654" y="1123"/>
                  </a:moveTo>
                  <a:lnTo>
                    <a:pt x="82702" y="35649"/>
                  </a:lnTo>
                  <a:cubicBezTo>
                    <a:pt x="83471" y="36416"/>
                    <a:pt x="83932" y="37490"/>
                    <a:pt x="83932" y="38564"/>
                  </a:cubicBezTo>
                  <a:lnTo>
                    <a:pt x="83932" y="79074"/>
                  </a:lnTo>
                  <a:cubicBezTo>
                    <a:pt x="83932" y="81376"/>
                    <a:pt x="82088" y="83064"/>
                    <a:pt x="79935" y="83064"/>
                  </a:cubicBezTo>
                  <a:lnTo>
                    <a:pt x="39354" y="83064"/>
                  </a:lnTo>
                  <a:cubicBezTo>
                    <a:pt x="38278" y="83064"/>
                    <a:pt x="37355" y="82604"/>
                    <a:pt x="36587" y="81990"/>
                  </a:cubicBezTo>
                  <a:lnTo>
                    <a:pt x="1231" y="47004"/>
                  </a:lnTo>
                  <a:cubicBezTo>
                    <a:pt x="-1382" y="44549"/>
                    <a:pt x="463" y="40252"/>
                    <a:pt x="3998" y="40252"/>
                  </a:cubicBezTo>
                  <a:lnTo>
                    <a:pt x="15988" y="40252"/>
                  </a:lnTo>
                  <a:cubicBezTo>
                    <a:pt x="29669" y="40252"/>
                    <a:pt x="40891" y="29051"/>
                    <a:pt x="40891" y="15394"/>
                  </a:cubicBezTo>
                  <a:lnTo>
                    <a:pt x="40891" y="4039"/>
                  </a:lnTo>
                  <a:cubicBezTo>
                    <a:pt x="40891" y="509"/>
                    <a:pt x="45195" y="-1332"/>
                    <a:pt x="47654" y="1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2" name="îṥḻiḑè"/>
          <p:cNvGrpSpPr/>
          <p:nvPr/>
        </p:nvGrpSpPr>
        <p:grpSpPr>
          <a:xfrm>
            <a:off x="9544565" y="3933056"/>
            <a:ext cx="778276" cy="781722"/>
            <a:chOff x="1858391" y="4234875"/>
            <a:chExt cx="778276" cy="781722"/>
          </a:xfrm>
        </p:grpSpPr>
        <p:sp>
          <p:nvSpPr>
            <p:cNvPr id="33" name="iṣḷîďê"/>
            <p:cNvSpPr/>
            <p:nvPr/>
          </p:nvSpPr>
          <p:spPr bwMode="auto">
            <a:xfrm>
              <a:off x="1858391" y="4234875"/>
              <a:ext cx="778276" cy="7817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4" name="íṣlîḓê"/>
            <p:cNvSpPr/>
            <p:nvPr/>
          </p:nvSpPr>
          <p:spPr bwMode="auto">
            <a:xfrm>
              <a:off x="2019414" y="4374549"/>
              <a:ext cx="456231" cy="502374"/>
            </a:xfrm>
            <a:custGeom>
              <a:avLst/>
              <a:gdLst>
                <a:gd name="T0" fmla="*/ 409 w 409"/>
                <a:gd name="T1" fmla="*/ 391 h 451"/>
                <a:gd name="T2" fmla="*/ 409 w 409"/>
                <a:gd name="T3" fmla="*/ 451 h 451"/>
                <a:gd name="T4" fmla="*/ 0 w 409"/>
                <a:gd name="T5" fmla="*/ 451 h 451"/>
                <a:gd name="T6" fmla="*/ 0 w 409"/>
                <a:gd name="T7" fmla="*/ 391 h 451"/>
                <a:gd name="T8" fmla="*/ 54 w 409"/>
                <a:gd name="T9" fmla="*/ 314 h 451"/>
                <a:gd name="T10" fmla="*/ 121 w 409"/>
                <a:gd name="T11" fmla="*/ 282 h 451"/>
                <a:gd name="T12" fmla="*/ 167 w 409"/>
                <a:gd name="T13" fmla="*/ 378 h 451"/>
                <a:gd name="T14" fmla="*/ 190 w 409"/>
                <a:gd name="T15" fmla="*/ 314 h 451"/>
                <a:gd name="T16" fmla="*/ 205 w 409"/>
                <a:gd name="T17" fmla="*/ 316 h 451"/>
                <a:gd name="T18" fmla="*/ 219 w 409"/>
                <a:gd name="T19" fmla="*/ 314 h 451"/>
                <a:gd name="T20" fmla="*/ 241 w 409"/>
                <a:gd name="T21" fmla="*/ 375 h 451"/>
                <a:gd name="T22" fmla="*/ 286 w 409"/>
                <a:gd name="T23" fmla="*/ 281 h 451"/>
                <a:gd name="T24" fmla="*/ 355 w 409"/>
                <a:gd name="T25" fmla="*/ 314 h 451"/>
                <a:gd name="T26" fmla="*/ 409 w 409"/>
                <a:gd name="T27" fmla="*/ 391 h 451"/>
                <a:gd name="T28" fmla="*/ 60 w 409"/>
                <a:gd name="T29" fmla="*/ 181 h 451"/>
                <a:gd name="T30" fmla="*/ 60 w 409"/>
                <a:gd name="T31" fmla="*/ 137 h 451"/>
                <a:gd name="T32" fmla="*/ 70 w 409"/>
                <a:gd name="T33" fmla="*/ 120 h 451"/>
                <a:gd name="T34" fmla="*/ 205 w 409"/>
                <a:gd name="T35" fmla="*/ 0 h 451"/>
                <a:gd name="T36" fmla="*/ 339 w 409"/>
                <a:gd name="T37" fmla="*/ 120 h 451"/>
                <a:gd name="T38" fmla="*/ 349 w 409"/>
                <a:gd name="T39" fmla="*/ 137 h 451"/>
                <a:gd name="T40" fmla="*/ 349 w 409"/>
                <a:gd name="T41" fmla="*/ 181 h 451"/>
                <a:gd name="T42" fmla="*/ 328 w 409"/>
                <a:gd name="T43" fmla="*/ 202 h 451"/>
                <a:gd name="T44" fmla="*/ 307 w 409"/>
                <a:gd name="T45" fmla="*/ 181 h 451"/>
                <a:gd name="T46" fmla="*/ 307 w 409"/>
                <a:gd name="T47" fmla="*/ 172 h 451"/>
                <a:gd name="T48" fmla="*/ 205 w 409"/>
                <a:gd name="T49" fmla="*/ 281 h 451"/>
                <a:gd name="T50" fmla="*/ 102 w 409"/>
                <a:gd name="T51" fmla="*/ 172 h 451"/>
                <a:gd name="T52" fmla="*/ 102 w 409"/>
                <a:gd name="T53" fmla="*/ 181 h 451"/>
                <a:gd name="T54" fmla="*/ 87 w 409"/>
                <a:gd name="T55" fmla="*/ 201 h 451"/>
                <a:gd name="T56" fmla="*/ 140 w 409"/>
                <a:gd name="T57" fmla="*/ 269 h 451"/>
                <a:gd name="T58" fmla="*/ 156 w 409"/>
                <a:gd name="T59" fmla="*/ 271 h 451"/>
                <a:gd name="T60" fmla="*/ 166 w 409"/>
                <a:gd name="T61" fmla="*/ 292 h 451"/>
                <a:gd name="T62" fmla="*/ 143 w 409"/>
                <a:gd name="T63" fmla="*/ 295 h 451"/>
                <a:gd name="T64" fmla="*/ 132 w 409"/>
                <a:gd name="T65" fmla="*/ 280 h 451"/>
                <a:gd name="T66" fmla="*/ 73 w 409"/>
                <a:gd name="T67" fmla="*/ 200 h 451"/>
                <a:gd name="T68" fmla="*/ 60 w 409"/>
                <a:gd name="T69" fmla="*/ 181 h 451"/>
                <a:gd name="T70" fmla="*/ 84 w 409"/>
                <a:gd name="T71" fmla="*/ 115 h 451"/>
                <a:gd name="T72" fmla="*/ 86 w 409"/>
                <a:gd name="T73" fmla="*/ 115 h 451"/>
                <a:gd name="T74" fmla="*/ 89 w 409"/>
                <a:gd name="T75" fmla="*/ 118 h 451"/>
                <a:gd name="T76" fmla="*/ 100 w 409"/>
                <a:gd name="T77" fmla="*/ 128 h 451"/>
                <a:gd name="T78" fmla="*/ 205 w 409"/>
                <a:gd name="T79" fmla="*/ 40 h 451"/>
                <a:gd name="T80" fmla="*/ 309 w 409"/>
                <a:gd name="T81" fmla="*/ 128 h 451"/>
                <a:gd name="T82" fmla="*/ 325 w 409"/>
                <a:gd name="T83" fmla="*/ 117 h 451"/>
                <a:gd name="T84" fmla="*/ 205 w 409"/>
                <a:gd name="T85" fmla="*/ 13 h 451"/>
                <a:gd name="T86" fmla="*/ 84 w 409"/>
                <a:gd name="T87" fmla="*/ 11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451">
                  <a:moveTo>
                    <a:pt x="409" y="391"/>
                  </a:moveTo>
                  <a:lnTo>
                    <a:pt x="409" y="451"/>
                  </a:lnTo>
                  <a:lnTo>
                    <a:pt x="0" y="451"/>
                  </a:lnTo>
                  <a:lnTo>
                    <a:pt x="0" y="391"/>
                  </a:lnTo>
                  <a:cubicBezTo>
                    <a:pt x="0" y="363"/>
                    <a:pt x="25" y="328"/>
                    <a:pt x="54" y="314"/>
                  </a:cubicBezTo>
                  <a:lnTo>
                    <a:pt x="121" y="282"/>
                  </a:lnTo>
                  <a:lnTo>
                    <a:pt x="167" y="378"/>
                  </a:lnTo>
                  <a:lnTo>
                    <a:pt x="190" y="314"/>
                  </a:lnTo>
                  <a:cubicBezTo>
                    <a:pt x="195" y="315"/>
                    <a:pt x="200" y="316"/>
                    <a:pt x="205" y="316"/>
                  </a:cubicBezTo>
                  <a:cubicBezTo>
                    <a:pt x="209" y="316"/>
                    <a:pt x="214" y="315"/>
                    <a:pt x="219" y="314"/>
                  </a:cubicBezTo>
                  <a:lnTo>
                    <a:pt x="241" y="375"/>
                  </a:lnTo>
                  <a:lnTo>
                    <a:pt x="286" y="281"/>
                  </a:lnTo>
                  <a:lnTo>
                    <a:pt x="355" y="314"/>
                  </a:lnTo>
                  <a:cubicBezTo>
                    <a:pt x="385" y="328"/>
                    <a:pt x="409" y="363"/>
                    <a:pt x="409" y="391"/>
                  </a:cubicBezTo>
                  <a:close/>
                  <a:moveTo>
                    <a:pt x="60" y="181"/>
                  </a:moveTo>
                  <a:lnTo>
                    <a:pt x="60" y="137"/>
                  </a:lnTo>
                  <a:cubicBezTo>
                    <a:pt x="60" y="130"/>
                    <a:pt x="64" y="124"/>
                    <a:pt x="70" y="120"/>
                  </a:cubicBezTo>
                  <a:cubicBezTo>
                    <a:pt x="78" y="53"/>
                    <a:pt x="135" y="0"/>
                    <a:pt x="205" y="0"/>
                  </a:cubicBezTo>
                  <a:cubicBezTo>
                    <a:pt x="274" y="0"/>
                    <a:pt x="331" y="53"/>
                    <a:pt x="339" y="120"/>
                  </a:cubicBezTo>
                  <a:cubicBezTo>
                    <a:pt x="345" y="124"/>
                    <a:pt x="349" y="130"/>
                    <a:pt x="349" y="137"/>
                  </a:cubicBezTo>
                  <a:lnTo>
                    <a:pt x="349" y="181"/>
                  </a:lnTo>
                  <a:cubicBezTo>
                    <a:pt x="349" y="192"/>
                    <a:pt x="339" y="202"/>
                    <a:pt x="328" y="202"/>
                  </a:cubicBezTo>
                  <a:cubicBezTo>
                    <a:pt x="316" y="202"/>
                    <a:pt x="307" y="192"/>
                    <a:pt x="307" y="181"/>
                  </a:cubicBezTo>
                  <a:lnTo>
                    <a:pt x="307" y="172"/>
                  </a:lnTo>
                  <a:cubicBezTo>
                    <a:pt x="296" y="228"/>
                    <a:pt x="254" y="281"/>
                    <a:pt x="205" y="281"/>
                  </a:cubicBezTo>
                  <a:cubicBezTo>
                    <a:pt x="155" y="281"/>
                    <a:pt x="113" y="228"/>
                    <a:pt x="102" y="172"/>
                  </a:cubicBezTo>
                  <a:lnTo>
                    <a:pt x="102" y="181"/>
                  </a:lnTo>
                  <a:cubicBezTo>
                    <a:pt x="102" y="190"/>
                    <a:pt x="96" y="198"/>
                    <a:pt x="87" y="201"/>
                  </a:cubicBezTo>
                  <a:cubicBezTo>
                    <a:pt x="96" y="229"/>
                    <a:pt x="114" y="253"/>
                    <a:pt x="140" y="269"/>
                  </a:cubicBezTo>
                  <a:cubicBezTo>
                    <a:pt x="144" y="268"/>
                    <a:pt x="150" y="268"/>
                    <a:pt x="156" y="271"/>
                  </a:cubicBezTo>
                  <a:cubicBezTo>
                    <a:pt x="165" y="276"/>
                    <a:pt x="170" y="285"/>
                    <a:pt x="166" y="292"/>
                  </a:cubicBezTo>
                  <a:cubicBezTo>
                    <a:pt x="163" y="298"/>
                    <a:pt x="153" y="300"/>
                    <a:pt x="143" y="295"/>
                  </a:cubicBezTo>
                  <a:cubicBezTo>
                    <a:pt x="137" y="292"/>
                    <a:pt x="132" y="286"/>
                    <a:pt x="132" y="280"/>
                  </a:cubicBezTo>
                  <a:cubicBezTo>
                    <a:pt x="103" y="261"/>
                    <a:pt x="82" y="233"/>
                    <a:pt x="73" y="200"/>
                  </a:cubicBezTo>
                  <a:cubicBezTo>
                    <a:pt x="66" y="197"/>
                    <a:pt x="60" y="190"/>
                    <a:pt x="60" y="181"/>
                  </a:cubicBezTo>
                  <a:close/>
                  <a:moveTo>
                    <a:pt x="84" y="115"/>
                  </a:moveTo>
                  <a:cubicBezTo>
                    <a:pt x="85" y="115"/>
                    <a:pt x="85" y="115"/>
                    <a:pt x="86" y="115"/>
                  </a:cubicBezTo>
                  <a:cubicBezTo>
                    <a:pt x="88" y="116"/>
                    <a:pt x="89" y="117"/>
                    <a:pt x="89" y="118"/>
                  </a:cubicBezTo>
                  <a:cubicBezTo>
                    <a:pt x="94" y="120"/>
                    <a:pt x="98" y="124"/>
                    <a:pt x="100" y="128"/>
                  </a:cubicBezTo>
                  <a:cubicBezTo>
                    <a:pt x="106" y="70"/>
                    <a:pt x="150" y="40"/>
                    <a:pt x="205" y="40"/>
                  </a:cubicBezTo>
                  <a:cubicBezTo>
                    <a:pt x="259" y="40"/>
                    <a:pt x="303" y="70"/>
                    <a:pt x="309" y="128"/>
                  </a:cubicBezTo>
                  <a:cubicBezTo>
                    <a:pt x="312" y="122"/>
                    <a:pt x="318" y="118"/>
                    <a:pt x="325" y="117"/>
                  </a:cubicBezTo>
                  <a:cubicBezTo>
                    <a:pt x="316" y="58"/>
                    <a:pt x="266" y="13"/>
                    <a:pt x="205" y="13"/>
                  </a:cubicBezTo>
                  <a:cubicBezTo>
                    <a:pt x="144" y="13"/>
                    <a:pt x="94" y="57"/>
                    <a:pt x="84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29" name="îṥḻiḑè"/>
          <p:cNvGrpSpPr/>
          <p:nvPr/>
        </p:nvGrpSpPr>
        <p:grpSpPr>
          <a:xfrm>
            <a:off x="10711180" y="3933056"/>
            <a:ext cx="778276" cy="781722"/>
            <a:chOff x="1858391" y="4234875"/>
            <a:chExt cx="778276" cy="781722"/>
          </a:xfrm>
        </p:grpSpPr>
        <p:sp>
          <p:nvSpPr>
            <p:cNvPr id="30" name="iṣḷîďê"/>
            <p:cNvSpPr/>
            <p:nvPr/>
          </p:nvSpPr>
          <p:spPr bwMode="auto">
            <a:xfrm>
              <a:off x="1858391" y="4234875"/>
              <a:ext cx="778276" cy="7817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1" name="íṣlîḓê"/>
            <p:cNvSpPr/>
            <p:nvPr/>
          </p:nvSpPr>
          <p:spPr bwMode="auto">
            <a:xfrm>
              <a:off x="1996343" y="4404810"/>
              <a:ext cx="502373" cy="441850"/>
            </a:xfrm>
            <a:custGeom>
              <a:avLst/>
              <a:gdLst>
                <a:gd name="connsiteX0" fmla="*/ 351345 w 606227"/>
                <a:gd name="connsiteY0" fmla="*/ 426074 h 533192"/>
                <a:gd name="connsiteX1" fmla="*/ 407490 w 606227"/>
                <a:gd name="connsiteY1" fmla="*/ 426074 h 533192"/>
                <a:gd name="connsiteX2" fmla="*/ 446467 w 606227"/>
                <a:gd name="connsiteY2" fmla="*/ 533192 h 533192"/>
                <a:gd name="connsiteX3" fmla="*/ 390229 w 606227"/>
                <a:gd name="connsiteY3" fmla="*/ 533192 h 533192"/>
                <a:gd name="connsiteX4" fmla="*/ 198757 w 606227"/>
                <a:gd name="connsiteY4" fmla="*/ 426074 h 533192"/>
                <a:gd name="connsiteX5" fmla="*/ 255023 w 606227"/>
                <a:gd name="connsiteY5" fmla="*/ 426074 h 533192"/>
                <a:gd name="connsiteX6" fmla="*/ 216119 w 606227"/>
                <a:gd name="connsiteY6" fmla="*/ 533192 h 533192"/>
                <a:gd name="connsiteX7" fmla="*/ 159760 w 606227"/>
                <a:gd name="connsiteY7" fmla="*/ 533192 h 533192"/>
                <a:gd name="connsiteX8" fmla="*/ 304170 w 606227"/>
                <a:gd name="connsiteY8" fmla="*/ 146113 h 533192"/>
                <a:gd name="connsiteX9" fmla="*/ 292193 w 606227"/>
                <a:gd name="connsiteY9" fmla="*/ 158070 h 533192"/>
                <a:gd name="connsiteX10" fmla="*/ 292193 w 606227"/>
                <a:gd name="connsiteY10" fmla="*/ 298304 h 533192"/>
                <a:gd name="connsiteX11" fmla="*/ 248833 w 606227"/>
                <a:gd name="connsiteY11" fmla="*/ 298304 h 533192"/>
                <a:gd name="connsiteX12" fmla="*/ 248833 w 606227"/>
                <a:gd name="connsiteY12" fmla="*/ 220448 h 533192"/>
                <a:gd name="connsiteX13" fmla="*/ 236856 w 606227"/>
                <a:gd name="connsiteY13" fmla="*/ 208491 h 533192"/>
                <a:gd name="connsiteX14" fmla="*/ 224786 w 606227"/>
                <a:gd name="connsiteY14" fmla="*/ 220448 h 533192"/>
                <a:gd name="connsiteX15" fmla="*/ 224786 w 606227"/>
                <a:gd name="connsiteY15" fmla="*/ 297841 h 533192"/>
                <a:gd name="connsiteX16" fmla="*/ 190153 w 606227"/>
                <a:gd name="connsiteY16" fmla="*/ 297841 h 533192"/>
                <a:gd name="connsiteX17" fmla="*/ 178176 w 606227"/>
                <a:gd name="connsiteY17" fmla="*/ 309797 h 533192"/>
                <a:gd name="connsiteX18" fmla="*/ 190153 w 606227"/>
                <a:gd name="connsiteY18" fmla="*/ 321846 h 533192"/>
                <a:gd name="connsiteX19" fmla="*/ 418187 w 606227"/>
                <a:gd name="connsiteY19" fmla="*/ 321846 h 533192"/>
                <a:gd name="connsiteX20" fmla="*/ 430165 w 606227"/>
                <a:gd name="connsiteY20" fmla="*/ 309797 h 533192"/>
                <a:gd name="connsiteX21" fmla="*/ 418187 w 606227"/>
                <a:gd name="connsiteY21" fmla="*/ 297841 h 533192"/>
                <a:gd name="connsiteX22" fmla="*/ 383555 w 606227"/>
                <a:gd name="connsiteY22" fmla="*/ 297841 h 533192"/>
                <a:gd name="connsiteX23" fmla="*/ 383555 w 606227"/>
                <a:gd name="connsiteY23" fmla="*/ 186339 h 533192"/>
                <a:gd name="connsiteX24" fmla="*/ 371485 w 606227"/>
                <a:gd name="connsiteY24" fmla="*/ 174382 h 533192"/>
                <a:gd name="connsiteX25" fmla="*/ 359508 w 606227"/>
                <a:gd name="connsiteY25" fmla="*/ 186339 h 533192"/>
                <a:gd name="connsiteX26" fmla="*/ 359508 w 606227"/>
                <a:gd name="connsiteY26" fmla="*/ 297841 h 533192"/>
                <a:gd name="connsiteX27" fmla="*/ 316148 w 606227"/>
                <a:gd name="connsiteY27" fmla="*/ 297841 h 533192"/>
                <a:gd name="connsiteX28" fmla="*/ 316148 w 606227"/>
                <a:gd name="connsiteY28" fmla="*/ 158070 h 533192"/>
                <a:gd name="connsiteX29" fmla="*/ 304170 w 606227"/>
                <a:gd name="connsiteY29" fmla="*/ 146113 h 533192"/>
                <a:gd name="connsiteX30" fmla="*/ 47632 w 606227"/>
                <a:gd name="connsiteY30" fmla="*/ 64920 h 533192"/>
                <a:gd name="connsiteX31" fmla="*/ 558666 w 606227"/>
                <a:gd name="connsiteY31" fmla="*/ 64920 h 533192"/>
                <a:gd name="connsiteX32" fmla="*/ 558666 w 606227"/>
                <a:gd name="connsiteY32" fmla="*/ 335749 h 533192"/>
                <a:gd name="connsiteX33" fmla="*/ 498036 w 606227"/>
                <a:gd name="connsiteY33" fmla="*/ 396366 h 533192"/>
                <a:gd name="connsiteX34" fmla="*/ 108354 w 606227"/>
                <a:gd name="connsiteY34" fmla="*/ 396366 h 533192"/>
                <a:gd name="connsiteX35" fmla="*/ 47632 w 606227"/>
                <a:gd name="connsiteY35" fmla="*/ 335749 h 533192"/>
                <a:gd name="connsiteX36" fmla="*/ 0 w 606227"/>
                <a:gd name="connsiteY36" fmla="*/ 0 h 533192"/>
                <a:gd name="connsiteX37" fmla="*/ 606227 w 606227"/>
                <a:gd name="connsiteY37" fmla="*/ 0 h 533192"/>
                <a:gd name="connsiteX38" fmla="*/ 606227 w 606227"/>
                <a:gd name="connsiteY38" fmla="*/ 35565 h 533192"/>
                <a:gd name="connsiteX39" fmla="*/ 0 w 606227"/>
                <a:gd name="connsiteY39" fmla="*/ 35565 h 53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6227" h="533192">
                  <a:moveTo>
                    <a:pt x="351345" y="426074"/>
                  </a:moveTo>
                  <a:lnTo>
                    <a:pt x="407490" y="426074"/>
                  </a:lnTo>
                  <a:lnTo>
                    <a:pt x="446467" y="533192"/>
                  </a:lnTo>
                  <a:lnTo>
                    <a:pt x="390229" y="533192"/>
                  </a:lnTo>
                  <a:close/>
                  <a:moveTo>
                    <a:pt x="198757" y="426074"/>
                  </a:moveTo>
                  <a:lnTo>
                    <a:pt x="255023" y="426074"/>
                  </a:lnTo>
                  <a:lnTo>
                    <a:pt x="216119" y="533192"/>
                  </a:lnTo>
                  <a:lnTo>
                    <a:pt x="159760" y="533192"/>
                  </a:lnTo>
                  <a:close/>
                  <a:moveTo>
                    <a:pt x="304170" y="146113"/>
                  </a:moveTo>
                  <a:cubicBezTo>
                    <a:pt x="297485" y="146113"/>
                    <a:pt x="292193" y="151396"/>
                    <a:pt x="292193" y="158070"/>
                  </a:cubicBezTo>
                  <a:lnTo>
                    <a:pt x="292193" y="298304"/>
                  </a:lnTo>
                  <a:lnTo>
                    <a:pt x="248833" y="298304"/>
                  </a:lnTo>
                  <a:lnTo>
                    <a:pt x="248833" y="220448"/>
                  </a:lnTo>
                  <a:cubicBezTo>
                    <a:pt x="248833" y="213774"/>
                    <a:pt x="243541" y="208491"/>
                    <a:pt x="236856" y="208491"/>
                  </a:cubicBezTo>
                  <a:cubicBezTo>
                    <a:pt x="230171" y="208491"/>
                    <a:pt x="224786" y="213774"/>
                    <a:pt x="224786" y="220448"/>
                  </a:cubicBezTo>
                  <a:lnTo>
                    <a:pt x="224786" y="297841"/>
                  </a:lnTo>
                  <a:lnTo>
                    <a:pt x="190153" y="297841"/>
                  </a:lnTo>
                  <a:cubicBezTo>
                    <a:pt x="183375" y="297841"/>
                    <a:pt x="177990" y="303031"/>
                    <a:pt x="178176" y="309797"/>
                  </a:cubicBezTo>
                  <a:cubicBezTo>
                    <a:pt x="178176" y="316470"/>
                    <a:pt x="183468" y="321846"/>
                    <a:pt x="190153" y="321846"/>
                  </a:cubicBezTo>
                  <a:lnTo>
                    <a:pt x="418187" y="321846"/>
                  </a:lnTo>
                  <a:cubicBezTo>
                    <a:pt x="424872" y="321846"/>
                    <a:pt x="430165" y="316470"/>
                    <a:pt x="430165" y="309797"/>
                  </a:cubicBezTo>
                  <a:cubicBezTo>
                    <a:pt x="430165" y="303124"/>
                    <a:pt x="424872" y="297841"/>
                    <a:pt x="418187" y="297841"/>
                  </a:cubicBezTo>
                  <a:lnTo>
                    <a:pt x="383555" y="297841"/>
                  </a:lnTo>
                  <a:lnTo>
                    <a:pt x="383555" y="186339"/>
                  </a:lnTo>
                  <a:cubicBezTo>
                    <a:pt x="383555" y="179666"/>
                    <a:pt x="378170" y="174382"/>
                    <a:pt x="371485" y="174382"/>
                  </a:cubicBezTo>
                  <a:cubicBezTo>
                    <a:pt x="364800" y="174382"/>
                    <a:pt x="359508" y="179666"/>
                    <a:pt x="359508" y="186339"/>
                  </a:cubicBezTo>
                  <a:lnTo>
                    <a:pt x="359508" y="297841"/>
                  </a:lnTo>
                  <a:lnTo>
                    <a:pt x="316148" y="297841"/>
                  </a:lnTo>
                  <a:lnTo>
                    <a:pt x="316148" y="158070"/>
                  </a:lnTo>
                  <a:cubicBezTo>
                    <a:pt x="316148" y="151396"/>
                    <a:pt x="310855" y="146113"/>
                    <a:pt x="304170" y="146113"/>
                  </a:cubicBezTo>
                  <a:close/>
                  <a:moveTo>
                    <a:pt x="47632" y="64920"/>
                  </a:moveTo>
                  <a:lnTo>
                    <a:pt x="558666" y="64920"/>
                  </a:lnTo>
                  <a:lnTo>
                    <a:pt x="558666" y="335749"/>
                  </a:lnTo>
                  <a:cubicBezTo>
                    <a:pt x="558666" y="369394"/>
                    <a:pt x="531740" y="396366"/>
                    <a:pt x="498036" y="396366"/>
                  </a:cubicBezTo>
                  <a:lnTo>
                    <a:pt x="108354" y="396366"/>
                  </a:lnTo>
                  <a:cubicBezTo>
                    <a:pt x="74651" y="396366"/>
                    <a:pt x="47632" y="369394"/>
                    <a:pt x="47632" y="335749"/>
                  </a:cubicBezTo>
                  <a:close/>
                  <a:moveTo>
                    <a:pt x="0" y="0"/>
                  </a:moveTo>
                  <a:lnTo>
                    <a:pt x="606227" y="0"/>
                  </a:lnTo>
                  <a:lnTo>
                    <a:pt x="606227" y="35565"/>
                  </a:lnTo>
                  <a:lnTo>
                    <a:pt x="0" y="35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63352" y="329206"/>
            <a:ext cx="145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pPr algn="r"/>
            <a:r>
              <a:rPr lang="en-US" altLang="zh-CN" sz="2800" b="1" spc="0" dirty="0">
                <a:solidFill>
                  <a:srgbClr val="02487B"/>
                </a:solidFill>
                <a:latin typeface="Arial"/>
                <a:ea typeface="微软雅黑"/>
                <a:sym typeface="Arial"/>
              </a:rPr>
              <a:t>LOGO</a:t>
            </a:r>
            <a:endParaRPr lang="zh-CN" altLang="en-US" sz="2800" b="1" spc="0" dirty="0">
              <a:solidFill>
                <a:srgbClr val="02487B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001" y="2995140"/>
            <a:ext cx="7635942" cy="433281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07368" y="940603"/>
            <a:ext cx="420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en-US" altLang="zh-CN" sz="2800" dirty="0">
                <a:solidFill>
                  <a:srgbClr val="02487B"/>
                </a:solidFill>
                <a:ea typeface="微软雅黑"/>
                <a:sym typeface="Arial"/>
              </a:rPr>
              <a:t>Python</a:t>
            </a:r>
            <a:r>
              <a:rPr lang="zh-CN" altLang="en-US" sz="2800" dirty="0">
                <a:solidFill>
                  <a:srgbClr val="02487B"/>
                </a:solidFill>
                <a:ea typeface="微软雅黑"/>
                <a:sym typeface="Arial"/>
              </a:rPr>
              <a:t>编程实践</a:t>
            </a:r>
            <a:endParaRPr lang="zh-CN" altLang="en-US" sz="2800" dirty="0">
              <a:solidFill>
                <a:srgbClr val="02487B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62EF072-3EE8-481E-81E2-7D3AF7EA67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614" y="402537"/>
            <a:ext cx="1926590" cy="42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1" grpId="0"/>
      <p:bldP spid="22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411374">
            <a:off x="7186068" y="-2281059"/>
            <a:ext cx="4967916" cy="5156139"/>
          </a:xfrm>
          <a:prstGeom prst="rect">
            <a:avLst/>
          </a:prstGeom>
          <a:solidFill>
            <a:srgbClr val="0E5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22827" y="1106324"/>
            <a:ext cx="1800201" cy="2088233"/>
            <a:chOff x="5285396" y="544262"/>
            <a:chExt cx="1296144" cy="1503527"/>
          </a:xfrm>
        </p:grpSpPr>
        <p:sp>
          <p:nvSpPr>
            <p:cNvPr id="10" name="六边形 9"/>
            <p:cNvSpPr/>
            <p:nvPr/>
          </p:nvSpPr>
          <p:spPr>
            <a:xfrm rot="5400000">
              <a:off x="5181704" y="647954"/>
              <a:ext cx="1503527" cy="1296144"/>
            </a:xfrm>
            <a:prstGeom prst="hexagon">
              <a:avLst/>
            </a:prstGeom>
            <a:solidFill>
              <a:srgbClr val="0E5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93409" y="972862"/>
              <a:ext cx="1080120" cy="86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03</a:t>
              </a:r>
              <a:endParaRPr lang="zh-CN" altLang="en-US" sz="72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521437" y="3462019"/>
            <a:ext cx="4602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200">
                <a:solidFill>
                  <a:srgbClr val="02487B"/>
                </a:solidFill>
                <a:latin typeface="汉仪菱心体简" pitchFamily="49" charset="-122"/>
                <a:ea typeface="汉仪菱心体简" pitchFamily="49" charset="-122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成功项目展示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168696" y="4326021"/>
            <a:ext cx="798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200" dirty="0">
                <a:latin typeface="Arial"/>
                <a:ea typeface="微软雅黑"/>
                <a:cs typeface="+mn-ea"/>
                <a:sym typeface="Arial"/>
              </a:rPr>
              <a:t>Lorem ipsum dolor sit amet, consectetuer adipiscing elit. Maecenas porttitor congue massa. Fusce posuere, magna sed pulvinar ultricies, </a:t>
            </a:r>
          </a:p>
        </p:txBody>
      </p:sp>
      <p:sp>
        <p:nvSpPr>
          <p:cNvPr id="12" name="等腰三角形 11"/>
          <p:cNvSpPr/>
          <p:nvPr/>
        </p:nvSpPr>
        <p:spPr>
          <a:xfrm rot="19325428">
            <a:off x="8046979" y="-931565"/>
            <a:ext cx="2251305" cy="4205070"/>
          </a:xfrm>
          <a:prstGeom prst="triangle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19192" y="1457400"/>
            <a:ext cx="7272808" cy="5400600"/>
          </a:xfrm>
          <a:custGeom>
            <a:avLst/>
            <a:gdLst>
              <a:gd name="connsiteX0" fmla="*/ 7272808 w 7272808"/>
              <a:gd name="connsiteY0" fmla="*/ 0 h 5400600"/>
              <a:gd name="connsiteX1" fmla="*/ 7272808 w 7272808"/>
              <a:gd name="connsiteY1" fmla="*/ 5400600 h 5400600"/>
              <a:gd name="connsiteX2" fmla="*/ 0 w 7272808"/>
              <a:gd name="connsiteY2" fmla="*/ 5400600 h 5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2808" h="5400600">
                <a:moveTo>
                  <a:pt x="7272808" y="0"/>
                </a:moveTo>
                <a:lnTo>
                  <a:pt x="7272808" y="5400600"/>
                </a:lnTo>
                <a:lnTo>
                  <a:pt x="0" y="5400600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7924100" y="624384"/>
            <a:ext cx="3773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SLOGAN GOES 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/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58" y="31839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项目结果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EE840C-5DE3-4D2E-96DB-EAD7C2B1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150856"/>
            <a:ext cx="8352928" cy="45134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B60E58-14A8-42DC-B9F1-BD2128ED293B}"/>
              </a:ext>
            </a:extLst>
          </p:cNvPr>
          <p:cNvSpPr txBox="1"/>
          <p:nvPr/>
        </p:nvSpPr>
        <p:spPr>
          <a:xfrm>
            <a:off x="3262664" y="5749621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爬虫运行及结果截图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3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58" y="31839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项目结果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60E58-14A8-42DC-B9F1-BD2128ED293B}"/>
              </a:ext>
            </a:extLst>
          </p:cNvPr>
          <p:cNvSpPr txBox="1"/>
          <p:nvPr/>
        </p:nvSpPr>
        <p:spPr>
          <a:xfrm>
            <a:off x="3215680" y="595829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持久化存储结果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799CEC-AFCA-46B9-96E5-62EFE94A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2" y="959210"/>
            <a:ext cx="8424936" cy="47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58" y="31839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项目结果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60E58-14A8-42DC-B9F1-BD2128ED293B}"/>
              </a:ext>
            </a:extLst>
          </p:cNvPr>
          <p:cNvSpPr txBox="1"/>
          <p:nvPr/>
        </p:nvSpPr>
        <p:spPr>
          <a:xfrm>
            <a:off x="3046640" y="577538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价格、里程、品牌和车型数量分布可视化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E5F0D2-72E9-4386-AA3F-9E7FB5B2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85" t="7535" r="8551" b="8406"/>
          <a:stretch>
            <a:fillRect/>
          </a:stretch>
        </p:blipFill>
        <p:spPr>
          <a:xfrm>
            <a:off x="1199455" y="1227237"/>
            <a:ext cx="8874195" cy="45223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4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58" y="31839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项目结果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60E58-14A8-42DC-B9F1-BD2128ED293B}"/>
              </a:ext>
            </a:extLst>
          </p:cNvPr>
          <p:cNvSpPr txBox="1"/>
          <p:nvPr/>
        </p:nvSpPr>
        <p:spPr>
          <a:xfrm>
            <a:off x="3046640" y="577538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上牌时间和上市时间分布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759D65-DAB0-4493-9558-55FFFE10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60" y="998730"/>
            <a:ext cx="9721080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58" y="31839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项目结果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60E58-14A8-42DC-B9F1-BD2128ED293B}"/>
              </a:ext>
            </a:extLst>
          </p:cNvPr>
          <p:cNvSpPr txBox="1"/>
          <p:nvPr/>
        </p:nvSpPr>
        <p:spPr>
          <a:xfrm>
            <a:off x="3046640" y="577538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保修的存在性与价格、里程和上牌时间的关联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CC5E16-DD04-417A-9430-ACACFA69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50" y="1009025"/>
            <a:ext cx="9679900" cy="48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3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411374">
            <a:off x="7186068" y="-2281059"/>
            <a:ext cx="4967916" cy="5156139"/>
          </a:xfrm>
          <a:prstGeom prst="rect">
            <a:avLst/>
          </a:prstGeom>
          <a:solidFill>
            <a:srgbClr val="0E5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22827" y="1106324"/>
            <a:ext cx="1800201" cy="2088233"/>
            <a:chOff x="5285396" y="544262"/>
            <a:chExt cx="1296144" cy="1503527"/>
          </a:xfrm>
        </p:grpSpPr>
        <p:sp>
          <p:nvSpPr>
            <p:cNvPr id="10" name="六边形 9"/>
            <p:cNvSpPr/>
            <p:nvPr/>
          </p:nvSpPr>
          <p:spPr>
            <a:xfrm rot="5400000">
              <a:off x="5181704" y="647954"/>
              <a:ext cx="1503527" cy="1296144"/>
            </a:xfrm>
            <a:prstGeom prst="hexagon">
              <a:avLst/>
            </a:prstGeom>
            <a:solidFill>
              <a:srgbClr val="0E5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93409" y="972862"/>
              <a:ext cx="1080120" cy="86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04</a:t>
              </a:r>
              <a:endParaRPr lang="zh-CN" altLang="en-US" sz="72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521437" y="3462019"/>
            <a:ext cx="4602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200">
                <a:solidFill>
                  <a:srgbClr val="02487B"/>
                </a:solidFill>
                <a:latin typeface="汉仪菱心体简" pitchFamily="49" charset="-122"/>
                <a:ea typeface="汉仪菱心体简" pitchFamily="49" charset="-122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明年工作计划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168696" y="4326021"/>
            <a:ext cx="798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200" dirty="0">
                <a:latin typeface="Arial"/>
                <a:ea typeface="微软雅黑"/>
                <a:cs typeface="+mn-ea"/>
                <a:sym typeface="Arial"/>
              </a:rPr>
              <a:t>Lorem ipsum dolor sit amet, consectetuer adipiscing elit. Maecenas porttitor congue massa. Fusce posuere, magna sed pulvinar ultricies, </a:t>
            </a:r>
          </a:p>
        </p:txBody>
      </p:sp>
      <p:sp>
        <p:nvSpPr>
          <p:cNvPr id="12" name="等腰三角形 11"/>
          <p:cNvSpPr/>
          <p:nvPr/>
        </p:nvSpPr>
        <p:spPr>
          <a:xfrm rot="19325428">
            <a:off x="8046979" y="-931565"/>
            <a:ext cx="2251305" cy="4205070"/>
          </a:xfrm>
          <a:prstGeom prst="triangle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19192" y="1457400"/>
            <a:ext cx="7272808" cy="5400600"/>
          </a:xfrm>
          <a:custGeom>
            <a:avLst/>
            <a:gdLst>
              <a:gd name="connsiteX0" fmla="*/ 7272808 w 7272808"/>
              <a:gd name="connsiteY0" fmla="*/ 0 h 5400600"/>
              <a:gd name="connsiteX1" fmla="*/ 7272808 w 7272808"/>
              <a:gd name="connsiteY1" fmla="*/ 5400600 h 5400600"/>
              <a:gd name="connsiteX2" fmla="*/ 0 w 7272808"/>
              <a:gd name="connsiteY2" fmla="*/ 5400600 h 5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2808" h="5400600">
                <a:moveTo>
                  <a:pt x="7272808" y="0"/>
                </a:moveTo>
                <a:lnTo>
                  <a:pt x="7272808" y="5400600"/>
                </a:lnTo>
                <a:lnTo>
                  <a:pt x="0" y="5400600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7924100" y="624384"/>
            <a:ext cx="3773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SLOGAN GOES 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/>
      <p:bldP spid="12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33265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B6024CD-30DC-451A-8058-E5205E9B87DB}"/>
              </a:ext>
            </a:extLst>
          </p:cNvPr>
          <p:cNvSpPr txBox="1"/>
          <p:nvPr/>
        </p:nvSpPr>
        <p:spPr>
          <a:xfrm>
            <a:off x="911424" y="1397675"/>
            <a:ext cx="98650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通过本项目，我学习并掌握了网络爬虫的基本原理和方法，以及如何利用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进行数据处理和可视化分析。在项目中，我使用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框架爬取了汽车之家网站的二手车信息，然后利用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库对数据进行清洗和整理，最后使用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库对数据进行可视化分析。通过这个项目，我不仅提高了自己的数据处理和分析能力，还为大连市二手车市场的价格分布、常购品牌等信息提供了直观的展示和分析结果，为购车提供了参考依据。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EA6D46-BDC5-489D-AD9C-D4E6153D8BE4}"/>
              </a:ext>
            </a:extLst>
          </p:cNvPr>
          <p:cNvSpPr txBox="1"/>
          <p:nvPr/>
        </p:nvSpPr>
        <p:spPr>
          <a:xfrm>
            <a:off x="880255" y="3429000"/>
            <a:ext cx="8087199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Requests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官方文档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https://docs.python-requests.org/en/master/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BeautifulSoup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官方文档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https://www.crummy.com/software/BeautifulSoup/bs4/doc/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 tooltip="https://lxblog.com/qianwen/share?shareId=6f7c1cba-e39f-4e1e-8b59-b7477e346fa9"/>
              </a:rPr>
              <a:t>通义千问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5" tooltip="https://lxblog.com/qianwen/share?shareId=6f7c1cba-e39f-4e1e-8b59-b7477e346fa9"/>
              </a:rPr>
              <a:t>AI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5" tooltip="https://lxblog.com/qianwen/share?shareId=6f7c1cba-e39f-4e1e-8b59-b7477e346fa9"/>
              </a:rPr>
              <a:t>问答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5"/>
              </a:rPr>
              <a:t>https://lxblog.com/qianwen/share?shareId=6f7c1cba-e39f-4e1e-8b59-b7477e346fa9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 action="ppaction://hlinkfile" tooltip="https://blog.csdn.net/sdulsj/article/details/52984619#SnippetTab"/>
              </a:rPr>
              <a:t>Scrapy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 action="ppaction://hlinkfile" tooltip="https://blog.csdn.net/sdulsj/article/details/52984619#SnippetTab"/>
              </a:rPr>
              <a:t>笔记（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 action="ppaction://hlinkfile" tooltip="https://blog.csdn.net/sdulsj/article/details/52984619#SnippetTab"/>
              </a:rPr>
              <a:t>5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 action="ppaction://hlinkfile" tooltip="https://blog.csdn.net/sdulsj/article/details/52984619#SnippetTab"/>
              </a:rPr>
              <a:t>）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 action="ppaction://hlinkfile" tooltip="https://blog.csdn.net/sdulsj/article/details/52984619#SnippetTab"/>
              </a:rPr>
              <a:t>- Item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 action="ppaction://hlinkfile" tooltip="https://blog.csdn.net/sdulsj/article/details/52984619#SnippetTab"/>
              </a:rPr>
              <a:t>详解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 action="ppaction://hlinkfile" tooltip="https://blog.csdn.net/sdulsj/article/details/52984619#SnippetTab"/>
              </a:rPr>
              <a:t>_scrapy item-CSDN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 action="ppaction://hlinkfile" tooltip="https://blog.csdn.net/sdulsj/article/details/52984619#SnippetTab"/>
              </a:rPr>
              <a:t>博客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/>
              </a:rPr>
              <a:t>https://blog.csdn.net/sdulsj/article/details/52984619#SnippetTab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8" tooltip="https://blog.csdn.net/qq_45821420/article/details/115366180"/>
              </a:rPr>
              <a:t>Python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8" tooltip="https://blog.csdn.net/qq_45821420/article/details/115366180"/>
              </a:rPr>
              <a:t>爬虫实战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8" tooltip="https://blog.csdn.net/qq_45821420/article/details/115366180"/>
              </a:rPr>
              <a:t>+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8" tooltip="https://blog.csdn.net/qq_45821420/article/details/115366180"/>
              </a:rPr>
              <a:t>数据分析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8" tooltip="https://blog.csdn.net/qq_45821420/article/details/115366180"/>
              </a:rPr>
              <a:t>+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8" tooltip="https://blog.csdn.net/qq_45821420/article/details/115366180"/>
              </a:rPr>
              <a:t>数据可视化（汽车之家）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8" tooltip="https://blog.csdn.net/qq_45821420/article/details/115366180"/>
              </a:rPr>
              <a:t>_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8" tooltip="https://blog.csdn.net/qq_45821420/article/details/115366180"/>
              </a:rPr>
              <a:t>基于大数据技术对汽车交易的可视化分析汽车之家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8" tooltip="https://blog.csdn.net/qq_45821420/article/details/115366180"/>
              </a:rPr>
              <a:t>-CSDN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8" tooltip="https://blog.csdn.net/qq_45821420/article/details/115366180"/>
              </a:rPr>
              <a:t>博客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8"/>
              </a:rPr>
              <a:t>https://blog.csdn.net/qq_45821420/article/details/115366180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9" tooltip="https://blog.csdn.net/weixin_42672765/article/details/85380212"/>
              </a:rPr>
              <a:t>python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9" tooltip="https://blog.csdn.net/weixin_42672765/article/details/85380212"/>
              </a:rPr>
              <a:t>爬虫学习笔记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9" tooltip="https://blog.csdn.net/weixin_42672765/article/details/85380212"/>
              </a:rPr>
              <a:t>-scrapy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9" tooltip="https://blog.csdn.net/weixin_42672765/article/details/85380212"/>
              </a:rPr>
              <a:t>框架之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9" tooltip="https://blog.csdn.net/weixin_42672765/article/details/85380212"/>
              </a:rPr>
              <a:t>start_url_scrapy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9" tooltip="https://blog.csdn.net/weixin_42672765/article/details/85380212"/>
              </a:rPr>
              <a:t>的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9" tooltip="https://blog.csdn.net/weixin_42672765/article/details/85380212"/>
              </a:rPr>
              <a:t>start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9" tooltip="https://blog.csdn.net/weixin_42672765/article/details/85380212"/>
              </a:rPr>
              <a:t>url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9" tooltip="https://blog.csdn.net/weixin_42672765/article/details/85380212"/>
              </a:rPr>
              <a:t>-CSDN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9" tooltip="https://blog.csdn.net/weixin_42672765/article/details/85380212"/>
              </a:rPr>
              <a:t>博客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9"/>
              </a:rPr>
              <a:t>https://blog.csdn.net/weixin_42672765/article/details/85380212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305768">
            <a:off x="-599708" y="2559594"/>
            <a:ext cx="14740841" cy="4286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 rot="20305768">
            <a:off x="-1869018" y="1265787"/>
            <a:ext cx="14740841" cy="1594149"/>
          </a:xfrm>
          <a:prstGeom prst="rect">
            <a:avLst/>
          </a:prstGeom>
          <a:solidFill>
            <a:srgbClr val="02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99656" y="2001889"/>
            <a:ext cx="8892632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i="1" spc="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n-ea"/>
                <a:sym typeface="Arial"/>
              </a:rPr>
              <a:t>多谢各位的观看！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88307" y="980728"/>
            <a:ext cx="420398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项目汇报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730888" y="1825297"/>
            <a:ext cx="40324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65504" y="2896868"/>
            <a:ext cx="742678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姓名：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xxx </a:t>
            </a:r>
            <a:r>
              <a:rPr lang="zh-CN" altLang="en-US" sz="1100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学号：</a:t>
            </a:r>
            <a:r>
              <a:rPr lang="en-US" altLang="zh-CN" sz="1100" spc="200" dirty="0" err="1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xxxxxxxxxxxxxxx</a:t>
            </a:r>
            <a:endParaRPr lang="en-US" altLang="zh-CN" sz="1100" spc="200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3" name="îṥḻiḑè"/>
          <p:cNvGrpSpPr/>
          <p:nvPr/>
        </p:nvGrpSpPr>
        <p:grpSpPr>
          <a:xfrm>
            <a:off x="8377951" y="3933056"/>
            <a:ext cx="778276" cy="781722"/>
            <a:chOff x="1858391" y="4234875"/>
            <a:chExt cx="778276" cy="781722"/>
          </a:xfrm>
        </p:grpSpPr>
        <p:sp>
          <p:nvSpPr>
            <p:cNvPr id="24" name="iṣḷîďê"/>
            <p:cNvSpPr/>
            <p:nvPr/>
          </p:nvSpPr>
          <p:spPr bwMode="auto">
            <a:xfrm>
              <a:off x="1858391" y="4234875"/>
              <a:ext cx="778276" cy="7817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5" name="íṣlîḓê"/>
            <p:cNvSpPr/>
            <p:nvPr/>
          </p:nvSpPr>
          <p:spPr bwMode="auto">
            <a:xfrm>
              <a:off x="1972415" y="4375174"/>
              <a:ext cx="502374" cy="501122"/>
            </a:xfrm>
            <a:custGeom>
              <a:avLst/>
              <a:gdLst>
                <a:gd name="connsiteX0" fmla="*/ 338818 w 602799"/>
                <a:gd name="connsiteY0" fmla="*/ 310850 h 601297"/>
                <a:gd name="connsiteX1" fmla="*/ 344811 w 602799"/>
                <a:gd name="connsiteY1" fmla="*/ 324650 h 601297"/>
                <a:gd name="connsiteX2" fmla="*/ 325757 w 602799"/>
                <a:gd name="connsiteY2" fmla="*/ 343663 h 601297"/>
                <a:gd name="connsiteX3" fmla="*/ 311928 w 602799"/>
                <a:gd name="connsiteY3" fmla="*/ 337683 h 601297"/>
                <a:gd name="connsiteX4" fmla="*/ 328677 w 602799"/>
                <a:gd name="connsiteY4" fmla="*/ 327410 h 601297"/>
                <a:gd name="connsiteX5" fmla="*/ 338818 w 602799"/>
                <a:gd name="connsiteY5" fmla="*/ 310850 h 601297"/>
                <a:gd name="connsiteX6" fmla="*/ 325724 w 602799"/>
                <a:gd name="connsiteY6" fmla="*/ 231675 h 601297"/>
                <a:gd name="connsiteX7" fmla="*/ 418835 w 602799"/>
                <a:gd name="connsiteY7" fmla="*/ 324645 h 601297"/>
                <a:gd name="connsiteX8" fmla="*/ 325724 w 602799"/>
                <a:gd name="connsiteY8" fmla="*/ 417615 h 601297"/>
                <a:gd name="connsiteX9" fmla="*/ 232613 w 602799"/>
                <a:gd name="connsiteY9" fmla="*/ 324645 h 601297"/>
                <a:gd name="connsiteX10" fmla="*/ 236915 w 602799"/>
                <a:gd name="connsiteY10" fmla="*/ 296877 h 601297"/>
                <a:gd name="connsiteX11" fmla="*/ 271025 w 602799"/>
                <a:gd name="connsiteY11" fmla="*/ 330628 h 601297"/>
                <a:gd name="connsiteX12" fmla="*/ 325724 w 602799"/>
                <a:gd name="connsiteY12" fmla="*/ 379568 h 601297"/>
                <a:gd name="connsiteX13" fmla="*/ 380577 w 602799"/>
                <a:gd name="connsiteY13" fmla="*/ 324645 h 601297"/>
                <a:gd name="connsiteX14" fmla="*/ 332024 w 602799"/>
                <a:gd name="connsiteY14" fmla="*/ 270182 h 601297"/>
                <a:gd name="connsiteX15" fmla="*/ 298067 w 602799"/>
                <a:gd name="connsiteY15" fmla="*/ 235817 h 601297"/>
                <a:gd name="connsiteX16" fmla="*/ 325724 w 602799"/>
                <a:gd name="connsiteY16" fmla="*/ 231675 h 601297"/>
                <a:gd name="connsiteX17" fmla="*/ 325760 w 602799"/>
                <a:gd name="connsiteY17" fmla="*/ 157723 h 601297"/>
                <a:gd name="connsiteX18" fmla="*/ 492929 w 602799"/>
                <a:gd name="connsiteY18" fmla="*/ 324646 h 601297"/>
                <a:gd name="connsiteX19" fmla="*/ 325760 w 602799"/>
                <a:gd name="connsiteY19" fmla="*/ 491568 h 601297"/>
                <a:gd name="connsiteX20" fmla="*/ 158590 w 602799"/>
                <a:gd name="connsiteY20" fmla="*/ 324646 h 601297"/>
                <a:gd name="connsiteX21" fmla="*/ 181023 w 602799"/>
                <a:gd name="connsiteY21" fmla="*/ 241184 h 601297"/>
                <a:gd name="connsiteX22" fmla="*/ 209294 w 602799"/>
                <a:gd name="connsiteY22" fmla="*/ 269414 h 601297"/>
                <a:gd name="connsiteX23" fmla="*/ 196695 w 602799"/>
                <a:gd name="connsiteY23" fmla="*/ 324646 h 601297"/>
                <a:gd name="connsiteX24" fmla="*/ 325760 w 602799"/>
                <a:gd name="connsiteY24" fmla="*/ 453520 h 601297"/>
                <a:gd name="connsiteX25" fmla="*/ 454671 w 602799"/>
                <a:gd name="connsiteY25" fmla="*/ 324646 h 601297"/>
                <a:gd name="connsiteX26" fmla="*/ 325760 w 602799"/>
                <a:gd name="connsiteY26" fmla="*/ 195925 h 601297"/>
                <a:gd name="connsiteX27" fmla="*/ 270446 w 602799"/>
                <a:gd name="connsiteY27" fmla="*/ 208352 h 601297"/>
                <a:gd name="connsiteX28" fmla="*/ 242175 w 602799"/>
                <a:gd name="connsiteY28" fmla="*/ 180123 h 601297"/>
                <a:gd name="connsiteX29" fmla="*/ 325760 w 602799"/>
                <a:gd name="connsiteY29" fmla="*/ 157723 h 601297"/>
                <a:gd name="connsiteX30" fmla="*/ 111273 w 602799"/>
                <a:gd name="connsiteY30" fmla="*/ 85181 h 601297"/>
                <a:gd name="connsiteX31" fmla="*/ 310717 w 602799"/>
                <a:gd name="connsiteY31" fmla="*/ 284185 h 601297"/>
                <a:gd name="connsiteX32" fmla="*/ 310717 w 602799"/>
                <a:gd name="connsiteY32" fmla="*/ 309502 h 601297"/>
                <a:gd name="connsiteX33" fmla="*/ 298117 w 602799"/>
                <a:gd name="connsiteY33" fmla="*/ 314872 h 601297"/>
                <a:gd name="connsiteX34" fmla="*/ 285364 w 602799"/>
                <a:gd name="connsiteY34" fmla="*/ 309655 h 601297"/>
                <a:gd name="connsiteX35" fmla="*/ 85766 w 602799"/>
                <a:gd name="connsiteY35" fmla="*/ 110498 h 601297"/>
                <a:gd name="connsiteX36" fmla="*/ 90376 w 602799"/>
                <a:gd name="connsiteY36" fmla="*/ 110498 h 601297"/>
                <a:gd name="connsiteX37" fmla="*/ 111273 w 602799"/>
                <a:gd name="connsiteY37" fmla="*/ 89477 h 601297"/>
                <a:gd name="connsiteX38" fmla="*/ 325759 w 602799"/>
                <a:gd name="connsiteY38" fmla="*/ 48064 h 601297"/>
                <a:gd name="connsiteX39" fmla="*/ 602799 w 602799"/>
                <a:gd name="connsiteY39" fmla="*/ 324681 h 601297"/>
                <a:gd name="connsiteX40" fmla="*/ 325759 w 602799"/>
                <a:gd name="connsiteY40" fmla="*/ 601297 h 601297"/>
                <a:gd name="connsiteX41" fmla="*/ 48719 w 602799"/>
                <a:gd name="connsiteY41" fmla="*/ 324681 h 601297"/>
                <a:gd name="connsiteX42" fmla="*/ 101730 w 602799"/>
                <a:gd name="connsiteY42" fmla="*/ 162055 h 601297"/>
                <a:gd name="connsiteX43" fmla="*/ 154895 w 602799"/>
                <a:gd name="connsiteY43" fmla="*/ 215139 h 601297"/>
                <a:gd name="connsiteX44" fmla="*/ 122627 w 602799"/>
                <a:gd name="connsiteY44" fmla="*/ 324681 h 601297"/>
                <a:gd name="connsiteX45" fmla="*/ 325759 w 602799"/>
                <a:gd name="connsiteY45" fmla="*/ 527349 h 601297"/>
                <a:gd name="connsiteX46" fmla="*/ 528737 w 602799"/>
                <a:gd name="connsiteY46" fmla="*/ 324681 h 601297"/>
                <a:gd name="connsiteX47" fmla="*/ 325759 w 602799"/>
                <a:gd name="connsiteY47" fmla="*/ 122013 h 601297"/>
                <a:gd name="connsiteX48" fmla="*/ 216203 w 602799"/>
                <a:gd name="connsiteY48" fmla="*/ 154077 h 601297"/>
                <a:gd name="connsiteX49" fmla="*/ 162885 w 602799"/>
                <a:gd name="connsiteY49" fmla="*/ 100994 h 601297"/>
                <a:gd name="connsiteX50" fmla="*/ 325759 w 602799"/>
                <a:gd name="connsiteY50" fmla="*/ 48064 h 601297"/>
                <a:gd name="connsiteX51" fmla="*/ 47654 w 602799"/>
                <a:gd name="connsiteY51" fmla="*/ 1123 h 601297"/>
                <a:gd name="connsiteX52" fmla="*/ 82702 w 602799"/>
                <a:gd name="connsiteY52" fmla="*/ 35649 h 601297"/>
                <a:gd name="connsiteX53" fmla="*/ 83932 w 602799"/>
                <a:gd name="connsiteY53" fmla="*/ 38564 h 601297"/>
                <a:gd name="connsiteX54" fmla="*/ 83932 w 602799"/>
                <a:gd name="connsiteY54" fmla="*/ 79074 h 601297"/>
                <a:gd name="connsiteX55" fmla="*/ 79935 w 602799"/>
                <a:gd name="connsiteY55" fmla="*/ 83064 h 601297"/>
                <a:gd name="connsiteX56" fmla="*/ 39354 w 602799"/>
                <a:gd name="connsiteY56" fmla="*/ 83064 h 601297"/>
                <a:gd name="connsiteX57" fmla="*/ 36587 w 602799"/>
                <a:gd name="connsiteY57" fmla="*/ 81990 h 601297"/>
                <a:gd name="connsiteX58" fmla="*/ 1231 w 602799"/>
                <a:gd name="connsiteY58" fmla="*/ 47004 h 601297"/>
                <a:gd name="connsiteX59" fmla="*/ 3998 w 602799"/>
                <a:gd name="connsiteY59" fmla="*/ 40252 h 601297"/>
                <a:gd name="connsiteX60" fmla="*/ 15988 w 602799"/>
                <a:gd name="connsiteY60" fmla="*/ 40252 h 601297"/>
                <a:gd name="connsiteX61" fmla="*/ 40891 w 602799"/>
                <a:gd name="connsiteY61" fmla="*/ 15394 h 601297"/>
                <a:gd name="connsiteX62" fmla="*/ 40891 w 602799"/>
                <a:gd name="connsiteY62" fmla="*/ 4039 h 601297"/>
                <a:gd name="connsiteX63" fmla="*/ 47654 w 602799"/>
                <a:gd name="connsiteY63" fmla="*/ 1123 h 6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2799" h="601297">
                  <a:moveTo>
                    <a:pt x="338818" y="310850"/>
                  </a:moveTo>
                  <a:cubicBezTo>
                    <a:pt x="342506" y="314377"/>
                    <a:pt x="344811" y="319283"/>
                    <a:pt x="344811" y="324650"/>
                  </a:cubicBezTo>
                  <a:cubicBezTo>
                    <a:pt x="344811" y="335230"/>
                    <a:pt x="336206" y="343663"/>
                    <a:pt x="325757" y="343663"/>
                  </a:cubicBezTo>
                  <a:cubicBezTo>
                    <a:pt x="320226" y="343663"/>
                    <a:pt x="315309" y="341363"/>
                    <a:pt x="311928" y="337683"/>
                  </a:cubicBezTo>
                  <a:cubicBezTo>
                    <a:pt x="318074" y="335690"/>
                    <a:pt x="323914" y="332163"/>
                    <a:pt x="328677" y="327410"/>
                  </a:cubicBezTo>
                  <a:cubicBezTo>
                    <a:pt x="333440" y="322657"/>
                    <a:pt x="336821" y="316983"/>
                    <a:pt x="338818" y="310850"/>
                  </a:cubicBezTo>
                  <a:close/>
                  <a:moveTo>
                    <a:pt x="325724" y="231675"/>
                  </a:moveTo>
                  <a:cubicBezTo>
                    <a:pt x="377043" y="231675"/>
                    <a:pt x="418835" y="273404"/>
                    <a:pt x="418835" y="324645"/>
                  </a:cubicBezTo>
                  <a:cubicBezTo>
                    <a:pt x="418835" y="375886"/>
                    <a:pt x="377043" y="417615"/>
                    <a:pt x="325724" y="417615"/>
                  </a:cubicBezTo>
                  <a:cubicBezTo>
                    <a:pt x="274406" y="417615"/>
                    <a:pt x="232613" y="375886"/>
                    <a:pt x="232613" y="324645"/>
                  </a:cubicBezTo>
                  <a:cubicBezTo>
                    <a:pt x="232613" y="314980"/>
                    <a:pt x="234150" y="305621"/>
                    <a:pt x="236915" y="296877"/>
                  </a:cubicBezTo>
                  <a:cubicBezTo>
                    <a:pt x="236915" y="296877"/>
                    <a:pt x="269796" y="329708"/>
                    <a:pt x="271025" y="330628"/>
                  </a:cubicBezTo>
                  <a:cubicBezTo>
                    <a:pt x="274098" y="358090"/>
                    <a:pt x="297453" y="379568"/>
                    <a:pt x="325724" y="379568"/>
                  </a:cubicBezTo>
                  <a:cubicBezTo>
                    <a:pt x="355993" y="379568"/>
                    <a:pt x="380577" y="354868"/>
                    <a:pt x="380577" y="324645"/>
                  </a:cubicBezTo>
                  <a:cubicBezTo>
                    <a:pt x="380577" y="296570"/>
                    <a:pt x="359373" y="273251"/>
                    <a:pt x="332024" y="270182"/>
                  </a:cubicBezTo>
                  <a:cubicBezTo>
                    <a:pt x="330948" y="268802"/>
                    <a:pt x="298067" y="235817"/>
                    <a:pt x="298067" y="235817"/>
                  </a:cubicBezTo>
                  <a:cubicBezTo>
                    <a:pt x="306825" y="233209"/>
                    <a:pt x="316044" y="231675"/>
                    <a:pt x="325724" y="231675"/>
                  </a:cubicBezTo>
                  <a:close/>
                  <a:moveTo>
                    <a:pt x="325760" y="157723"/>
                  </a:moveTo>
                  <a:cubicBezTo>
                    <a:pt x="417949" y="157723"/>
                    <a:pt x="492929" y="232593"/>
                    <a:pt x="492929" y="324646"/>
                  </a:cubicBezTo>
                  <a:cubicBezTo>
                    <a:pt x="492929" y="416698"/>
                    <a:pt x="417949" y="491568"/>
                    <a:pt x="325760" y="491568"/>
                  </a:cubicBezTo>
                  <a:cubicBezTo>
                    <a:pt x="233571" y="491568"/>
                    <a:pt x="158590" y="416698"/>
                    <a:pt x="158590" y="324646"/>
                  </a:cubicBezTo>
                  <a:cubicBezTo>
                    <a:pt x="158590" y="294268"/>
                    <a:pt x="166733" y="265732"/>
                    <a:pt x="181023" y="241184"/>
                  </a:cubicBezTo>
                  <a:lnTo>
                    <a:pt x="209294" y="269414"/>
                  </a:lnTo>
                  <a:cubicBezTo>
                    <a:pt x="201304" y="286137"/>
                    <a:pt x="196695" y="304854"/>
                    <a:pt x="196695" y="324646"/>
                  </a:cubicBezTo>
                  <a:cubicBezTo>
                    <a:pt x="196695" y="395680"/>
                    <a:pt x="254620" y="453520"/>
                    <a:pt x="325760" y="453520"/>
                  </a:cubicBezTo>
                  <a:cubicBezTo>
                    <a:pt x="396899" y="453520"/>
                    <a:pt x="454671" y="395680"/>
                    <a:pt x="454671" y="324646"/>
                  </a:cubicBezTo>
                  <a:cubicBezTo>
                    <a:pt x="454671" y="253611"/>
                    <a:pt x="396899" y="195925"/>
                    <a:pt x="325760" y="195925"/>
                  </a:cubicBezTo>
                  <a:cubicBezTo>
                    <a:pt x="305939" y="195925"/>
                    <a:pt x="287194" y="200374"/>
                    <a:pt x="270446" y="208352"/>
                  </a:cubicBezTo>
                  <a:lnTo>
                    <a:pt x="242175" y="180123"/>
                  </a:lnTo>
                  <a:cubicBezTo>
                    <a:pt x="266759" y="165854"/>
                    <a:pt x="295337" y="157723"/>
                    <a:pt x="325760" y="157723"/>
                  </a:cubicBezTo>
                  <a:close/>
                  <a:moveTo>
                    <a:pt x="111273" y="85181"/>
                  </a:moveTo>
                  <a:lnTo>
                    <a:pt x="310717" y="284185"/>
                  </a:lnTo>
                  <a:cubicBezTo>
                    <a:pt x="317785" y="291243"/>
                    <a:pt x="317785" y="302597"/>
                    <a:pt x="310717" y="309502"/>
                  </a:cubicBezTo>
                  <a:cubicBezTo>
                    <a:pt x="307183" y="313031"/>
                    <a:pt x="302573" y="314872"/>
                    <a:pt x="298117" y="314872"/>
                  </a:cubicBezTo>
                  <a:cubicBezTo>
                    <a:pt x="293508" y="314872"/>
                    <a:pt x="288898" y="313031"/>
                    <a:pt x="285364" y="309655"/>
                  </a:cubicBezTo>
                  <a:lnTo>
                    <a:pt x="85766" y="110498"/>
                  </a:lnTo>
                  <a:lnTo>
                    <a:pt x="90376" y="110498"/>
                  </a:lnTo>
                  <a:cubicBezTo>
                    <a:pt x="101900" y="110498"/>
                    <a:pt x="111273" y="100985"/>
                    <a:pt x="111273" y="89477"/>
                  </a:cubicBezTo>
                  <a:close/>
                  <a:moveTo>
                    <a:pt x="325759" y="48064"/>
                  </a:moveTo>
                  <a:cubicBezTo>
                    <a:pt x="478492" y="48064"/>
                    <a:pt x="602799" y="172181"/>
                    <a:pt x="602799" y="324681"/>
                  </a:cubicBezTo>
                  <a:cubicBezTo>
                    <a:pt x="602799" y="477180"/>
                    <a:pt x="478492" y="601297"/>
                    <a:pt x="325759" y="601297"/>
                  </a:cubicBezTo>
                  <a:cubicBezTo>
                    <a:pt x="173026" y="601297"/>
                    <a:pt x="48719" y="477180"/>
                    <a:pt x="48719" y="324681"/>
                  </a:cubicBezTo>
                  <a:cubicBezTo>
                    <a:pt x="48719" y="263926"/>
                    <a:pt x="68387" y="207774"/>
                    <a:pt x="101730" y="162055"/>
                  </a:cubicBezTo>
                  <a:lnTo>
                    <a:pt x="154895" y="215139"/>
                  </a:lnTo>
                  <a:cubicBezTo>
                    <a:pt x="134612" y="246743"/>
                    <a:pt x="122627" y="284331"/>
                    <a:pt x="122627" y="324681"/>
                  </a:cubicBezTo>
                  <a:cubicBezTo>
                    <a:pt x="122627" y="436524"/>
                    <a:pt x="213745" y="527349"/>
                    <a:pt x="325759" y="527349"/>
                  </a:cubicBezTo>
                  <a:cubicBezTo>
                    <a:pt x="437620" y="527349"/>
                    <a:pt x="528737" y="436524"/>
                    <a:pt x="528737" y="324681"/>
                  </a:cubicBezTo>
                  <a:cubicBezTo>
                    <a:pt x="528737" y="212837"/>
                    <a:pt x="437620" y="122013"/>
                    <a:pt x="325759" y="122013"/>
                  </a:cubicBezTo>
                  <a:cubicBezTo>
                    <a:pt x="285348" y="122013"/>
                    <a:pt x="247856" y="133826"/>
                    <a:pt x="216203" y="154077"/>
                  </a:cubicBezTo>
                  <a:lnTo>
                    <a:pt x="162885" y="100994"/>
                  </a:lnTo>
                  <a:cubicBezTo>
                    <a:pt x="208674" y="67702"/>
                    <a:pt x="264912" y="48064"/>
                    <a:pt x="325759" y="48064"/>
                  </a:cubicBezTo>
                  <a:close/>
                  <a:moveTo>
                    <a:pt x="47654" y="1123"/>
                  </a:moveTo>
                  <a:lnTo>
                    <a:pt x="82702" y="35649"/>
                  </a:lnTo>
                  <a:cubicBezTo>
                    <a:pt x="83471" y="36416"/>
                    <a:pt x="83932" y="37490"/>
                    <a:pt x="83932" y="38564"/>
                  </a:cubicBezTo>
                  <a:lnTo>
                    <a:pt x="83932" y="79074"/>
                  </a:lnTo>
                  <a:cubicBezTo>
                    <a:pt x="83932" y="81376"/>
                    <a:pt x="82088" y="83064"/>
                    <a:pt x="79935" y="83064"/>
                  </a:cubicBezTo>
                  <a:lnTo>
                    <a:pt x="39354" y="83064"/>
                  </a:lnTo>
                  <a:cubicBezTo>
                    <a:pt x="38278" y="83064"/>
                    <a:pt x="37355" y="82604"/>
                    <a:pt x="36587" y="81990"/>
                  </a:cubicBezTo>
                  <a:lnTo>
                    <a:pt x="1231" y="47004"/>
                  </a:lnTo>
                  <a:cubicBezTo>
                    <a:pt x="-1382" y="44549"/>
                    <a:pt x="463" y="40252"/>
                    <a:pt x="3998" y="40252"/>
                  </a:cubicBezTo>
                  <a:lnTo>
                    <a:pt x="15988" y="40252"/>
                  </a:lnTo>
                  <a:cubicBezTo>
                    <a:pt x="29669" y="40252"/>
                    <a:pt x="40891" y="29051"/>
                    <a:pt x="40891" y="15394"/>
                  </a:cubicBezTo>
                  <a:lnTo>
                    <a:pt x="40891" y="4039"/>
                  </a:lnTo>
                  <a:cubicBezTo>
                    <a:pt x="40891" y="509"/>
                    <a:pt x="45195" y="-1332"/>
                    <a:pt x="47654" y="1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2" name="îṥḻiḑè"/>
          <p:cNvGrpSpPr/>
          <p:nvPr/>
        </p:nvGrpSpPr>
        <p:grpSpPr>
          <a:xfrm>
            <a:off x="9544565" y="3933056"/>
            <a:ext cx="778276" cy="781722"/>
            <a:chOff x="1858391" y="4234875"/>
            <a:chExt cx="778276" cy="781722"/>
          </a:xfrm>
        </p:grpSpPr>
        <p:sp>
          <p:nvSpPr>
            <p:cNvPr id="33" name="iṣḷîďê"/>
            <p:cNvSpPr/>
            <p:nvPr/>
          </p:nvSpPr>
          <p:spPr bwMode="auto">
            <a:xfrm>
              <a:off x="1858391" y="4234875"/>
              <a:ext cx="778276" cy="7817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4" name="íṣlîḓê"/>
            <p:cNvSpPr/>
            <p:nvPr/>
          </p:nvSpPr>
          <p:spPr bwMode="auto">
            <a:xfrm>
              <a:off x="2019414" y="4374549"/>
              <a:ext cx="456231" cy="502374"/>
            </a:xfrm>
            <a:custGeom>
              <a:avLst/>
              <a:gdLst>
                <a:gd name="T0" fmla="*/ 409 w 409"/>
                <a:gd name="T1" fmla="*/ 391 h 451"/>
                <a:gd name="T2" fmla="*/ 409 w 409"/>
                <a:gd name="T3" fmla="*/ 451 h 451"/>
                <a:gd name="T4" fmla="*/ 0 w 409"/>
                <a:gd name="T5" fmla="*/ 451 h 451"/>
                <a:gd name="T6" fmla="*/ 0 w 409"/>
                <a:gd name="T7" fmla="*/ 391 h 451"/>
                <a:gd name="T8" fmla="*/ 54 w 409"/>
                <a:gd name="T9" fmla="*/ 314 h 451"/>
                <a:gd name="T10" fmla="*/ 121 w 409"/>
                <a:gd name="T11" fmla="*/ 282 h 451"/>
                <a:gd name="T12" fmla="*/ 167 w 409"/>
                <a:gd name="T13" fmla="*/ 378 h 451"/>
                <a:gd name="T14" fmla="*/ 190 w 409"/>
                <a:gd name="T15" fmla="*/ 314 h 451"/>
                <a:gd name="T16" fmla="*/ 205 w 409"/>
                <a:gd name="T17" fmla="*/ 316 h 451"/>
                <a:gd name="T18" fmla="*/ 219 w 409"/>
                <a:gd name="T19" fmla="*/ 314 h 451"/>
                <a:gd name="T20" fmla="*/ 241 w 409"/>
                <a:gd name="T21" fmla="*/ 375 h 451"/>
                <a:gd name="T22" fmla="*/ 286 w 409"/>
                <a:gd name="T23" fmla="*/ 281 h 451"/>
                <a:gd name="T24" fmla="*/ 355 w 409"/>
                <a:gd name="T25" fmla="*/ 314 h 451"/>
                <a:gd name="T26" fmla="*/ 409 w 409"/>
                <a:gd name="T27" fmla="*/ 391 h 451"/>
                <a:gd name="T28" fmla="*/ 60 w 409"/>
                <a:gd name="T29" fmla="*/ 181 h 451"/>
                <a:gd name="T30" fmla="*/ 60 w 409"/>
                <a:gd name="T31" fmla="*/ 137 h 451"/>
                <a:gd name="T32" fmla="*/ 70 w 409"/>
                <a:gd name="T33" fmla="*/ 120 h 451"/>
                <a:gd name="T34" fmla="*/ 205 w 409"/>
                <a:gd name="T35" fmla="*/ 0 h 451"/>
                <a:gd name="T36" fmla="*/ 339 w 409"/>
                <a:gd name="T37" fmla="*/ 120 h 451"/>
                <a:gd name="T38" fmla="*/ 349 w 409"/>
                <a:gd name="T39" fmla="*/ 137 h 451"/>
                <a:gd name="T40" fmla="*/ 349 w 409"/>
                <a:gd name="T41" fmla="*/ 181 h 451"/>
                <a:gd name="T42" fmla="*/ 328 w 409"/>
                <a:gd name="T43" fmla="*/ 202 h 451"/>
                <a:gd name="T44" fmla="*/ 307 w 409"/>
                <a:gd name="T45" fmla="*/ 181 h 451"/>
                <a:gd name="T46" fmla="*/ 307 w 409"/>
                <a:gd name="T47" fmla="*/ 172 h 451"/>
                <a:gd name="T48" fmla="*/ 205 w 409"/>
                <a:gd name="T49" fmla="*/ 281 h 451"/>
                <a:gd name="T50" fmla="*/ 102 w 409"/>
                <a:gd name="T51" fmla="*/ 172 h 451"/>
                <a:gd name="T52" fmla="*/ 102 w 409"/>
                <a:gd name="T53" fmla="*/ 181 h 451"/>
                <a:gd name="T54" fmla="*/ 87 w 409"/>
                <a:gd name="T55" fmla="*/ 201 h 451"/>
                <a:gd name="T56" fmla="*/ 140 w 409"/>
                <a:gd name="T57" fmla="*/ 269 h 451"/>
                <a:gd name="T58" fmla="*/ 156 w 409"/>
                <a:gd name="T59" fmla="*/ 271 h 451"/>
                <a:gd name="T60" fmla="*/ 166 w 409"/>
                <a:gd name="T61" fmla="*/ 292 h 451"/>
                <a:gd name="T62" fmla="*/ 143 w 409"/>
                <a:gd name="T63" fmla="*/ 295 h 451"/>
                <a:gd name="T64" fmla="*/ 132 w 409"/>
                <a:gd name="T65" fmla="*/ 280 h 451"/>
                <a:gd name="T66" fmla="*/ 73 w 409"/>
                <a:gd name="T67" fmla="*/ 200 h 451"/>
                <a:gd name="T68" fmla="*/ 60 w 409"/>
                <a:gd name="T69" fmla="*/ 181 h 451"/>
                <a:gd name="T70" fmla="*/ 84 w 409"/>
                <a:gd name="T71" fmla="*/ 115 h 451"/>
                <a:gd name="T72" fmla="*/ 86 w 409"/>
                <a:gd name="T73" fmla="*/ 115 h 451"/>
                <a:gd name="T74" fmla="*/ 89 w 409"/>
                <a:gd name="T75" fmla="*/ 118 h 451"/>
                <a:gd name="T76" fmla="*/ 100 w 409"/>
                <a:gd name="T77" fmla="*/ 128 h 451"/>
                <a:gd name="T78" fmla="*/ 205 w 409"/>
                <a:gd name="T79" fmla="*/ 40 h 451"/>
                <a:gd name="T80" fmla="*/ 309 w 409"/>
                <a:gd name="T81" fmla="*/ 128 h 451"/>
                <a:gd name="T82" fmla="*/ 325 w 409"/>
                <a:gd name="T83" fmla="*/ 117 h 451"/>
                <a:gd name="T84" fmla="*/ 205 w 409"/>
                <a:gd name="T85" fmla="*/ 13 h 451"/>
                <a:gd name="T86" fmla="*/ 84 w 409"/>
                <a:gd name="T87" fmla="*/ 11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451">
                  <a:moveTo>
                    <a:pt x="409" y="391"/>
                  </a:moveTo>
                  <a:lnTo>
                    <a:pt x="409" y="451"/>
                  </a:lnTo>
                  <a:lnTo>
                    <a:pt x="0" y="451"/>
                  </a:lnTo>
                  <a:lnTo>
                    <a:pt x="0" y="391"/>
                  </a:lnTo>
                  <a:cubicBezTo>
                    <a:pt x="0" y="363"/>
                    <a:pt x="25" y="328"/>
                    <a:pt x="54" y="314"/>
                  </a:cubicBezTo>
                  <a:lnTo>
                    <a:pt x="121" y="282"/>
                  </a:lnTo>
                  <a:lnTo>
                    <a:pt x="167" y="378"/>
                  </a:lnTo>
                  <a:lnTo>
                    <a:pt x="190" y="314"/>
                  </a:lnTo>
                  <a:cubicBezTo>
                    <a:pt x="195" y="315"/>
                    <a:pt x="200" y="316"/>
                    <a:pt x="205" y="316"/>
                  </a:cubicBezTo>
                  <a:cubicBezTo>
                    <a:pt x="209" y="316"/>
                    <a:pt x="214" y="315"/>
                    <a:pt x="219" y="314"/>
                  </a:cubicBezTo>
                  <a:lnTo>
                    <a:pt x="241" y="375"/>
                  </a:lnTo>
                  <a:lnTo>
                    <a:pt x="286" y="281"/>
                  </a:lnTo>
                  <a:lnTo>
                    <a:pt x="355" y="314"/>
                  </a:lnTo>
                  <a:cubicBezTo>
                    <a:pt x="385" y="328"/>
                    <a:pt x="409" y="363"/>
                    <a:pt x="409" y="391"/>
                  </a:cubicBezTo>
                  <a:close/>
                  <a:moveTo>
                    <a:pt x="60" y="181"/>
                  </a:moveTo>
                  <a:lnTo>
                    <a:pt x="60" y="137"/>
                  </a:lnTo>
                  <a:cubicBezTo>
                    <a:pt x="60" y="130"/>
                    <a:pt x="64" y="124"/>
                    <a:pt x="70" y="120"/>
                  </a:cubicBezTo>
                  <a:cubicBezTo>
                    <a:pt x="78" y="53"/>
                    <a:pt x="135" y="0"/>
                    <a:pt x="205" y="0"/>
                  </a:cubicBezTo>
                  <a:cubicBezTo>
                    <a:pt x="274" y="0"/>
                    <a:pt x="331" y="53"/>
                    <a:pt x="339" y="120"/>
                  </a:cubicBezTo>
                  <a:cubicBezTo>
                    <a:pt x="345" y="124"/>
                    <a:pt x="349" y="130"/>
                    <a:pt x="349" y="137"/>
                  </a:cubicBezTo>
                  <a:lnTo>
                    <a:pt x="349" y="181"/>
                  </a:lnTo>
                  <a:cubicBezTo>
                    <a:pt x="349" y="192"/>
                    <a:pt x="339" y="202"/>
                    <a:pt x="328" y="202"/>
                  </a:cubicBezTo>
                  <a:cubicBezTo>
                    <a:pt x="316" y="202"/>
                    <a:pt x="307" y="192"/>
                    <a:pt x="307" y="181"/>
                  </a:cubicBezTo>
                  <a:lnTo>
                    <a:pt x="307" y="172"/>
                  </a:lnTo>
                  <a:cubicBezTo>
                    <a:pt x="296" y="228"/>
                    <a:pt x="254" y="281"/>
                    <a:pt x="205" y="281"/>
                  </a:cubicBezTo>
                  <a:cubicBezTo>
                    <a:pt x="155" y="281"/>
                    <a:pt x="113" y="228"/>
                    <a:pt x="102" y="172"/>
                  </a:cubicBezTo>
                  <a:lnTo>
                    <a:pt x="102" y="181"/>
                  </a:lnTo>
                  <a:cubicBezTo>
                    <a:pt x="102" y="190"/>
                    <a:pt x="96" y="198"/>
                    <a:pt x="87" y="201"/>
                  </a:cubicBezTo>
                  <a:cubicBezTo>
                    <a:pt x="96" y="229"/>
                    <a:pt x="114" y="253"/>
                    <a:pt x="140" y="269"/>
                  </a:cubicBezTo>
                  <a:cubicBezTo>
                    <a:pt x="144" y="268"/>
                    <a:pt x="150" y="268"/>
                    <a:pt x="156" y="271"/>
                  </a:cubicBezTo>
                  <a:cubicBezTo>
                    <a:pt x="165" y="276"/>
                    <a:pt x="170" y="285"/>
                    <a:pt x="166" y="292"/>
                  </a:cubicBezTo>
                  <a:cubicBezTo>
                    <a:pt x="163" y="298"/>
                    <a:pt x="153" y="300"/>
                    <a:pt x="143" y="295"/>
                  </a:cubicBezTo>
                  <a:cubicBezTo>
                    <a:pt x="137" y="292"/>
                    <a:pt x="132" y="286"/>
                    <a:pt x="132" y="280"/>
                  </a:cubicBezTo>
                  <a:cubicBezTo>
                    <a:pt x="103" y="261"/>
                    <a:pt x="82" y="233"/>
                    <a:pt x="73" y="200"/>
                  </a:cubicBezTo>
                  <a:cubicBezTo>
                    <a:pt x="66" y="197"/>
                    <a:pt x="60" y="190"/>
                    <a:pt x="60" y="181"/>
                  </a:cubicBezTo>
                  <a:close/>
                  <a:moveTo>
                    <a:pt x="84" y="115"/>
                  </a:moveTo>
                  <a:cubicBezTo>
                    <a:pt x="85" y="115"/>
                    <a:pt x="85" y="115"/>
                    <a:pt x="86" y="115"/>
                  </a:cubicBezTo>
                  <a:cubicBezTo>
                    <a:pt x="88" y="116"/>
                    <a:pt x="89" y="117"/>
                    <a:pt x="89" y="118"/>
                  </a:cubicBezTo>
                  <a:cubicBezTo>
                    <a:pt x="94" y="120"/>
                    <a:pt x="98" y="124"/>
                    <a:pt x="100" y="128"/>
                  </a:cubicBezTo>
                  <a:cubicBezTo>
                    <a:pt x="106" y="70"/>
                    <a:pt x="150" y="40"/>
                    <a:pt x="205" y="40"/>
                  </a:cubicBezTo>
                  <a:cubicBezTo>
                    <a:pt x="259" y="40"/>
                    <a:pt x="303" y="70"/>
                    <a:pt x="309" y="128"/>
                  </a:cubicBezTo>
                  <a:cubicBezTo>
                    <a:pt x="312" y="122"/>
                    <a:pt x="318" y="118"/>
                    <a:pt x="325" y="117"/>
                  </a:cubicBezTo>
                  <a:cubicBezTo>
                    <a:pt x="316" y="58"/>
                    <a:pt x="266" y="13"/>
                    <a:pt x="205" y="13"/>
                  </a:cubicBezTo>
                  <a:cubicBezTo>
                    <a:pt x="144" y="13"/>
                    <a:pt x="94" y="57"/>
                    <a:pt x="84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29" name="îṥḻiḑè"/>
          <p:cNvGrpSpPr/>
          <p:nvPr/>
        </p:nvGrpSpPr>
        <p:grpSpPr>
          <a:xfrm>
            <a:off x="10711180" y="3933056"/>
            <a:ext cx="778276" cy="781722"/>
            <a:chOff x="1858391" y="4234875"/>
            <a:chExt cx="778276" cy="781722"/>
          </a:xfrm>
        </p:grpSpPr>
        <p:sp>
          <p:nvSpPr>
            <p:cNvPr id="30" name="iṣḷîďê"/>
            <p:cNvSpPr/>
            <p:nvPr/>
          </p:nvSpPr>
          <p:spPr bwMode="auto">
            <a:xfrm>
              <a:off x="1858391" y="4234875"/>
              <a:ext cx="778276" cy="7817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1" name="íṣlîḓê"/>
            <p:cNvSpPr/>
            <p:nvPr/>
          </p:nvSpPr>
          <p:spPr bwMode="auto">
            <a:xfrm>
              <a:off x="1996343" y="4404810"/>
              <a:ext cx="502373" cy="441850"/>
            </a:xfrm>
            <a:custGeom>
              <a:avLst/>
              <a:gdLst>
                <a:gd name="connsiteX0" fmla="*/ 351345 w 606227"/>
                <a:gd name="connsiteY0" fmla="*/ 426074 h 533192"/>
                <a:gd name="connsiteX1" fmla="*/ 407490 w 606227"/>
                <a:gd name="connsiteY1" fmla="*/ 426074 h 533192"/>
                <a:gd name="connsiteX2" fmla="*/ 446467 w 606227"/>
                <a:gd name="connsiteY2" fmla="*/ 533192 h 533192"/>
                <a:gd name="connsiteX3" fmla="*/ 390229 w 606227"/>
                <a:gd name="connsiteY3" fmla="*/ 533192 h 533192"/>
                <a:gd name="connsiteX4" fmla="*/ 198757 w 606227"/>
                <a:gd name="connsiteY4" fmla="*/ 426074 h 533192"/>
                <a:gd name="connsiteX5" fmla="*/ 255023 w 606227"/>
                <a:gd name="connsiteY5" fmla="*/ 426074 h 533192"/>
                <a:gd name="connsiteX6" fmla="*/ 216119 w 606227"/>
                <a:gd name="connsiteY6" fmla="*/ 533192 h 533192"/>
                <a:gd name="connsiteX7" fmla="*/ 159760 w 606227"/>
                <a:gd name="connsiteY7" fmla="*/ 533192 h 533192"/>
                <a:gd name="connsiteX8" fmla="*/ 304170 w 606227"/>
                <a:gd name="connsiteY8" fmla="*/ 146113 h 533192"/>
                <a:gd name="connsiteX9" fmla="*/ 292193 w 606227"/>
                <a:gd name="connsiteY9" fmla="*/ 158070 h 533192"/>
                <a:gd name="connsiteX10" fmla="*/ 292193 w 606227"/>
                <a:gd name="connsiteY10" fmla="*/ 298304 h 533192"/>
                <a:gd name="connsiteX11" fmla="*/ 248833 w 606227"/>
                <a:gd name="connsiteY11" fmla="*/ 298304 h 533192"/>
                <a:gd name="connsiteX12" fmla="*/ 248833 w 606227"/>
                <a:gd name="connsiteY12" fmla="*/ 220448 h 533192"/>
                <a:gd name="connsiteX13" fmla="*/ 236856 w 606227"/>
                <a:gd name="connsiteY13" fmla="*/ 208491 h 533192"/>
                <a:gd name="connsiteX14" fmla="*/ 224786 w 606227"/>
                <a:gd name="connsiteY14" fmla="*/ 220448 h 533192"/>
                <a:gd name="connsiteX15" fmla="*/ 224786 w 606227"/>
                <a:gd name="connsiteY15" fmla="*/ 297841 h 533192"/>
                <a:gd name="connsiteX16" fmla="*/ 190153 w 606227"/>
                <a:gd name="connsiteY16" fmla="*/ 297841 h 533192"/>
                <a:gd name="connsiteX17" fmla="*/ 178176 w 606227"/>
                <a:gd name="connsiteY17" fmla="*/ 309797 h 533192"/>
                <a:gd name="connsiteX18" fmla="*/ 190153 w 606227"/>
                <a:gd name="connsiteY18" fmla="*/ 321846 h 533192"/>
                <a:gd name="connsiteX19" fmla="*/ 418187 w 606227"/>
                <a:gd name="connsiteY19" fmla="*/ 321846 h 533192"/>
                <a:gd name="connsiteX20" fmla="*/ 430165 w 606227"/>
                <a:gd name="connsiteY20" fmla="*/ 309797 h 533192"/>
                <a:gd name="connsiteX21" fmla="*/ 418187 w 606227"/>
                <a:gd name="connsiteY21" fmla="*/ 297841 h 533192"/>
                <a:gd name="connsiteX22" fmla="*/ 383555 w 606227"/>
                <a:gd name="connsiteY22" fmla="*/ 297841 h 533192"/>
                <a:gd name="connsiteX23" fmla="*/ 383555 w 606227"/>
                <a:gd name="connsiteY23" fmla="*/ 186339 h 533192"/>
                <a:gd name="connsiteX24" fmla="*/ 371485 w 606227"/>
                <a:gd name="connsiteY24" fmla="*/ 174382 h 533192"/>
                <a:gd name="connsiteX25" fmla="*/ 359508 w 606227"/>
                <a:gd name="connsiteY25" fmla="*/ 186339 h 533192"/>
                <a:gd name="connsiteX26" fmla="*/ 359508 w 606227"/>
                <a:gd name="connsiteY26" fmla="*/ 297841 h 533192"/>
                <a:gd name="connsiteX27" fmla="*/ 316148 w 606227"/>
                <a:gd name="connsiteY27" fmla="*/ 297841 h 533192"/>
                <a:gd name="connsiteX28" fmla="*/ 316148 w 606227"/>
                <a:gd name="connsiteY28" fmla="*/ 158070 h 533192"/>
                <a:gd name="connsiteX29" fmla="*/ 304170 w 606227"/>
                <a:gd name="connsiteY29" fmla="*/ 146113 h 533192"/>
                <a:gd name="connsiteX30" fmla="*/ 47632 w 606227"/>
                <a:gd name="connsiteY30" fmla="*/ 64920 h 533192"/>
                <a:gd name="connsiteX31" fmla="*/ 558666 w 606227"/>
                <a:gd name="connsiteY31" fmla="*/ 64920 h 533192"/>
                <a:gd name="connsiteX32" fmla="*/ 558666 w 606227"/>
                <a:gd name="connsiteY32" fmla="*/ 335749 h 533192"/>
                <a:gd name="connsiteX33" fmla="*/ 498036 w 606227"/>
                <a:gd name="connsiteY33" fmla="*/ 396366 h 533192"/>
                <a:gd name="connsiteX34" fmla="*/ 108354 w 606227"/>
                <a:gd name="connsiteY34" fmla="*/ 396366 h 533192"/>
                <a:gd name="connsiteX35" fmla="*/ 47632 w 606227"/>
                <a:gd name="connsiteY35" fmla="*/ 335749 h 533192"/>
                <a:gd name="connsiteX36" fmla="*/ 0 w 606227"/>
                <a:gd name="connsiteY36" fmla="*/ 0 h 533192"/>
                <a:gd name="connsiteX37" fmla="*/ 606227 w 606227"/>
                <a:gd name="connsiteY37" fmla="*/ 0 h 533192"/>
                <a:gd name="connsiteX38" fmla="*/ 606227 w 606227"/>
                <a:gd name="connsiteY38" fmla="*/ 35565 h 533192"/>
                <a:gd name="connsiteX39" fmla="*/ 0 w 606227"/>
                <a:gd name="connsiteY39" fmla="*/ 35565 h 53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6227" h="533192">
                  <a:moveTo>
                    <a:pt x="351345" y="426074"/>
                  </a:moveTo>
                  <a:lnTo>
                    <a:pt x="407490" y="426074"/>
                  </a:lnTo>
                  <a:lnTo>
                    <a:pt x="446467" y="533192"/>
                  </a:lnTo>
                  <a:lnTo>
                    <a:pt x="390229" y="533192"/>
                  </a:lnTo>
                  <a:close/>
                  <a:moveTo>
                    <a:pt x="198757" y="426074"/>
                  </a:moveTo>
                  <a:lnTo>
                    <a:pt x="255023" y="426074"/>
                  </a:lnTo>
                  <a:lnTo>
                    <a:pt x="216119" y="533192"/>
                  </a:lnTo>
                  <a:lnTo>
                    <a:pt x="159760" y="533192"/>
                  </a:lnTo>
                  <a:close/>
                  <a:moveTo>
                    <a:pt x="304170" y="146113"/>
                  </a:moveTo>
                  <a:cubicBezTo>
                    <a:pt x="297485" y="146113"/>
                    <a:pt x="292193" y="151396"/>
                    <a:pt x="292193" y="158070"/>
                  </a:cubicBezTo>
                  <a:lnTo>
                    <a:pt x="292193" y="298304"/>
                  </a:lnTo>
                  <a:lnTo>
                    <a:pt x="248833" y="298304"/>
                  </a:lnTo>
                  <a:lnTo>
                    <a:pt x="248833" y="220448"/>
                  </a:lnTo>
                  <a:cubicBezTo>
                    <a:pt x="248833" y="213774"/>
                    <a:pt x="243541" y="208491"/>
                    <a:pt x="236856" y="208491"/>
                  </a:cubicBezTo>
                  <a:cubicBezTo>
                    <a:pt x="230171" y="208491"/>
                    <a:pt x="224786" y="213774"/>
                    <a:pt x="224786" y="220448"/>
                  </a:cubicBezTo>
                  <a:lnTo>
                    <a:pt x="224786" y="297841"/>
                  </a:lnTo>
                  <a:lnTo>
                    <a:pt x="190153" y="297841"/>
                  </a:lnTo>
                  <a:cubicBezTo>
                    <a:pt x="183375" y="297841"/>
                    <a:pt x="177990" y="303031"/>
                    <a:pt x="178176" y="309797"/>
                  </a:cubicBezTo>
                  <a:cubicBezTo>
                    <a:pt x="178176" y="316470"/>
                    <a:pt x="183468" y="321846"/>
                    <a:pt x="190153" y="321846"/>
                  </a:cubicBezTo>
                  <a:lnTo>
                    <a:pt x="418187" y="321846"/>
                  </a:lnTo>
                  <a:cubicBezTo>
                    <a:pt x="424872" y="321846"/>
                    <a:pt x="430165" y="316470"/>
                    <a:pt x="430165" y="309797"/>
                  </a:cubicBezTo>
                  <a:cubicBezTo>
                    <a:pt x="430165" y="303124"/>
                    <a:pt x="424872" y="297841"/>
                    <a:pt x="418187" y="297841"/>
                  </a:cubicBezTo>
                  <a:lnTo>
                    <a:pt x="383555" y="297841"/>
                  </a:lnTo>
                  <a:lnTo>
                    <a:pt x="383555" y="186339"/>
                  </a:lnTo>
                  <a:cubicBezTo>
                    <a:pt x="383555" y="179666"/>
                    <a:pt x="378170" y="174382"/>
                    <a:pt x="371485" y="174382"/>
                  </a:cubicBezTo>
                  <a:cubicBezTo>
                    <a:pt x="364800" y="174382"/>
                    <a:pt x="359508" y="179666"/>
                    <a:pt x="359508" y="186339"/>
                  </a:cubicBezTo>
                  <a:lnTo>
                    <a:pt x="359508" y="297841"/>
                  </a:lnTo>
                  <a:lnTo>
                    <a:pt x="316148" y="297841"/>
                  </a:lnTo>
                  <a:lnTo>
                    <a:pt x="316148" y="158070"/>
                  </a:lnTo>
                  <a:cubicBezTo>
                    <a:pt x="316148" y="151396"/>
                    <a:pt x="310855" y="146113"/>
                    <a:pt x="304170" y="146113"/>
                  </a:cubicBezTo>
                  <a:close/>
                  <a:moveTo>
                    <a:pt x="47632" y="64920"/>
                  </a:moveTo>
                  <a:lnTo>
                    <a:pt x="558666" y="64920"/>
                  </a:lnTo>
                  <a:lnTo>
                    <a:pt x="558666" y="335749"/>
                  </a:lnTo>
                  <a:cubicBezTo>
                    <a:pt x="558666" y="369394"/>
                    <a:pt x="531740" y="396366"/>
                    <a:pt x="498036" y="396366"/>
                  </a:cubicBezTo>
                  <a:lnTo>
                    <a:pt x="108354" y="396366"/>
                  </a:lnTo>
                  <a:cubicBezTo>
                    <a:pt x="74651" y="396366"/>
                    <a:pt x="47632" y="369394"/>
                    <a:pt x="47632" y="335749"/>
                  </a:cubicBezTo>
                  <a:close/>
                  <a:moveTo>
                    <a:pt x="0" y="0"/>
                  </a:moveTo>
                  <a:lnTo>
                    <a:pt x="606227" y="0"/>
                  </a:lnTo>
                  <a:lnTo>
                    <a:pt x="606227" y="35565"/>
                  </a:lnTo>
                  <a:lnTo>
                    <a:pt x="0" y="35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63352" y="329206"/>
            <a:ext cx="145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pPr algn="r"/>
            <a:r>
              <a:rPr lang="en-US" altLang="zh-CN" sz="2800" b="1" spc="0" dirty="0">
                <a:solidFill>
                  <a:srgbClr val="02487B"/>
                </a:solidFill>
                <a:latin typeface="Arial"/>
                <a:ea typeface="微软雅黑"/>
                <a:sym typeface="Arial"/>
              </a:rPr>
              <a:t>LOGO</a:t>
            </a:r>
            <a:endParaRPr lang="zh-CN" altLang="en-US" sz="2800" b="1" spc="0" dirty="0">
              <a:solidFill>
                <a:srgbClr val="02487B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001" y="2995140"/>
            <a:ext cx="7635942" cy="433281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07368" y="940603"/>
            <a:ext cx="420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en-US" altLang="zh-CN" sz="2800" dirty="0">
                <a:solidFill>
                  <a:srgbClr val="02487B"/>
                </a:solidFill>
                <a:ea typeface="微软雅黑"/>
                <a:sym typeface="Arial"/>
              </a:rPr>
              <a:t>Python</a:t>
            </a:r>
            <a:r>
              <a:rPr lang="zh-CN" altLang="en-US" sz="2800" dirty="0">
                <a:solidFill>
                  <a:srgbClr val="02487B"/>
                </a:solidFill>
                <a:ea typeface="微软雅黑"/>
                <a:sym typeface="Arial"/>
              </a:rPr>
              <a:t>编程实践</a:t>
            </a:r>
            <a:endParaRPr lang="zh-CN" altLang="en-US" sz="2800" dirty="0">
              <a:solidFill>
                <a:srgbClr val="02487B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62EF072-3EE8-481E-81E2-7D3AF7EA67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614" y="402537"/>
            <a:ext cx="1926590" cy="42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52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1" grpId="0"/>
      <p:bldP spid="22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工作完成情况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0136" y="1288796"/>
            <a:ext cx="4280408" cy="4280408"/>
          </a:xfrm>
          <a:prstGeom prst="donu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9416" y="182083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/>
                <a:ea typeface="微软雅黑"/>
                <a:cs typeface="+mn-ea"/>
                <a:sym typeface="Arial"/>
              </a:rPr>
              <a:t># </a:t>
            </a:r>
            <a:r>
              <a:rPr lang="zh-CN" altLang="en-US" sz="1600" dirty="0">
                <a:latin typeface="Arial"/>
                <a:ea typeface="微软雅黑"/>
                <a:cs typeface="+mn-ea"/>
                <a:sym typeface="Arial"/>
              </a:rPr>
              <a:t>是一家为中小微企业、自媒体、设计师、运营者等提供各类素材的网站，包括百万正版摄影、插画高清图片，海量设计海报、办公模板、高清视频等</a:t>
            </a:r>
          </a:p>
        </p:txBody>
      </p:sp>
      <p:sp>
        <p:nvSpPr>
          <p:cNvPr id="7" name="矩形 6"/>
          <p:cNvSpPr/>
          <p:nvPr/>
        </p:nvSpPr>
        <p:spPr>
          <a:xfrm>
            <a:off x="839416" y="393494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/>
                <a:ea typeface="微软雅黑"/>
                <a:cs typeface="+mn-ea"/>
                <a:sym typeface="Arial"/>
              </a:rPr>
              <a:t># </a:t>
            </a:r>
            <a:r>
              <a:rPr lang="zh-CN" altLang="en-US" sz="1600" dirty="0">
                <a:latin typeface="Arial"/>
                <a:ea typeface="微软雅黑"/>
                <a:cs typeface="+mn-ea"/>
                <a:sym typeface="Arial"/>
              </a:rPr>
              <a:t>是一家为中小微企业、自媒体、设计师、运营者等提供各类素材的网站，包括百万正版摄影、插画高清图片，海量设计海报、办公模板、高清视频等</a:t>
            </a:r>
          </a:p>
        </p:txBody>
      </p:sp>
      <p:sp>
        <p:nvSpPr>
          <p:cNvPr id="8" name="矩形 7"/>
          <p:cNvSpPr/>
          <p:nvPr/>
        </p:nvSpPr>
        <p:spPr>
          <a:xfrm>
            <a:off x="4655840" y="3356992"/>
            <a:ext cx="3528392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348" y="1091645"/>
            <a:ext cx="11737304" cy="54336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4010" y="221739"/>
            <a:ext cx="4203981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n-ea"/>
                <a:sym typeface="Arial"/>
              </a:rPr>
              <a:t>目录</a:t>
            </a:r>
          </a:p>
        </p:txBody>
      </p:sp>
      <p:sp>
        <p:nvSpPr>
          <p:cNvPr id="10" name="六边形 9"/>
          <p:cNvSpPr/>
          <p:nvPr/>
        </p:nvSpPr>
        <p:spPr>
          <a:xfrm rot="5400000">
            <a:off x="1129931" y="2400968"/>
            <a:ext cx="1008112" cy="869062"/>
          </a:xfrm>
          <a:prstGeom prst="hexagon">
            <a:avLst/>
          </a:prstGeom>
          <a:solidFill>
            <a:srgbClr val="0E5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1878" y="2549208"/>
            <a:ext cx="72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48389" y="254468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项目简介</a:t>
            </a:r>
          </a:p>
        </p:txBody>
      </p:sp>
      <p:sp>
        <p:nvSpPr>
          <p:cNvPr id="20" name="六边形 19"/>
          <p:cNvSpPr/>
          <p:nvPr/>
        </p:nvSpPr>
        <p:spPr>
          <a:xfrm rot="5400000">
            <a:off x="1129931" y="4362621"/>
            <a:ext cx="1008112" cy="869062"/>
          </a:xfrm>
          <a:prstGeom prst="hexagon">
            <a:avLst/>
          </a:prstGeom>
          <a:solidFill>
            <a:srgbClr val="0E5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71878" y="4510861"/>
            <a:ext cx="72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03</a:t>
            </a:r>
            <a:endParaRPr lang="zh-CN" altLang="en-US" sz="36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8389" y="450633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项目结果</a:t>
            </a:r>
          </a:p>
        </p:txBody>
      </p:sp>
      <p:sp>
        <p:nvSpPr>
          <p:cNvPr id="26" name="六边形 25"/>
          <p:cNvSpPr/>
          <p:nvPr/>
        </p:nvSpPr>
        <p:spPr>
          <a:xfrm rot="5400000">
            <a:off x="6530531" y="2400968"/>
            <a:ext cx="1008112" cy="869062"/>
          </a:xfrm>
          <a:prstGeom prst="hexagon">
            <a:avLst/>
          </a:prstGeom>
          <a:solidFill>
            <a:srgbClr val="0E5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72478" y="2549208"/>
            <a:ext cx="72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02</a:t>
            </a:r>
            <a:endParaRPr lang="zh-CN" altLang="en-US" sz="36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8989" y="254468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项目代码</a:t>
            </a:r>
          </a:p>
        </p:txBody>
      </p:sp>
      <p:sp>
        <p:nvSpPr>
          <p:cNvPr id="32" name="六边形 31"/>
          <p:cNvSpPr/>
          <p:nvPr/>
        </p:nvSpPr>
        <p:spPr>
          <a:xfrm rot="5400000">
            <a:off x="6530531" y="4362621"/>
            <a:ext cx="1008112" cy="869062"/>
          </a:xfrm>
          <a:prstGeom prst="hexagon">
            <a:avLst/>
          </a:prstGeom>
          <a:solidFill>
            <a:srgbClr val="0E5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72478" y="4510861"/>
            <a:ext cx="72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04</a:t>
            </a:r>
            <a:endParaRPr lang="zh-CN" altLang="en-US" sz="36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48989" y="450633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项目总结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工作完成情况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2725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1" y="1556792"/>
            <a:ext cx="11531599" cy="5107527"/>
            <a:chOff x="660401" y="1026573"/>
            <a:chExt cx="11531599" cy="5107527"/>
          </a:xfrm>
        </p:grpSpPr>
        <p:sp>
          <p:nvSpPr>
            <p:cNvPr id="6" name="îŝḻîḓê"/>
            <p:cNvSpPr/>
            <p:nvPr/>
          </p:nvSpPr>
          <p:spPr>
            <a:xfrm>
              <a:off x="4229099" y="1026573"/>
              <a:ext cx="7962901" cy="301921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outerShdw dist="38100" dir="8100000" algn="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3765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7" name="íšļíḋe"/>
            <p:cNvGrpSpPr/>
            <p:nvPr/>
          </p:nvGrpSpPr>
          <p:grpSpPr>
            <a:xfrm>
              <a:off x="4630079" y="3489295"/>
              <a:ext cx="3084423" cy="2644805"/>
              <a:chOff x="4630079" y="3489295"/>
              <a:chExt cx="3084423" cy="2644805"/>
            </a:xfrm>
          </p:grpSpPr>
          <p:sp>
            <p:nvSpPr>
              <p:cNvPr id="15" name="îśḻîḍè"/>
              <p:cNvSpPr/>
              <p:nvPr/>
            </p:nvSpPr>
            <p:spPr>
              <a:xfrm>
                <a:off x="5772330" y="3489295"/>
                <a:ext cx="799920" cy="79992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400" b="1" dirty="0">
                    <a:latin typeface="Arial"/>
                    <a:ea typeface="微软雅黑"/>
                    <a:cs typeface="+mn-ea"/>
                    <a:sym typeface="Arial"/>
                  </a:rPr>
                  <a:t>01</a:t>
                </a:r>
              </a:p>
            </p:txBody>
          </p:sp>
          <p:grpSp>
            <p:nvGrpSpPr>
              <p:cNvPr id="16" name="iṥľîdé"/>
              <p:cNvGrpSpPr/>
              <p:nvPr/>
            </p:nvGrpSpPr>
            <p:grpSpPr>
              <a:xfrm>
                <a:off x="4630079" y="4322642"/>
                <a:ext cx="3084423" cy="1811458"/>
                <a:chOff x="4630079" y="4322642"/>
                <a:chExt cx="3084423" cy="1811458"/>
              </a:xfrm>
            </p:grpSpPr>
            <p:sp>
              <p:nvSpPr>
                <p:cNvPr id="17" name="ís1íḋe"/>
                <p:cNvSpPr txBox="1"/>
                <p:nvPr/>
              </p:nvSpPr>
              <p:spPr>
                <a:xfrm>
                  <a:off x="4630079" y="4322642"/>
                  <a:ext cx="3084423" cy="4176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2000" b="1" dirty="0">
                      <a:latin typeface="Arial"/>
                      <a:ea typeface="微软雅黑"/>
                      <a:cs typeface="+mn-ea"/>
                      <a:sym typeface="Arial"/>
                    </a:rPr>
                    <a:t>添加标题</a:t>
                  </a:r>
                  <a:endParaRPr lang="id-ID" sz="2000" b="1" dirty="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8" name="îŝļiḍè"/>
                <p:cNvSpPr/>
                <p:nvPr/>
              </p:nvSpPr>
              <p:spPr bwMode="auto">
                <a:xfrm>
                  <a:off x="4630079" y="4740268"/>
                  <a:ext cx="3084423" cy="1393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>
                      <a:latin typeface="Arial"/>
                      <a:ea typeface="微软雅黑"/>
                      <a:cs typeface="+mn-ea"/>
                      <a:sym typeface="Arial"/>
                    </a:rPr>
                    <a:t># </a:t>
                  </a:r>
                  <a:r>
                    <a:rPr lang="zh-CN" altLang="en-US" sz="1200" dirty="0">
                      <a:latin typeface="Arial"/>
                      <a:ea typeface="微软雅黑"/>
                      <a:cs typeface="+mn-ea"/>
                      <a:sym typeface="Arial"/>
                    </a:rPr>
                    <a:t>是一家为中小微企业、自媒体、设计师、运营者等提供各类素材的网站</a:t>
                  </a:r>
                  <a:endParaRPr lang="en-US" altLang="zh-CN" sz="1200" dirty="0">
                    <a:latin typeface="Arial"/>
                    <a:ea typeface="微软雅黑"/>
                    <a:cs typeface="+mn-ea"/>
                    <a:sym typeface="Arial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>
                      <a:latin typeface="Arial"/>
                      <a:ea typeface="微软雅黑"/>
                      <a:cs typeface="+mn-ea"/>
                      <a:sym typeface="Arial"/>
                    </a:rPr>
                    <a:t>……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>
                      <a:latin typeface="Arial"/>
                      <a:ea typeface="微软雅黑"/>
                      <a:cs typeface="+mn-ea"/>
                      <a:sym typeface="Arial"/>
                    </a:rPr>
                    <a:t>……</a:t>
                  </a:r>
                </a:p>
              </p:txBody>
            </p:sp>
          </p:grpSp>
        </p:grpSp>
        <p:cxnSp>
          <p:nvCxnSpPr>
            <p:cNvPr id="8" name="直接连接符 7"/>
            <p:cNvCxnSpPr/>
            <p:nvPr/>
          </p:nvCxnSpPr>
          <p:spPr>
            <a:xfrm>
              <a:off x="8074489" y="4712758"/>
              <a:ext cx="0" cy="142134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Sľiḍe"/>
            <p:cNvSpPr/>
            <p:nvPr/>
          </p:nvSpPr>
          <p:spPr>
            <a:xfrm>
              <a:off x="660401" y="1819072"/>
              <a:ext cx="3463924" cy="1771899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altLang="zh-CN" sz="16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6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是一家为中小微企业、自媒体、设计师、运营者等提供各类素材的网站，包括百万正版摄影、插画高清图片，海量设计海报、办公模板、高清视频等</a:t>
              </a:r>
              <a:endParaRPr lang="en-US" altLang="zh-CN" sz="16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10" name="íṡḷïḋé"/>
            <p:cNvGrpSpPr/>
            <p:nvPr/>
          </p:nvGrpSpPr>
          <p:grpSpPr>
            <a:xfrm>
              <a:off x="8434477" y="3489295"/>
              <a:ext cx="3084423" cy="2644805"/>
              <a:chOff x="4630079" y="3489295"/>
              <a:chExt cx="3084423" cy="2644805"/>
            </a:xfrm>
          </p:grpSpPr>
          <p:sp>
            <p:nvSpPr>
              <p:cNvPr id="11" name="íšľïḓê"/>
              <p:cNvSpPr/>
              <p:nvPr/>
            </p:nvSpPr>
            <p:spPr>
              <a:xfrm>
                <a:off x="5772330" y="3489295"/>
                <a:ext cx="799920" cy="79992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2400" b="1" dirty="0">
                    <a:latin typeface="Arial"/>
                    <a:ea typeface="微软雅黑"/>
                    <a:cs typeface="+mn-ea"/>
                    <a:sym typeface="Arial"/>
                  </a:rPr>
                  <a:t>02</a:t>
                </a:r>
                <a:endParaRPr lang="en-US" sz="2400" b="1" dirty="0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12" name="ïṥliḍè"/>
              <p:cNvGrpSpPr/>
              <p:nvPr/>
            </p:nvGrpSpPr>
            <p:grpSpPr>
              <a:xfrm>
                <a:off x="4630079" y="4322642"/>
                <a:ext cx="3084423" cy="1811458"/>
                <a:chOff x="4630079" y="4322642"/>
                <a:chExt cx="3084423" cy="1811458"/>
              </a:xfrm>
            </p:grpSpPr>
            <p:sp>
              <p:nvSpPr>
                <p:cNvPr id="13" name="ïšļîḑê"/>
                <p:cNvSpPr txBox="1"/>
                <p:nvPr/>
              </p:nvSpPr>
              <p:spPr>
                <a:xfrm>
                  <a:off x="4630079" y="4322642"/>
                  <a:ext cx="3084423" cy="4176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2000" b="1" dirty="0">
                      <a:latin typeface="Arial"/>
                      <a:ea typeface="微软雅黑"/>
                      <a:cs typeface="+mn-ea"/>
                      <a:sym typeface="Arial"/>
                    </a:rPr>
                    <a:t>添加标题</a:t>
                  </a:r>
                </a:p>
              </p:txBody>
            </p:sp>
            <p:sp>
              <p:nvSpPr>
                <p:cNvPr id="14" name="ïṥḻiḋé"/>
                <p:cNvSpPr/>
                <p:nvPr/>
              </p:nvSpPr>
              <p:spPr bwMode="auto">
                <a:xfrm>
                  <a:off x="4630079" y="4740268"/>
                  <a:ext cx="3084423" cy="1393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>
                      <a:latin typeface="Arial"/>
                      <a:ea typeface="微软雅黑"/>
                      <a:cs typeface="+mn-ea"/>
                      <a:sym typeface="Arial"/>
                    </a:rPr>
                    <a:t># </a:t>
                  </a:r>
                  <a:r>
                    <a:rPr lang="zh-CN" altLang="en-US" sz="1200" dirty="0">
                      <a:latin typeface="Arial"/>
                      <a:ea typeface="微软雅黑"/>
                      <a:cs typeface="+mn-ea"/>
                      <a:sym typeface="Arial"/>
                    </a:rPr>
                    <a:t>是一家为中小微企业、自媒体、设计师、运营者等提供各类素材的网站</a:t>
                  </a:r>
                  <a:r>
                    <a:rPr lang="en-US" altLang="zh-CN" sz="1200" dirty="0">
                      <a:latin typeface="Arial"/>
                      <a:ea typeface="微软雅黑"/>
                      <a:cs typeface="+mn-ea"/>
                      <a:sym typeface="Arial"/>
                    </a:rPr>
                    <a:t>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200" dirty="0">
                    <a:latin typeface="Arial"/>
                    <a:ea typeface="微软雅黑"/>
                    <a:cs typeface="+mn-ea"/>
                    <a:sym typeface="Arial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>
                      <a:latin typeface="Arial"/>
                      <a:ea typeface="微软雅黑"/>
                      <a:cs typeface="+mn-ea"/>
                      <a:sym typeface="Arial"/>
                    </a:rPr>
                    <a:t>……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>
                      <a:latin typeface="Arial"/>
                      <a:ea typeface="微软雅黑"/>
                      <a:cs typeface="+mn-ea"/>
                      <a:sym typeface="Arial"/>
                    </a:rPr>
                    <a:t>……</a:t>
                  </a: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工作完成情况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íS1îdê"/>
          <p:cNvSpPr/>
          <p:nvPr/>
        </p:nvSpPr>
        <p:spPr>
          <a:xfrm>
            <a:off x="4412343" y="1801977"/>
            <a:ext cx="3367314" cy="3367314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9pPr>
          </a:lstStyle>
          <a:p>
            <a:endParaRPr>
              <a:solidFill>
                <a:schemeClr val="lt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10" name="ï$ľíḋê"/>
          <p:cNvGrpSpPr/>
          <p:nvPr/>
        </p:nvGrpSpPr>
        <p:grpSpPr>
          <a:xfrm>
            <a:off x="660401" y="1360173"/>
            <a:ext cx="2844799" cy="1276945"/>
            <a:chOff x="669925" y="4010279"/>
            <a:chExt cx="3122475" cy="1276945"/>
          </a:xfrm>
        </p:grpSpPr>
        <p:sp>
          <p:nvSpPr>
            <p:cNvPr id="28" name="islídé"/>
            <p:cNvSpPr/>
            <p:nvPr/>
          </p:nvSpPr>
          <p:spPr bwMode="auto">
            <a:xfrm>
              <a:off x="669927" y="4452083"/>
              <a:ext cx="3122473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  <a:endParaRPr lang="en-US" altLang="zh-CN" sz="11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9" name="ísļiďe"/>
            <p:cNvSpPr txBox="1"/>
            <p:nvPr/>
          </p:nvSpPr>
          <p:spPr bwMode="auto">
            <a:xfrm>
              <a:off x="669925" y="4010279"/>
              <a:ext cx="3122475" cy="441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2000" b="1" dirty="0"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</p:grpSp>
      <p:grpSp>
        <p:nvGrpSpPr>
          <p:cNvPr id="13" name="iṧļidê"/>
          <p:cNvGrpSpPr/>
          <p:nvPr/>
        </p:nvGrpSpPr>
        <p:grpSpPr>
          <a:xfrm>
            <a:off x="660401" y="2993728"/>
            <a:ext cx="2844799" cy="1276945"/>
            <a:chOff x="669925" y="4010279"/>
            <a:chExt cx="3122475" cy="1276945"/>
          </a:xfrm>
        </p:grpSpPr>
        <p:sp>
          <p:nvSpPr>
            <p:cNvPr id="26" name="ïŝḷiḓe"/>
            <p:cNvSpPr/>
            <p:nvPr/>
          </p:nvSpPr>
          <p:spPr bwMode="auto">
            <a:xfrm>
              <a:off x="669927" y="4452083"/>
              <a:ext cx="3122473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  <a:endParaRPr lang="en-US" altLang="zh-CN" sz="11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7" name="îṩḻïḓê"/>
            <p:cNvSpPr txBox="1"/>
            <p:nvPr/>
          </p:nvSpPr>
          <p:spPr bwMode="auto">
            <a:xfrm>
              <a:off x="669925" y="4010279"/>
              <a:ext cx="3122475" cy="441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2000" b="1" dirty="0"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</p:grpSp>
      <p:grpSp>
        <p:nvGrpSpPr>
          <p:cNvPr id="14" name="íṩḷîde"/>
          <p:cNvGrpSpPr/>
          <p:nvPr/>
        </p:nvGrpSpPr>
        <p:grpSpPr>
          <a:xfrm>
            <a:off x="660401" y="4627283"/>
            <a:ext cx="2844799" cy="1276945"/>
            <a:chOff x="669925" y="4010279"/>
            <a:chExt cx="3122475" cy="1276945"/>
          </a:xfrm>
        </p:grpSpPr>
        <p:sp>
          <p:nvSpPr>
            <p:cNvPr id="24" name="îSľiḍé"/>
            <p:cNvSpPr/>
            <p:nvPr/>
          </p:nvSpPr>
          <p:spPr bwMode="auto">
            <a:xfrm>
              <a:off x="669927" y="4452083"/>
              <a:ext cx="3122473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  <a:endParaRPr lang="en-US" altLang="zh-CN" sz="11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5" name="ïṡḻíḋé"/>
            <p:cNvSpPr txBox="1"/>
            <p:nvPr/>
          </p:nvSpPr>
          <p:spPr bwMode="auto">
            <a:xfrm>
              <a:off x="669925" y="4010279"/>
              <a:ext cx="3122475" cy="441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2000" b="1" dirty="0"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</p:grpSp>
      <p:grpSp>
        <p:nvGrpSpPr>
          <p:cNvPr id="15" name="ï$1iḋè"/>
          <p:cNvGrpSpPr/>
          <p:nvPr/>
        </p:nvGrpSpPr>
        <p:grpSpPr>
          <a:xfrm>
            <a:off x="8666818" y="1360173"/>
            <a:ext cx="2844799" cy="1276945"/>
            <a:chOff x="669925" y="4010279"/>
            <a:chExt cx="3122475" cy="1276945"/>
          </a:xfrm>
        </p:grpSpPr>
        <p:sp>
          <p:nvSpPr>
            <p:cNvPr id="22" name="ïşlídé"/>
            <p:cNvSpPr/>
            <p:nvPr/>
          </p:nvSpPr>
          <p:spPr bwMode="auto">
            <a:xfrm>
              <a:off x="669927" y="4452083"/>
              <a:ext cx="3122473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  <a:endParaRPr lang="en-US" altLang="zh-CN" sz="11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3" name="îṧḻïḍè"/>
            <p:cNvSpPr txBox="1"/>
            <p:nvPr/>
          </p:nvSpPr>
          <p:spPr bwMode="auto">
            <a:xfrm>
              <a:off x="669925" y="4010279"/>
              <a:ext cx="3122475" cy="441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</p:grpSp>
      <p:grpSp>
        <p:nvGrpSpPr>
          <p:cNvPr id="16" name="iŝľïḍê"/>
          <p:cNvGrpSpPr/>
          <p:nvPr/>
        </p:nvGrpSpPr>
        <p:grpSpPr>
          <a:xfrm>
            <a:off x="8666818" y="2993728"/>
            <a:ext cx="2844799" cy="1276945"/>
            <a:chOff x="669925" y="4010279"/>
            <a:chExt cx="3122475" cy="1276945"/>
          </a:xfrm>
        </p:grpSpPr>
        <p:sp>
          <p:nvSpPr>
            <p:cNvPr id="20" name="iṡľîḑè"/>
            <p:cNvSpPr/>
            <p:nvPr/>
          </p:nvSpPr>
          <p:spPr bwMode="auto">
            <a:xfrm>
              <a:off x="669927" y="4452083"/>
              <a:ext cx="3122473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  <a:endParaRPr lang="en-US" altLang="zh-CN" sz="11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1" name="í$ļîďe"/>
            <p:cNvSpPr txBox="1"/>
            <p:nvPr/>
          </p:nvSpPr>
          <p:spPr bwMode="auto">
            <a:xfrm>
              <a:off x="669925" y="4010279"/>
              <a:ext cx="3122475" cy="441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</p:grpSp>
      <p:grpSp>
        <p:nvGrpSpPr>
          <p:cNvPr id="17" name="ïš1íḓè"/>
          <p:cNvGrpSpPr/>
          <p:nvPr/>
        </p:nvGrpSpPr>
        <p:grpSpPr>
          <a:xfrm>
            <a:off x="8666818" y="4627283"/>
            <a:ext cx="2844799" cy="1276945"/>
            <a:chOff x="669925" y="4010279"/>
            <a:chExt cx="3122475" cy="1276945"/>
          </a:xfrm>
        </p:grpSpPr>
        <p:sp>
          <p:nvSpPr>
            <p:cNvPr id="18" name="išľïḋê"/>
            <p:cNvSpPr/>
            <p:nvPr/>
          </p:nvSpPr>
          <p:spPr bwMode="auto">
            <a:xfrm>
              <a:off x="669927" y="4452083"/>
              <a:ext cx="3122473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  <a:endParaRPr lang="en-US" altLang="zh-CN" sz="11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9" name="íṥļiḋê"/>
            <p:cNvSpPr txBox="1"/>
            <p:nvPr/>
          </p:nvSpPr>
          <p:spPr bwMode="auto">
            <a:xfrm>
              <a:off x="669925" y="4010279"/>
              <a:ext cx="3122475" cy="441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45598" y="1978598"/>
            <a:ext cx="2900804" cy="2900804"/>
          </a:xfrm>
          <a:prstGeom prst="ellipse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893523" y="2808117"/>
            <a:ext cx="1355034" cy="1355036"/>
            <a:chOff x="3893523" y="2808117"/>
            <a:chExt cx="1355034" cy="1355036"/>
          </a:xfrm>
        </p:grpSpPr>
        <p:sp>
          <p:nvSpPr>
            <p:cNvPr id="9" name="íṡḷiḋe"/>
            <p:cNvSpPr/>
            <p:nvPr/>
          </p:nvSpPr>
          <p:spPr>
            <a:xfrm>
              <a:off x="3893523" y="2808117"/>
              <a:ext cx="1355034" cy="1355036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iśľîdé"/>
            <p:cNvSpPr/>
            <p:nvPr/>
          </p:nvSpPr>
          <p:spPr bwMode="auto">
            <a:xfrm>
              <a:off x="4266198" y="3291302"/>
              <a:ext cx="609685" cy="388667"/>
            </a:xfrm>
            <a:custGeom>
              <a:avLst/>
              <a:gdLst>
                <a:gd name="connsiteX0" fmla="*/ 498968 w 603828"/>
                <a:gd name="connsiteY0" fmla="*/ 125959 h 384934"/>
                <a:gd name="connsiteX1" fmla="*/ 519009 w 603828"/>
                <a:gd name="connsiteY1" fmla="*/ 145894 h 384934"/>
                <a:gd name="connsiteX2" fmla="*/ 498968 w 603828"/>
                <a:gd name="connsiteY2" fmla="*/ 165829 h 384934"/>
                <a:gd name="connsiteX3" fmla="*/ 478927 w 603828"/>
                <a:gd name="connsiteY3" fmla="*/ 145894 h 384934"/>
                <a:gd name="connsiteX4" fmla="*/ 498968 w 603828"/>
                <a:gd name="connsiteY4" fmla="*/ 125959 h 384934"/>
                <a:gd name="connsiteX5" fmla="*/ 442339 w 603828"/>
                <a:gd name="connsiteY5" fmla="*/ 125959 h 384934"/>
                <a:gd name="connsiteX6" fmla="*/ 462415 w 603828"/>
                <a:gd name="connsiteY6" fmla="*/ 145894 h 384934"/>
                <a:gd name="connsiteX7" fmla="*/ 442339 w 603828"/>
                <a:gd name="connsiteY7" fmla="*/ 165829 h 384934"/>
                <a:gd name="connsiteX8" fmla="*/ 422263 w 603828"/>
                <a:gd name="connsiteY8" fmla="*/ 145894 h 384934"/>
                <a:gd name="connsiteX9" fmla="*/ 442339 w 603828"/>
                <a:gd name="connsiteY9" fmla="*/ 125959 h 384934"/>
                <a:gd name="connsiteX10" fmla="*/ 385711 w 603828"/>
                <a:gd name="connsiteY10" fmla="*/ 125959 h 384934"/>
                <a:gd name="connsiteX11" fmla="*/ 405752 w 603828"/>
                <a:gd name="connsiteY11" fmla="*/ 145894 h 384934"/>
                <a:gd name="connsiteX12" fmla="*/ 385711 w 603828"/>
                <a:gd name="connsiteY12" fmla="*/ 165829 h 384934"/>
                <a:gd name="connsiteX13" fmla="*/ 365670 w 603828"/>
                <a:gd name="connsiteY13" fmla="*/ 145894 h 384934"/>
                <a:gd name="connsiteX14" fmla="*/ 385711 w 603828"/>
                <a:gd name="connsiteY14" fmla="*/ 125959 h 384934"/>
                <a:gd name="connsiteX15" fmla="*/ 329117 w 603828"/>
                <a:gd name="connsiteY15" fmla="*/ 125959 h 384934"/>
                <a:gd name="connsiteX16" fmla="*/ 349158 w 603828"/>
                <a:gd name="connsiteY16" fmla="*/ 145894 h 384934"/>
                <a:gd name="connsiteX17" fmla="*/ 329117 w 603828"/>
                <a:gd name="connsiteY17" fmla="*/ 165829 h 384934"/>
                <a:gd name="connsiteX18" fmla="*/ 309076 w 603828"/>
                <a:gd name="connsiteY18" fmla="*/ 145894 h 384934"/>
                <a:gd name="connsiteX19" fmla="*/ 329117 w 603828"/>
                <a:gd name="connsiteY19" fmla="*/ 125959 h 384934"/>
                <a:gd name="connsiteX20" fmla="*/ 414024 w 603828"/>
                <a:gd name="connsiteY20" fmla="*/ 34369 h 384934"/>
                <a:gd name="connsiteX21" fmla="*/ 258464 w 603828"/>
                <a:gd name="connsiteY21" fmla="*/ 141601 h 384934"/>
                <a:gd name="connsiteX22" fmla="*/ 414024 w 603828"/>
                <a:gd name="connsiteY22" fmla="*/ 248832 h 384934"/>
                <a:gd name="connsiteX23" fmla="*/ 452914 w 603828"/>
                <a:gd name="connsiteY23" fmla="*/ 245395 h 384934"/>
                <a:gd name="connsiteX24" fmla="*/ 456011 w 603828"/>
                <a:gd name="connsiteY24" fmla="*/ 245224 h 384934"/>
                <a:gd name="connsiteX25" fmla="*/ 464443 w 603828"/>
                <a:gd name="connsiteY25" fmla="*/ 247458 h 384934"/>
                <a:gd name="connsiteX26" fmla="*/ 520025 w 603828"/>
                <a:gd name="connsiteY26" fmla="*/ 278905 h 384934"/>
                <a:gd name="connsiteX27" fmla="*/ 509872 w 603828"/>
                <a:gd name="connsiteY27" fmla="*/ 240240 h 384934"/>
                <a:gd name="connsiteX28" fmla="*/ 517444 w 603828"/>
                <a:gd name="connsiteY28" fmla="*/ 221337 h 384934"/>
                <a:gd name="connsiteX29" fmla="*/ 569412 w 603828"/>
                <a:gd name="connsiteY29" fmla="*/ 141601 h 384934"/>
                <a:gd name="connsiteX30" fmla="*/ 414024 w 603828"/>
                <a:gd name="connsiteY30" fmla="*/ 34369 h 384934"/>
                <a:gd name="connsiteX31" fmla="*/ 414024 w 603828"/>
                <a:gd name="connsiteY31" fmla="*/ 0 h 384934"/>
                <a:gd name="connsiteX32" fmla="*/ 546181 w 603828"/>
                <a:gd name="connsiteY32" fmla="*/ 39696 h 384934"/>
                <a:gd name="connsiteX33" fmla="*/ 603828 w 603828"/>
                <a:gd name="connsiteY33" fmla="*/ 141601 h 384934"/>
                <a:gd name="connsiteX34" fmla="*/ 546353 w 603828"/>
                <a:gd name="connsiteY34" fmla="*/ 243505 h 384934"/>
                <a:gd name="connsiteX35" fmla="*/ 563561 w 603828"/>
                <a:gd name="connsiteY35" fmla="*/ 309666 h 384934"/>
                <a:gd name="connsiteX36" fmla="*/ 557366 w 603828"/>
                <a:gd name="connsiteY36" fmla="*/ 327538 h 384934"/>
                <a:gd name="connsiteX37" fmla="*/ 546870 w 603828"/>
                <a:gd name="connsiteY37" fmla="*/ 331146 h 384934"/>
                <a:gd name="connsiteX38" fmla="*/ 538438 w 603828"/>
                <a:gd name="connsiteY38" fmla="*/ 328912 h 384934"/>
                <a:gd name="connsiteX39" fmla="*/ 452742 w 603828"/>
                <a:gd name="connsiteY39" fmla="*/ 280280 h 384934"/>
                <a:gd name="connsiteX40" fmla="*/ 414024 w 603828"/>
                <a:gd name="connsiteY40" fmla="*/ 283201 h 384934"/>
                <a:gd name="connsiteX41" fmla="*/ 347773 w 603828"/>
                <a:gd name="connsiteY41" fmla="*/ 274437 h 384934"/>
                <a:gd name="connsiteX42" fmla="*/ 322133 w 603828"/>
                <a:gd name="connsiteY42" fmla="*/ 297293 h 384934"/>
                <a:gd name="connsiteX43" fmla="*/ 189976 w 603828"/>
                <a:gd name="connsiteY43" fmla="*/ 336989 h 384934"/>
                <a:gd name="connsiteX44" fmla="*/ 151086 w 603828"/>
                <a:gd name="connsiteY44" fmla="*/ 334068 h 384934"/>
                <a:gd name="connsiteX45" fmla="*/ 65390 w 603828"/>
                <a:gd name="connsiteY45" fmla="*/ 382700 h 384934"/>
                <a:gd name="connsiteX46" fmla="*/ 56958 w 603828"/>
                <a:gd name="connsiteY46" fmla="*/ 384934 h 384934"/>
                <a:gd name="connsiteX47" fmla="*/ 46462 w 603828"/>
                <a:gd name="connsiteY47" fmla="*/ 381325 h 384934"/>
                <a:gd name="connsiteX48" fmla="*/ 40267 w 603828"/>
                <a:gd name="connsiteY48" fmla="*/ 363453 h 384934"/>
                <a:gd name="connsiteX49" fmla="*/ 57647 w 603828"/>
                <a:gd name="connsiteY49" fmla="*/ 297121 h 384934"/>
                <a:gd name="connsiteX50" fmla="*/ 0 w 603828"/>
                <a:gd name="connsiteY50" fmla="*/ 195388 h 384934"/>
                <a:gd name="connsiteX51" fmla="*/ 57647 w 603828"/>
                <a:gd name="connsiteY51" fmla="*/ 93312 h 384934"/>
                <a:gd name="connsiteX52" fmla="*/ 189976 w 603828"/>
                <a:gd name="connsiteY52" fmla="*/ 53616 h 384934"/>
                <a:gd name="connsiteX53" fmla="*/ 256055 w 603828"/>
                <a:gd name="connsiteY53" fmla="*/ 62552 h 384934"/>
                <a:gd name="connsiteX54" fmla="*/ 281867 w 603828"/>
                <a:gd name="connsiteY54" fmla="*/ 39696 h 384934"/>
                <a:gd name="connsiteX55" fmla="*/ 414024 w 603828"/>
                <a:gd name="connsiteY55" fmla="*/ 0 h 38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828" h="384934">
                  <a:moveTo>
                    <a:pt x="498968" y="125959"/>
                  </a:moveTo>
                  <a:cubicBezTo>
                    <a:pt x="510036" y="125959"/>
                    <a:pt x="519009" y="134884"/>
                    <a:pt x="519009" y="145894"/>
                  </a:cubicBezTo>
                  <a:cubicBezTo>
                    <a:pt x="519009" y="156904"/>
                    <a:pt x="510036" y="165829"/>
                    <a:pt x="498968" y="165829"/>
                  </a:cubicBezTo>
                  <a:cubicBezTo>
                    <a:pt x="487900" y="165829"/>
                    <a:pt x="478927" y="156904"/>
                    <a:pt x="478927" y="145894"/>
                  </a:cubicBezTo>
                  <a:cubicBezTo>
                    <a:pt x="478927" y="134884"/>
                    <a:pt x="487900" y="125959"/>
                    <a:pt x="498968" y="125959"/>
                  </a:cubicBezTo>
                  <a:close/>
                  <a:moveTo>
                    <a:pt x="442339" y="125959"/>
                  </a:moveTo>
                  <a:cubicBezTo>
                    <a:pt x="453427" y="125959"/>
                    <a:pt x="462415" y="134884"/>
                    <a:pt x="462415" y="145894"/>
                  </a:cubicBezTo>
                  <a:cubicBezTo>
                    <a:pt x="462415" y="156904"/>
                    <a:pt x="453427" y="165829"/>
                    <a:pt x="442339" y="165829"/>
                  </a:cubicBezTo>
                  <a:cubicBezTo>
                    <a:pt x="431251" y="165829"/>
                    <a:pt x="422263" y="156904"/>
                    <a:pt x="422263" y="145894"/>
                  </a:cubicBezTo>
                  <a:cubicBezTo>
                    <a:pt x="422263" y="134884"/>
                    <a:pt x="431251" y="125959"/>
                    <a:pt x="442339" y="125959"/>
                  </a:cubicBezTo>
                  <a:close/>
                  <a:moveTo>
                    <a:pt x="385711" y="125959"/>
                  </a:moveTo>
                  <a:cubicBezTo>
                    <a:pt x="396779" y="125959"/>
                    <a:pt x="405752" y="134884"/>
                    <a:pt x="405752" y="145894"/>
                  </a:cubicBezTo>
                  <a:cubicBezTo>
                    <a:pt x="405752" y="156904"/>
                    <a:pt x="396779" y="165829"/>
                    <a:pt x="385711" y="165829"/>
                  </a:cubicBezTo>
                  <a:cubicBezTo>
                    <a:pt x="374643" y="165829"/>
                    <a:pt x="365670" y="156904"/>
                    <a:pt x="365670" y="145894"/>
                  </a:cubicBezTo>
                  <a:cubicBezTo>
                    <a:pt x="365670" y="134884"/>
                    <a:pt x="374643" y="125959"/>
                    <a:pt x="385711" y="125959"/>
                  </a:cubicBezTo>
                  <a:close/>
                  <a:moveTo>
                    <a:pt x="329117" y="125959"/>
                  </a:moveTo>
                  <a:cubicBezTo>
                    <a:pt x="340185" y="125959"/>
                    <a:pt x="349158" y="134884"/>
                    <a:pt x="349158" y="145894"/>
                  </a:cubicBezTo>
                  <a:cubicBezTo>
                    <a:pt x="349158" y="156904"/>
                    <a:pt x="340185" y="165829"/>
                    <a:pt x="329117" y="165829"/>
                  </a:cubicBezTo>
                  <a:cubicBezTo>
                    <a:pt x="318049" y="165829"/>
                    <a:pt x="309076" y="156904"/>
                    <a:pt x="309076" y="145894"/>
                  </a:cubicBezTo>
                  <a:cubicBezTo>
                    <a:pt x="309076" y="134884"/>
                    <a:pt x="318049" y="125959"/>
                    <a:pt x="329117" y="125959"/>
                  </a:cubicBezTo>
                  <a:close/>
                  <a:moveTo>
                    <a:pt x="414024" y="34369"/>
                  </a:moveTo>
                  <a:cubicBezTo>
                    <a:pt x="328328" y="34369"/>
                    <a:pt x="258464" y="82486"/>
                    <a:pt x="258464" y="141601"/>
                  </a:cubicBezTo>
                  <a:cubicBezTo>
                    <a:pt x="258464" y="200716"/>
                    <a:pt x="328328" y="248832"/>
                    <a:pt x="414024" y="248832"/>
                  </a:cubicBezTo>
                  <a:cubicBezTo>
                    <a:pt x="427102" y="248832"/>
                    <a:pt x="440180" y="247801"/>
                    <a:pt x="452914" y="245395"/>
                  </a:cubicBezTo>
                  <a:cubicBezTo>
                    <a:pt x="453946" y="245224"/>
                    <a:pt x="454979" y="245224"/>
                    <a:pt x="456011" y="245224"/>
                  </a:cubicBezTo>
                  <a:cubicBezTo>
                    <a:pt x="458937" y="245224"/>
                    <a:pt x="461862" y="245911"/>
                    <a:pt x="464443" y="247458"/>
                  </a:cubicBezTo>
                  <a:lnTo>
                    <a:pt x="520025" y="278905"/>
                  </a:lnTo>
                  <a:lnTo>
                    <a:pt x="509872" y="240240"/>
                  </a:lnTo>
                  <a:cubicBezTo>
                    <a:pt x="507980" y="233023"/>
                    <a:pt x="511077" y="225290"/>
                    <a:pt x="517444" y="221337"/>
                  </a:cubicBezTo>
                  <a:cubicBezTo>
                    <a:pt x="550483" y="200887"/>
                    <a:pt x="569412" y="171846"/>
                    <a:pt x="569412" y="141601"/>
                  </a:cubicBezTo>
                  <a:cubicBezTo>
                    <a:pt x="569412" y="82486"/>
                    <a:pt x="499720" y="34369"/>
                    <a:pt x="414024" y="34369"/>
                  </a:cubicBezTo>
                  <a:close/>
                  <a:moveTo>
                    <a:pt x="414024" y="0"/>
                  </a:moveTo>
                  <a:cubicBezTo>
                    <a:pt x="463755" y="0"/>
                    <a:pt x="510733" y="14091"/>
                    <a:pt x="546181" y="39696"/>
                  </a:cubicBezTo>
                  <a:cubicBezTo>
                    <a:pt x="583350" y="66504"/>
                    <a:pt x="603828" y="102764"/>
                    <a:pt x="603828" y="141601"/>
                  </a:cubicBezTo>
                  <a:cubicBezTo>
                    <a:pt x="603828" y="180266"/>
                    <a:pt x="583006" y="216869"/>
                    <a:pt x="546353" y="243505"/>
                  </a:cubicBezTo>
                  <a:lnTo>
                    <a:pt x="563561" y="309666"/>
                  </a:lnTo>
                  <a:cubicBezTo>
                    <a:pt x="565282" y="316368"/>
                    <a:pt x="562873" y="323413"/>
                    <a:pt x="557366" y="327538"/>
                  </a:cubicBezTo>
                  <a:cubicBezTo>
                    <a:pt x="554269" y="329943"/>
                    <a:pt x="550655" y="331146"/>
                    <a:pt x="546870" y="331146"/>
                  </a:cubicBezTo>
                  <a:cubicBezTo>
                    <a:pt x="543944" y="331146"/>
                    <a:pt x="541019" y="330459"/>
                    <a:pt x="538438" y="328912"/>
                  </a:cubicBezTo>
                  <a:lnTo>
                    <a:pt x="452742" y="280280"/>
                  </a:lnTo>
                  <a:cubicBezTo>
                    <a:pt x="440008" y="282342"/>
                    <a:pt x="427102" y="283201"/>
                    <a:pt x="414024" y="283201"/>
                  </a:cubicBezTo>
                  <a:cubicBezTo>
                    <a:pt x="390965" y="283201"/>
                    <a:pt x="368595" y="280280"/>
                    <a:pt x="347773" y="274437"/>
                  </a:cubicBezTo>
                  <a:cubicBezTo>
                    <a:pt x="340374" y="282686"/>
                    <a:pt x="331770" y="290247"/>
                    <a:pt x="322133" y="297293"/>
                  </a:cubicBezTo>
                  <a:cubicBezTo>
                    <a:pt x="286513" y="322898"/>
                    <a:pt x="239535" y="336989"/>
                    <a:pt x="189976" y="336989"/>
                  </a:cubicBezTo>
                  <a:cubicBezTo>
                    <a:pt x="176898" y="336989"/>
                    <a:pt x="163820" y="335958"/>
                    <a:pt x="151086" y="334068"/>
                  </a:cubicBezTo>
                  <a:lnTo>
                    <a:pt x="65390" y="382700"/>
                  </a:lnTo>
                  <a:cubicBezTo>
                    <a:pt x="62809" y="384075"/>
                    <a:pt x="59884" y="384934"/>
                    <a:pt x="56958" y="384934"/>
                  </a:cubicBezTo>
                  <a:cubicBezTo>
                    <a:pt x="53173" y="384934"/>
                    <a:pt x="49559" y="383731"/>
                    <a:pt x="46462" y="381325"/>
                  </a:cubicBezTo>
                  <a:cubicBezTo>
                    <a:pt x="40955" y="377201"/>
                    <a:pt x="38546" y="369983"/>
                    <a:pt x="40267" y="363453"/>
                  </a:cubicBezTo>
                  <a:lnTo>
                    <a:pt x="57647" y="297121"/>
                  </a:lnTo>
                  <a:cubicBezTo>
                    <a:pt x="20822" y="270657"/>
                    <a:pt x="0" y="234054"/>
                    <a:pt x="0" y="195388"/>
                  </a:cubicBezTo>
                  <a:cubicBezTo>
                    <a:pt x="0" y="156379"/>
                    <a:pt x="20477" y="120292"/>
                    <a:pt x="57647" y="93312"/>
                  </a:cubicBezTo>
                  <a:cubicBezTo>
                    <a:pt x="93267" y="67707"/>
                    <a:pt x="140245" y="53616"/>
                    <a:pt x="189976" y="53616"/>
                  </a:cubicBezTo>
                  <a:cubicBezTo>
                    <a:pt x="212863" y="53616"/>
                    <a:pt x="235233" y="56709"/>
                    <a:pt x="256055" y="62552"/>
                  </a:cubicBezTo>
                  <a:cubicBezTo>
                    <a:pt x="263454" y="54303"/>
                    <a:pt x="272058" y="46742"/>
                    <a:pt x="281867" y="39696"/>
                  </a:cubicBezTo>
                  <a:cubicBezTo>
                    <a:pt x="317315" y="14091"/>
                    <a:pt x="364293" y="0"/>
                    <a:pt x="414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22792" y="2808116"/>
            <a:ext cx="1355034" cy="1355036"/>
            <a:chOff x="7022792" y="2808116"/>
            <a:chExt cx="1355034" cy="1355036"/>
          </a:xfrm>
        </p:grpSpPr>
        <p:sp>
          <p:nvSpPr>
            <p:cNvPr id="8" name="îšļíďè"/>
            <p:cNvSpPr/>
            <p:nvPr/>
          </p:nvSpPr>
          <p:spPr>
            <a:xfrm>
              <a:off x="7022792" y="2808116"/>
              <a:ext cx="1355034" cy="1355036"/>
            </a:xfrm>
            <a:prstGeom prst="ellipse">
              <a:avLst/>
            </a:prstGeom>
            <a:solidFill>
              <a:srgbClr val="02487B"/>
            </a:solidFill>
            <a:ln w="571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" name="ïŝļíḋè"/>
            <p:cNvSpPr/>
            <p:nvPr/>
          </p:nvSpPr>
          <p:spPr bwMode="auto">
            <a:xfrm>
              <a:off x="7395466" y="3291302"/>
              <a:ext cx="609685" cy="388667"/>
            </a:xfrm>
            <a:custGeom>
              <a:avLst/>
              <a:gdLst>
                <a:gd name="connsiteX0" fmla="*/ 498968 w 603828"/>
                <a:gd name="connsiteY0" fmla="*/ 125959 h 384934"/>
                <a:gd name="connsiteX1" fmla="*/ 519009 w 603828"/>
                <a:gd name="connsiteY1" fmla="*/ 145894 h 384934"/>
                <a:gd name="connsiteX2" fmla="*/ 498968 w 603828"/>
                <a:gd name="connsiteY2" fmla="*/ 165829 h 384934"/>
                <a:gd name="connsiteX3" fmla="*/ 478927 w 603828"/>
                <a:gd name="connsiteY3" fmla="*/ 145894 h 384934"/>
                <a:gd name="connsiteX4" fmla="*/ 498968 w 603828"/>
                <a:gd name="connsiteY4" fmla="*/ 125959 h 384934"/>
                <a:gd name="connsiteX5" fmla="*/ 442339 w 603828"/>
                <a:gd name="connsiteY5" fmla="*/ 125959 h 384934"/>
                <a:gd name="connsiteX6" fmla="*/ 462415 w 603828"/>
                <a:gd name="connsiteY6" fmla="*/ 145894 h 384934"/>
                <a:gd name="connsiteX7" fmla="*/ 442339 w 603828"/>
                <a:gd name="connsiteY7" fmla="*/ 165829 h 384934"/>
                <a:gd name="connsiteX8" fmla="*/ 422263 w 603828"/>
                <a:gd name="connsiteY8" fmla="*/ 145894 h 384934"/>
                <a:gd name="connsiteX9" fmla="*/ 442339 w 603828"/>
                <a:gd name="connsiteY9" fmla="*/ 125959 h 384934"/>
                <a:gd name="connsiteX10" fmla="*/ 385711 w 603828"/>
                <a:gd name="connsiteY10" fmla="*/ 125959 h 384934"/>
                <a:gd name="connsiteX11" fmla="*/ 405752 w 603828"/>
                <a:gd name="connsiteY11" fmla="*/ 145894 h 384934"/>
                <a:gd name="connsiteX12" fmla="*/ 385711 w 603828"/>
                <a:gd name="connsiteY12" fmla="*/ 165829 h 384934"/>
                <a:gd name="connsiteX13" fmla="*/ 365670 w 603828"/>
                <a:gd name="connsiteY13" fmla="*/ 145894 h 384934"/>
                <a:gd name="connsiteX14" fmla="*/ 385711 w 603828"/>
                <a:gd name="connsiteY14" fmla="*/ 125959 h 384934"/>
                <a:gd name="connsiteX15" fmla="*/ 329117 w 603828"/>
                <a:gd name="connsiteY15" fmla="*/ 125959 h 384934"/>
                <a:gd name="connsiteX16" fmla="*/ 349158 w 603828"/>
                <a:gd name="connsiteY16" fmla="*/ 145894 h 384934"/>
                <a:gd name="connsiteX17" fmla="*/ 329117 w 603828"/>
                <a:gd name="connsiteY17" fmla="*/ 165829 h 384934"/>
                <a:gd name="connsiteX18" fmla="*/ 309076 w 603828"/>
                <a:gd name="connsiteY18" fmla="*/ 145894 h 384934"/>
                <a:gd name="connsiteX19" fmla="*/ 329117 w 603828"/>
                <a:gd name="connsiteY19" fmla="*/ 125959 h 384934"/>
                <a:gd name="connsiteX20" fmla="*/ 414024 w 603828"/>
                <a:gd name="connsiteY20" fmla="*/ 34369 h 384934"/>
                <a:gd name="connsiteX21" fmla="*/ 258464 w 603828"/>
                <a:gd name="connsiteY21" fmla="*/ 141601 h 384934"/>
                <a:gd name="connsiteX22" fmla="*/ 414024 w 603828"/>
                <a:gd name="connsiteY22" fmla="*/ 248832 h 384934"/>
                <a:gd name="connsiteX23" fmla="*/ 452914 w 603828"/>
                <a:gd name="connsiteY23" fmla="*/ 245395 h 384934"/>
                <a:gd name="connsiteX24" fmla="*/ 456011 w 603828"/>
                <a:gd name="connsiteY24" fmla="*/ 245224 h 384934"/>
                <a:gd name="connsiteX25" fmla="*/ 464443 w 603828"/>
                <a:gd name="connsiteY25" fmla="*/ 247458 h 384934"/>
                <a:gd name="connsiteX26" fmla="*/ 520025 w 603828"/>
                <a:gd name="connsiteY26" fmla="*/ 278905 h 384934"/>
                <a:gd name="connsiteX27" fmla="*/ 509872 w 603828"/>
                <a:gd name="connsiteY27" fmla="*/ 240240 h 384934"/>
                <a:gd name="connsiteX28" fmla="*/ 517444 w 603828"/>
                <a:gd name="connsiteY28" fmla="*/ 221337 h 384934"/>
                <a:gd name="connsiteX29" fmla="*/ 569412 w 603828"/>
                <a:gd name="connsiteY29" fmla="*/ 141601 h 384934"/>
                <a:gd name="connsiteX30" fmla="*/ 414024 w 603828"/>
                <a:gd name="connsiteY30" fmla="*/ 34369 h 384934"/>
                <a:gd name="connsiteX31" fmla="*/ 414024 w 603828"/>
                <a:gd name="connsiteY31" fmla="*/ 0 h 384934"/>
                <a:gd name="connsiteX32" fmla="*/ 546181 w 603828"/>
                <a:gd name="connsiteY32" fmla="*/ 39696 h 384934"/>
                <a:gd name="connsiteX33" fmla="*/ 603828 w 603828"/>
                <a:gd name="connsiteY33" fmla="*/ 141601 h 384934"/>
                <a:gd name="connsiteX34" fmla="*/ 546353 w 603828"/>
                <a:gd name="connsiteY34" fmla="*/ 243505 h 384934"/>
                <a:gd name="connsiteX35" fmla="*/ 563561 w 603828"/>
                <a:gd name="connsiteY35" fmla="*/ 309666 h 384934"/>
                <a:gd name="connsiteX36" fmla="*/ 557366 w 603828"/>
                <a:gd name="connsiteY36" fmla="*/ 327538 h 384934"/>
                <a:gd name="connsiteX37" fmla="*/ 546870 w 603828"/>
                <a:gd name="connsiteY37" fmla="*/ 331146 h 384934"/>
                <a:gd name="connsiteX38" fmla="*/ 538438 w 603828"/>
                <a:gd name="connsiteY38" fmla="*/ 328912 h 384934"/>
                <a:gd name="connsiteX39" fmla="*/ 452742 w 603828"/>
                <a:gd name="connsiteY39" fmla="*/ 280280 h 384934"/>
                <a:gd name="connsiteX40" fmla="*/ 414024 w 603828"/>
                <a:gd name="connsiteY40" fmla="*/ 283201 h 384934"/>
                <a:gd name="connsiteX41" fmla="*/ 347773 w 603828"/>
                <a:gd name="connsiteY41" fmla="*/ 274437 h 384934"/>
                <a:gd name="connsiteX42" fmla="*/ 322133 w 603828"/>
                <a:gd name="connsiteY42" fmla="*/ 297293 h 384934"/>
                <a:gd name="connsiteX43" fmla="*/ 189976 w 603828"/>
                <a:gd name="connsiteY43" fmla="*/ 336989 h 384934"/>
                <a:gd name="connsiteX44" fmla="*/ 151086 w 603828"/>
                <a:gd name="connsiteY44" fmla="*/ 334068 h 384934"/>
                <a:gd name="connsiteX45" fmla="*/ 65390 w 603828"/>
                <a:gd name="connsiteY45" fmla="*/ 382700 h 384934"/>
                <a:gd name="connsiteX46" fmla="*/ 56958 w 603828"/>
                <a:gd name="connsiteY46" fmla="*/ 384934 h 384934"/>
                <a:gd name="connsiteX47" fmla="*/ 46462 w 603828"/>
                <a:gd name="connsiteY47" fmla="*/ 381325 h 384934"/>
                <a:gd name="connsiteX48" fmla="*/ 40267 w 603828"/>
                <a:gd name="connsiteY48" fmla="*/ 363453 h 384934"/>
                <a:gd name="connsiteX49" fmla="*/ 57647 w 603828"/>
                <a:gd name="connsiteY49" fmla="*/ 297121 h 384934"/>
                <a:gd name="connsiteX50" fmla="*/ 0 w 603828"/>
                <a:gd name="connsiteY50" fmla="*/ 195388 h 384934"/>
                <a:gd name="connsiteX51" fmla="*/ 57647 w 603828"/>
                <a:gd name="connsiteY51" fmla="*/ 93312 h 384934"/>
                <a:gd name="connsiteX52" fmla="*/ 189976 w 603828"/>
                <a:gd name="connsiteY52" fmla="*/ 53616 h 384934"/>
                <a:gd name="connsiteX53" fmla="*/ 256055 w 603828"/>
                <a:gd name="connsiteY53" fmla="*/ 62552 h 384934"/>
                <a:gd name="connsiteX54" fmla="*/ 281867 w 603828"/>
                <a:gd name="connsiteY54" fmla="*/ 39696 h 384934"/>
                <a:gd name="connsiteX55" fmla="*/ 414024 w 603828"/>
                <a:gd name="connsiteY55" fmla="*/ 0 h 38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828" h="384934">
                  <a:moveTo>
                    <a:pt x="498968" y="125959"/>
                  </a:moveTo>
                  <a:cubicBezTo>
                    <a:pt x="510036" y="125959"/>
                    <a:pt x="519009" y="134884"/>
                    <a:pt x="519009" y="145894"/>
                  </a:cubicBezTo>
                  <a:cubicBezTo>
                    <a:pt x="519009" y="156904"/>
                    <a:pt x="510036" y="165829"/>
                    <a:pt x="498968" y="165829"/>
                  </a:cubicBezTo>
                  <a:cubicBezTo>
                    <a:pt x="487900" y="165829"/>
                    <a:pt x="478927" y="156904"/>
                    <a:pt x="478927" y="145894"/>
                  </a:cubicBezTo>
                  <a:cubicBezTo>
                    <a:pt x="478927" y="134884"/>
                    <a:pt x="487900" y="125959"/>
                    <a:pt x="498968" y="125959"/>
                  </a:cubicBezTo>
                  <a:close/>
                  <a:moveTo>
                    <a:pt x="442339" y="125959"/>
                  </a:moveTo>
                  <a:cubicBezTo>
                    <a:pt x="453427" y="125959"/>
                    <a:pt x="462415" y="134884"/>
                    <a:pt x="462415" y="145894"/>
                  </a:cubicBezTo>
                  <a:cubicBezTo>
                    <a:pt x="462415" y="156904"/>
                    <a:pt x="453427" y="165829"/>
                    <a:pt x="442339" y="165829"/>
                  </a:cubicBezTo>
                  <a:cubicBezTo>
                    <a:pt x="431251" y="165829"/>
                    <a:pt x="422263" y="156904"/>
                    <a:pt x="422263" y="145894"/>
                  </a:cubicBezTo>
                  <a:cubicBezTo>
                    <a:pt x="422263" y="134884"/>
                    <a:pt x="431251" y="125959"/>
                    <a:pt x="442339" y="125959"/>
                  </a:cubicBezTo>
                  <a:close/>
                  <a:moveTo>
                    <a:pt x="385711" y="125959"/>
                  </a:moveTo>
                  <a:cubicBezTo>
                    <a:pt x="396779" y="125959"/>
                    <a:pt x="405752" y="134884"/>
                    <a:pt x="405752" y="145894"/>
                  </a:cubicBezTo>
                  <a:cubicBezTo>
                    <a:pt x="405752" y="156904"/>
                    <a:pt x="396779" y="165829"/>
                    <a:pt x="385711" y="165829"/>
                  </a:cubicBezTo>
                  <a:cubicBezTo>
                    <a:pt x="374643" y="165829"/>
                    <a:pt x="365670" y="156904"/>
                    <a:pt x="365670" y="145894"/>
                  </a:cubicBezTo>
                  <a:cubicBezTo>
                    <a:pt x="365670" y="134884"/>
                    <a:pt x="374643" y="125959"/>
                    <a:pt x="385711" y="125959"/>
                  </a:cubicBezTo>
                  <a:close/>
                  <a:moveTo>
                    <a:pt x="329117" y="125959"/>
                  </a:moveTo>
                  <a:cubicBezTo>
                    <a:pt x="340185" y="125959"/>
                    <a:pt x="349158" y="134884"/>
                    <a:pt x="349158" y="145894"/>
                  </a:cubicBezTo>
                  <a:cubicBezTo>
                    <a:pt x="349158" y="156904"/>
                    <a:pt x="340185" y="165829"/>
                    <a:pt x="329117" y="165829"/>
                  </a:cubicBezTo>
                  <a:cubicBezTo>
                    <a:pt x="318049" y="165829"/>
                    <a:pt x="309076" y="156904"/>
                    <a:pt x="309076" y="145894"/>
                  </a:cubicBezTo>
                  <a:cubicBezTo>
                    <a:pt x="309076" y="134884"/>
                    <a:pt x="318049" y="125959"/>
                    <a:pt x="329117" y="125959"/>
                  </a:cubicBezTo>
                  <a:close/>
                  <a:moveTo>
                    <a:pt x="414024" y="34369"/>
                  </a:moveTo>
                  <a:cubicBezTo>
                    <a:pt x="328328" y="34369"/>
                    <a:pt x="258464" y="82486"/>
                    <a:pt x="258464" y="141601"/>
                  </a:cubicBezTo>
                  <a:cubicBezTo>
                    <a:pt x="258464" y="200716"/>
                    <a:pt x="328328" y="248832"/>
                    <a:pt x="414024" y="248832"/>
                  </a:cubicBezTo>
                  <a:cubicBezTo>
                    <a:pt x="427102" y="248832"/>
                    <a:pt x="440180" y="247801"/>
                    <a:pt x="452914" y="245395"/>
                  </a:cubicBezTo>
                  <a:cubicBezTo>
                    <a:pt x="453946" y="245224"/>
                    <a:pt x="454979" y="245224"/>
                    <a:pt x="456011" y="245224"/>
                  </a:cubicBezTo>
                  <a:cubicBezTo>
                    <a:pt x="458937" y="245224"/>
                    <a:pt x="461862" y="245911"/>
                    <a:pt x="464443" y="247458"/>
                  </a:cubicBezTo>
                  <a:lnTo>
                    <a:pt x="520025" y="278905"/>
                  </a:lnTo>
                  <a:lnTo>
                    <a:pt x="509872" y="240240"/>
                  </a:lnTo>
                  <a:cubicBezTo>
                    <a:pt x="507980" y="233023"/>
                    <a:pt x="511077" y="225290"/>
                    <a:pt x="517444" y="221337"/>
                  </a:cubicBezTo>
                  <a:cubicBezTo>
                    <a:pt x="550483" y="200887"/>
                    <a:pt x="569412" y="171846"/>
                    <a:pt x="569412" y="141601"/>
                  </a:cubicBezTo>
                  <a:cubicBezTo>
                    <a:pt x="569412" y="82486"/>
                    <a:pt x="499720" y="34369"/>
                    <a:pt x="414024" y="34369"/>
                  </a:cubicBezTo>
                  <a:close/>
                  <a:moveTo>
                    <a:pt x="414024" y="0"/>
                  </a:moveTo>
                  <a:cubicBezTo>
                    <a:pt x="463755" y="0"/>
                    <a:pt x="510733" y="14091"/>
                    <a:pt x="546181" y="39696"/>
                  </a:cubicBezTo>
                  <a:cubicBezTo>
                    <a:pt x="583350" y="66504"/>
                    <a:pt x="603828" y="102764"/>
                    <a:pt x="603828" y="141601"/>
                  </a:cubicBezTo>
                  <a:cubicBezTo>
                    <a:pt x="603828" y="180266"/>
                    <a:pt x="583006" y="216869"/>
                    <a:pt x="546353" y="243505"/>
                  </a:cubicBezTo>
                  <a:lnTo>
                    <a:pt x="563561" y="309666"/>
                  </a:lnTo>
                  <a:cubicBezTo>
                    <a:pt x="565282" y="316368"/>
                    <a:pt x="562873" y="323413"/>
                    <a:pt x="557366" y="327538"/>
                  </a:cubicBezTo>
                  <a:cubicBezTo>
                    <a:pt x="554269" y="329943"/>
                    <a:pt x="550655" y="331146"/>
                    <a:pt x="546870" y="331146"/>
                  </a:cubicBezTo>
                  <a:cubicBezTo>
                    <a:pt x="543944" y="331146"/>
                    <a:pt x="541019" y="330459"/>
                    <a:pt x="538438" y="328912"/>
                  </a:cubicBezTo>
                  <a:lnTo>
                    <a:pt x="452742" y="280280"/>
                  </a:lnTo>
                  <a:cubicBezTo>
                    <a:pt x="440008" y="282342"/>
                    <a:pt x="427102" y="283201"/>
                    <a:pt x="414024" y="283201"/>
                  </a:cubicBezTo>
                  <a:cubicBezTo>
                    <a:pt x="390965" y="283201"/>
                    <a:pt x="368595" y="280280"/>
                    <a:pt x="347773" y="274437"/>
                  </a:cubicBezTo>
                  <a:cubicBezTo>
                    <a:pt x="340374" y="282686"/>
                    <a:pt x="331770" y="290247"/>
                    <a:pt x="322133" y="297293"/>
                  </a:cubicBezTo>
                  <a:cubicBezTo>
                    <a:pt x="286513" y="322898"/>
                    <a:pt x="239535" y="336989"/>
                    <a:pt x="189976" y="336989"/>
                  </a:cubicBezTo>
                  <a:cubicBezTo>
                    <a:pt x="176898" y="336989"/>
                    <a:pt x="163820" y="335958"/>
                    <a:pt x="151086" y="334068"/>
                  </a:cubicBezTo>
                  <a:lnTo>
                    <a:pt x="65390" y="382700"/>
                  </a:lnTo>
                  <a:cubicBezTo>
                    <a:pt x="62809" y="384075"/>
                    <a:pt x="59884" y="384934"/>
                    <a:pt x="56958" y="384934"/>
                  </a:cubicBezTo>
                  <a:cubicBezTo>
                    <a:pt x="53173" y="384934"/>
                    <a:pt x="49559" y="383731"/>
                    <a:pt x="46462" y="381325"/>
                  </a:cubicBezTo>
                  <a:cubicBezTo>
                    <a:pt x="40955" y="377201"/>
                    <a:pt x="38546" y="369983"/>
                    <a:pt x="40267" y="363453"/>
                  </a:cubicBezTo>
                  <a:lnTo>
                    <a:pt x="57647" y="297121"/>
                  </a:lnTo>
                  <a:cubicBezTo>
                    <a:pt x="20822" y="270657"/>
                    <a:pt x="0" y="234054"/>
                    <a:pt x="0" y="195388"/>
                  </a:cubicBezTo>
                  <a:cubicBezTo>
                    <a:pt x="0" y="156379"/>
                    <a:pt x="20477" y="120292"/>
                    <a:pt x="57647" y="93312"/>
                  </a:cubicBezTo>
                  <a:cubicBezTo>
                    <a:pt x="93267" y="67707"/>
                    <a:pt x="140245" y="53616"/>
                    <a:pt x="189976" y="53616"/>
                  </a:cubicBezTo>
                  <a:cubicBezTo>
                    <a:pt x="212863" y="53616"/>
                    <a:pt x="235233" y="56709"/>
                    <a:pt x="256055" y="62552"/>
                  </a:cubicBezTo>
                  <a:cubicBezTo>
                    <a:pt x="263454" y="54303"/>
                    <a:pt x="272058" y="46742"/>
                    <a:pt x="281867" y="39696"/>
                  </a:cubicBezTo>
                  <a:cubicBezTo>
                    <a:pt x="317315" y="14091"/>
                    <a:pt x="364293" y="0"/>
                    <a:pt x="414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5459" y="1270956"/>
            <a:ext cx="4571598" cy="49432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工作完成情况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2547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459428" y="1579848"/>
            <a:ext cx="8059473" cy="4467364"/>
            <a:chOff x="3459428" y="1579848"/>
            <a:chExt cx="8059473" cy="4467364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5235794" y="3117864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íSḻíḑê"/>
            <p:cNvSpPr txBox="1"/>
            <p:nvPr/>
          </p:nvSpPr>
          <p:spPr>
            <a:xfrm>
              <a:off x="5446915" y="1579848"/>
              <a:ext cx="6071986" cy="1014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buSzPct val="25000"/>
              </a:pPr>
              <a:r>
                <a:rPr lang="en-US" altLang="zh-CN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是一家为中小微企业、自媒体、设计师、运营者等提供各类素材的网站，包括百万正版摄影、插画高清图片，海量设计海报、办公模板、高清视频等</a:t>
              </a:r>
            </a:p>
          </p:txBody>
        </p:sp>
        <p:sp>
          <p:nvSpPr>
            <p:cNvPr id="9" name="ïŝḻidé"/>
            <p:cNvSpPr txBox="1"/>
            <p:nvPr/>
          </p:nvSpPr>
          <p:spPr>
            <a:xfrm>
              <a:off x="6066842" y="5603099"/>
              <a:ext cx="619438" cy="44411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91440" tIns="45720" rIns="91440" bIns="45720" rtlCol="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35</a:t>
              </a:r>
              <a:r>
                <a:rPr lang="id-ID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%</a:t>
              </a:r>
            </a:p>
          </p:txBody>
        </p:sp>
        <p:grpSp>
          <p:nvGrpSpPr>
            <p:cNvPr id="10" name="iŝ1iḋe"/>
            <p:cNvGrpSpPr/>
            <p:nvPr/>
          </p:nvGrpSpPr>
          <p:grpSpPr>
            <a:xfrm>
              <a:off x="5472078" y="3711921"/>
              <a:ext cx="1808965" cy="1891178"/>
              <a:chOff x="5702550" y="3711921"/>
              <a:chExt cx="2319572" cy="1891178"/>
            </a:xfrm>
          </p:grpSpPr>
          <p:sp>
            <p:nvSpPr>
              <p:cNvPr id="24" name="ísľïde"/>
              <p:cNvSpPr txBox="1"/>
              <p:nvPr/>
            </p:nvSpPr>
            <p:spPr>
              <a:xfrm>
                <a:off x="5702550" y="3711921"/>
                <a:ext cx="2319572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25" name="ïšḷíḍê"/>
              <p:cNvSpPr/>
              <p:nvPr/>
            </p:nvSpPr>
            <p:spPr bwMode="auto">
              <a:xfrm>
                <a:off x="5702550" y="4169409"/>
                <a:ext cx="2319572" cy="1433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  <a:endParaRPr lang="en-US" altLang="zh-CN" sz="1100" dirty="0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sp>
          <p:nvSpPr>
            <p:cNvPr id="11" name="iśļïḑe"/>
            <p:cNvSpPr txBox="1"/>
            <p:nvPr/>
          </p:nvSpPr>
          <p:spPr>
            <a:xfrm>
              <a:off x="8185771" y="5603099"/>
              <a:ext cx="619438" cy="444113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6</a:t>
              </a:r>
              <a:r>
                <a:rPr lang="id-ID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0%</a:t>
              </a:r>
            </a:p>
          </p:txBody>
        </p:sp>
        <p:grpSp>
          <p:nvGrpSpPr>
            <p:cNvPr id="12" name="íŝľíḍê"/>
            <p:cNvGrpSpPr/>
            <p:nvPr/>
          </p:nvGrpSpPr>
          <p:grpSpPr>
            <a:xfrm>
              <a:off x="7591007" y="3711921"/>
              <a:ext cx="1808965" cy="1891178"/>
              <a:chOff x="5702550" y="3711921"/>
              <a:chExt cx="2319572" cy="1891178"/>
            </a:xfrm>
          </p:grpSpPr>
          <p:sp>
            <p:nvSpPr>
              <p:cNvPr id="22" name="íṧ1îḓé"/>
              <p:cNvSpPr txBox="1"/>
              <p:nvPr/>
            </p:nvSpPr>
            <p:spPr>
              <a:xfrm>
                <a:off x="5702550" y="3711921"/>
                <a:ext cx="2319572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23" name="íṡḷiḑe"/>
              <p:cNvSpPr/>
              <p:nvPr/>
            </p:nvSpPr>
            <p:spPr bwMode="auto">
              <a:xfrm>
                <a:off x="5702550" y="4169409"/>
                <a:ext cx="2319572" cy="1433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  <a:endParaRPr lang="en-US" altLang="zh-CN" sz="1100" dirty="0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sp>
          <p:nvSpPr>
            <p:cNvPr id="13" name="íşḻíḋé"/>
            <p:cNvSpPr txBox="1"/>
            <p:nvPr/>
          </p:nvSpPr>
          <p:spPr>
            <a:xfrm>
              <a:off x="10304699" y="5603099"/>
              <a:ext cx="619438" cy="44411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91440" tIns="45720" rIns="91440" bIns="45720" rtlCol="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55</a:t>
              </a:r>
              <a:r>
                <a:rPr lang="id-ID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%</a:t>
              </a:r>
            </a:p>
          </p:txBody>
        </p:sp>
        <p:grpSp>
          <p:nvGrpSpPr>
            <p:cNvPr id="14" name="iŝḻïḑê"/>
            <p:cNvGrpSpPr/>
            <p:nvPr/>
          </p:nvGrpSpPr>
          <p:grpSpPr>
            <a:xfrm>
              <a:off x="9709935" y="3711921"/>
              <a:ext cx="1808965" cy="1891178"/>
              <a:chOff x="5702550" y="3711921"/>
              <a:chExt cx="2319572" cy="1891178"/>
            </a:xfrm>
          </p:grpSpPr>
          <p:sp>
            <p:nvSpPr>
              <p:cNvPr id="20" name="îṣḻîḍé"/>
              <p:cNvSpPr txBox="1"/>
              <p:nvPr/>
            </p:nvSpPr>
            <p:spPr>
              <a:xfrm>
                <a:off x="5702550" y="3711921"/>
                <a:ext cx="2319572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21" name="išľîḍê"/>
              <p:cNvSpPr/>
              <p:nvPr/>
            </p:nvSpPr>
            <p:spPr bwMode="auto">
              <a:xfrm>
                <a:off x="5702550" y="4169409"/>
                <a:ext cx="2319572" cy="1433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  <a:endParaRPr lang="en-US" altLang="zh-CN" sz="1100" dirty="0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7436025" y="3989083"/>
              <a:ext cx="0" cy="17809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554954" y="3989083"/>
              <a:ext cx="0" cy="17809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ïṣlîďè"/>
            <p:cNvGrpSpPr/>
            <p:nvPr/>
          </p:nvGrpSpPr>
          <p:grpSpPr>
            <a:xfrm>
              <a:off x="3459428" y="2750367"/>
              <a:ext cx="1776366" cy="1776366"/>
              <a:chOff x="3658605" y="3133127"/>
              <a:chExt cx="1378012" cy="1378012"/>
            </a:xfrm>
          </p:grpSpPr>
          <p:sp>
            <p:nvSpPr>
              <p:cNvPr id="18" name="íš1îḓè"/>
              <p:cNvSpPr/>
              <p:nvPr/>
            </p:nvSpPr>
            <p:spPr>
              <a:xfrm>
                <a:off x="3658605" y="3133127"/>
                <a:ext cx="1378012" cy="1378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sx="101000" sy="101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9" name="íšľïḑê"/>
              <p:cNvSpPr/>
              <p:nvPr/>
            </p:nvSpPr>
            <p:spPr bwMode="auto">
              <a:xfrm>
                <a:off x="4068902" y="3532770"/>
                <a:ext cx="557418" cy="578726"/>
              </a:xfrm>
              <a:custGeom>
                <a:avLst/>
                <a:gdLst>
                  <a:gd name="connsiteX0" fmla="*/ 332623 w 583294"/>
                  <a:gd name="connsiteY0" fmla="*/ 296967 h 605593"/>
                  <a:gd name="connsiteX1" fmla="*/ 316983 w 583294"/>
                  <a:gd name="connsiteY1" fmla="*/ 302537 h 605593"/>
                  <a:gd name="connsiteX2" fmla="*/ 311624 w 583294"/>
                  <a:gd name="connsiteY2" fmla="*/ 308872 h 605593"/>
                  <a:gd name="connsiteX3" fmla="*/ 311624 w 583294"/>
                  <a:gd name="connsiteY3" fmla="*/ 325036 h 605593"/>
                  <a:gd name="connsiteX4" fmla="*/ 309108 w 583294"/>
                  <a:gd name="connsiteY4" fmla="*/ 326784 h 605593"/>
                  <a:gd name="connsiteX5" fmla="*/ 307467 w 583294"/>
                  <a:gd name="connsiteY5" fmla="*/ 331698 h 605593"/>
                  <a:gd name="connsiteX6" fmla="*/ 311077 w 583294"/>
                  <a:gd name="connsiteY6" fmla="*/ 366102 h 605593"/>
                  <a:gd name="connsiteX7" fmla="*/ 315780 w 583294"/>
                  <a:gd name="connsiteY7" fmla="*/ 371673 h 605593"/>
                  <a:gd name="connsiteX8" fmla="*/ 317530 w 583294"/>
                  <a:gd name="connsiteY8" fmla="*/ 371891 h 605593"/>
                  <a:gd name="connsiteX9" fmla="*/ 322670 w 583294"/>
                  <a:gd name="connsiteY9" fmla="*/ 369379 h 605593"/>
                  <a:gd name="connsiteX10" fmla="*/ 340826 w 583294"/>
                  <a:gd name="connsiteY10" fmla="*/ 345242 h 605593"/>
                  <a:gd name="connsiteX11" fmla="*/ 342139 w 583294"/>
                  <a:gd name="connsiteY11" fmla="*/ 341310 h 605593"/>
                  <a:gd name="connsiteX12" fmla="*/ 342139 w 583294"/>
                  <a:gd name="connsiteY12" fmla="*/ 302646 h 605593"/>
                  <a:gd name="connsiteX13" fmla="*/ 339076 w 583294"/>
                  <a:gd name="connsiteY13" fmla="*/ 297076 h 605593"/>
                  <a:gd name="connsiteX14" fmla="*/ 332623 w 583294"/>
                  <a:gd name="connsiteY14" fmla="*/ 296967 h 605593"/>
                  <a:gd name="connsiteX15" fmla="*/ 250702 w 583294"/>
                  <a:gd name="connsiteY15" fmla="*/ 296967 h 605593"/>
                  <a:gd name="connsiteX16" fmla="*/ 244249 w 583294"/>
                  <a:gd name="connsiteY16" fmla="*/ 297076 h 605593"/>
                  <a:gd name="connsiteX17" fmla="*/ 241187 w 583294"/>
                  <a:gd name="connsiteY17" fmla="*/ 302646 h 605593"/>
                  <a:gd name="connsiteX18" fmla="*/ 241077 w 583294"/>
                  <a:gd name="connsiteY18" fmla="*/ 341310 h 605593"/>
                  <a:gd name="connsiteX19" fmla="*/ 242390 w 583294"/>
                  <a:gd name="connsiteY19" fmla="*/ 345242 h 605593"/>
                  <a:gd name="connsiteX20" fmla="*/ 260655 w 583294"/>
                  <a:gd name="connsiteY20" fmla="*/ 369379 h 605593"/>
                  <a:gd name="connsiteX21" fmla="*/ 265796 w 583294"/>
                  <a:gd name="connsiteY21" fmla="*/ 371891 h 605593"/>
                  <a:gd name="connsiteX22" fmla="*/ 267546 w 583294"/>
                  <a:gd name="connsiteY22" fmla="*/ 371673 h 605593"/>
                  <a:gd name="connsiteX23" fmla="*/ 272249 w 583294"/>
                  <a:gd name="connsiteY23" fmla="*/ 366102 h 605593"/>
                  <a:gd name="connsiteX24" fmla="*/ 275858 w 583294"/>
                  <a:gd name="connsiteY24" fmla="*/ 331698 h 605593"/>
                  <a:gd name="connsiteX25" fmla="*/ 274218 w 583294"/>
                  <a:gd name="connsiteY25" fmla="*/ 326674 h 605593"/>
                  <a:gd name="connsiteX26" fmla="*/ 271702 w 583294"/>
                  <a:gd name="connsiteY26" fmla="*/ 325036 h 605593"/>
                  <a:gd name="connsiteX27" fmla="*/ 271702 w 583294"/>
                  <a:gd name="connsiteY27" fmla="*/ 308872 h 605593"/>
                  <a:gd name="connsiteX28" fmla="*/ 266343 w 583294"/>
                  <a:gd name="connsiteY28" fmla="*/ 302537 h 605593"/>
                  <a:gd name="connsiteX29" fmla="*/ 250702 w 583294"/>
                  <a:gd name="connsiteY29" fmla="*/ 296967 h 605593"/>
                  <a:gd name="connsiteX30" fmla="*/ 30625 w 583294"/>
                  <a:gd name="connsiteY30" fmla="*/ 270619 h 605593"/>
                  <a:gd name="connsiteX31" fmla="*/ 94718 w 583294"/>
                  <a:gd name="connsiteY31" fmla="*/ 270619 h 605593"/>
                  <a:gd name="connsiteX32" fmla="*/ 125343 w 583294"/>
                  <a:gd name="connsiteY32" fmla="*/ 301200 h 605593"/>
                  <a:gd name="connsiteX33" fmla="*/ 293999 w 583294"/>
                  <a:gd name="connsiteY33" fmla="*/ 469616 h 605593"/>
                  <a:gd name="connsiteX34" fmla="*/ 462654 w 583294"/>
                  <a:gd name="connsiteY34" fmla="*/ 301200 h 605593"/>
                  <a:gd name="connsiteX35" fmla="*/ 493279 w 583294"/>
                  <a:gd name="connsiteY35" fmla="*/ 270619 h 605593"/>
                  <a:gd name="connsiteX36" fmla="*/ 552669 w 583294"/>
                  <a:gd name="connsiteY36" fmla="*/ 270619 h 605593"/>
                  <a:gd name="connsiteX37" fmla="*/ 583294 w 583294"/>
                  <a:gd name="connsiteY37" fmla="*/ 301200 h 605593"/>
                  <a:gd name="connsiteX38" fmla="*/ 552669 w 583294"/>
                  <a:gd name="connsiteY38" fmla="*/ 331782 h 605593"/>
                  <a:gd name="connsiteX39" fmla="*/ 521935 w 583294"/>
                  <a:gd name="connsiteY39" fmla="*/ 331782 h 605593"/>
                  <a:gd name="connsiteX40" fmla="*/ 478513 w 583294"/>
                  <a:gd name="connsiteY40" fmla="*/ 438052 h 605593"/>
                  <a:gd name="connsiteX41" fmla="*/ 504982 w 583294"/>
                  <a:gd name="connsiteY41" fmla="*/ 464592 h 605593"/>
                  <a:gd name="connsiteX42" fmla="*/ 504982 w 583294"/>
                  <a:gd name="connsiteY42" fmla="*/ 507842 h 605593"/>
                  <a:gd name="connsiteX43" fmla="*/ 483326 w 583294"/>
                  <a:gd name="connsiteY43" fmla="*/ 516798 h 605593"/>
                  <a:gd name="connsiteX44" fmla="*/ 461670 w 583294"/>
                  <a:gd name="connsiteY44" fmla="*/ 507842 h 605593"/>
                  <a:gd name="connsiteX45" fmla="*/ 435638 w 583294"/>
                  <a:gd name="connsiteY45" fmla="*/ 481957 h 605593"/>
                  <a:gd name="connsiteX46" fmla="*/ 322327 w 583294"/>
                  <a:gd name="connsiteY46" fmla="*/ 529140 h 605593"/>
                  <a:gd name="connsiteX47" fmla="*/ 322327 w 583294"/>
                  <a:gd name="connsiteY47" fmla="*/ 575012 h 605593"/>
                  <a:gd name="connsiteX48" fmla="*/ 291592 w 583294"/>
                  <a:gd name="connsiteY48" fmla="*/ 605593 h 605593"/>
                  <a:gd name="connsiteX49" fmla="*/ 260967 w 583294"/>
                  <a:gd name="connsiteY49" fmla="*/ 575012 h 605593"/>
                  <a:gd name="connsiteX50" fmla="*/ 260967 w 583294"/>
                  <a:gd name="connsiteY50" fmla="*/ 528485 h 605593"/>
                  <a:gd name="connsiteX51" fmla="*/ 149624 w 583294"/>
                  <a:gd name="connsiteY51" fmla="*/ 479882 h 605593"/>
                  <a:gd name="connsiteX52" fmla="*/ 121624 w 583294"/>
                  <a:gd name="connsiteY52" fmla="*/ 507842 h 605593"/>
                  <a:gd name="connsiteX53" fmla="*/ 99968 w 583294"/>
                  <a:gd name="connsiteY53" fmla="*/ 516798 h 605593"/>
                  <a:gd name="connsiteX54" fmla="*/ 78312 w 583294"/>
                  <a:gd name="connsiteY54" fmla="*/ 507842 h 605593"/>
                  <a:gd name="connsiteX55" fmla="*/ 78312 w 583294"/>
                  <a:gd name="connsiteY55" fmla="*/ 464592 h 605593"/>
                  <a:gd name="connsiteX56" fmla="*/ 107515 w 583294"/>
                  <a:gd name="connsiteY56" fmla="*/ 435430 h 605593"/>
                  <a:gd name="connsiteX57" fmla="*/ 66062 w 583294"/>
                  <a:gd name="connsiteY57" fmla="*/ 331782 h 605593"/>
                  <a:gd name="connsiteX58" fmla="*/ 30625 w 583294"/>
                  <a:gd name="connsiteY58" fmla="*/ 331782 h 605593"/>
                  <a:gd name="connsiteX59" fmla="*/ 0 w 583294"/>
                  <a:gd name="connsiteY59" fmla="*/ 301200 h 605593"/>
                  <a:gd name="connsiteX60" fmla="*/ 30625 w 583294"/>
                  <a:gd name="connsiteY60" fmla="*/ 270619 h 605593"/>
                  <a:gd name="connsiteX61" fmla="*/ 260655 w 583294"/>
                  <a:gd name="connsiteY61" fmla="*/ 122871 h 605593"/>
                  <a:gd name="connsiteX62" fmla="*/ 215703 w 583294"/>
                  <a:gd name="connsiteY62" fmla="*/ 134776 h 605593"/>
                  <a:gd name="connsiteX63" fmla="*/ 212093 w 583294"/>
                  <a:gd name="connsiteY63" fmla="*/ 140565 h 605593"/>
                  <a:gd name="connsiteX64" fmla="*/ 212093 w 583294"/>
                  <a:gd name="connsiteY64" fmla="*/ 152142 h 605593"/>
                  <a:gd name="connsiteX65" fmla="*/ 209468 w 583294"/>
                  <a:gd name="connsiteY65" fmla="*/ 152142 h 605593"/>
                  <a:gd name="connsiteX66" fmla="*/ 203015 w 583294"/>
                  <a:gd name="connsiteY66" fmla="*/ 158586 h 605593"/>
                  <a:gd name="connsiteX67" fmla="*/ 203015 w 583294"/>
                  <a:gd name="connsiteY67" fmla="*/ 169289 h 605593"/>
                  <a:gd name="connsiteX68" fmla="*/ 205969 w 583294"/>
                  <a:gd name="connsiteY68" fmla="*/ 174641 h 605593"/>
                  <a:gd name="connsiteX69" fmla="*/ 212203 w 583294"/>
                  <a:gd name="connsiteY69" fmla="*/ 178791 h 605593"/>
                  <a:gd name="connsiteX70" fmla="*/ 212640 w 583294"/>
                  <a:gd name="connsiteY70" fmla="*/ 181413 h 605593"/>
                  <a:gd name="connsiteX71" fmla="*/ 235828 w 583294"/>
                  <a:gd name="connsiteY71" fmla="*/ 235039 h 605593"/>
                  <a:gd name="connsiteX72" fmla="*/ 274218 w 583294"/>
                  <a:gd name="connsiteY72" fmla="*/ 268242 h 605593"/>
                  <a:gd name="connsiteX73" fmla="*/ 309108 w 583294"/>
                  <a:gd name="connsiteY73" fmla="*/ 268242 h 605593"/>
                  <a:gd name="connsiteX74" fmla="*/ 347498 w 583294"/>
                  <a:gd name="connsiteY74" fmla="*/ 235039 h 605593"/>
                  <a:gd name="connsiteX75" fmla="*/ 370685 w 583294"/>
                  <a:gd name="connsiteY75" fmla="*/ 181413 h 605593"/>
                  <a:gd name="connsiteX76" fmla="*/ 371123 w 583294"/>
                  <a:gd name="connsiteY76" fmla="*/ 178791 h 605593"/>
                  <a:gd name="connsiteX77" fmla="*/ 377357 w 583294"/>
                  <a:gd name="connsiteY77" fmla="*/ 174641 h 605593"/>
                  <a:gd name="connsiteX78" fmla="*/ 380310 w 583294"/>
                  <a:gd name="connsiteY78" fmla="*/ 169289 h 605593"/>
                  <a:gd name="connsiteX79" fmla="*/ 380310 w 583294"/>
                  <a:gd name="connsiteY79" fmla="*/ 158586 h 605593"/>
                  <a:gd name="connsiteX80" fmla="*/ 373857 w 583294"/>
                  <a:gd name="connsiteY80" fmla="*/ 152142 h 605593"/>
                  <a:gd name="connsiteX81" fmla="*/ 370248 w 583294"/>
                  <a:gd name="connsiteY81" fmla="*/ 152142 h 605593"/>
                  <a:gd name="connsiteX82" fmla="*/ 368279 w 583294"/>
                  <a:gd name="connsiteY82" fmla="*/ 149958 h 605593"/>
                  <a:gd name="connsiteX83" fmla="*/ 362045 w 583294"/>
                  <a:gd name="connsiteY83" fmla="*/ 149521 h 605593"/>
                  <a:gd name="connsiteX84" fmla="*/ 336451 w 583294"/>
                  <a:gd name="connsiteY84" fmla="*/ 155309 h 605593"/>
                  <a:gd name="connsiteX85" fmla="*/ 296749 w 583294"/>
                  <a:gd name="connsiteY85" fmla="*/ 137288 h 605593"/>
                  <a:gd name="connsiteX86" fmla="*/ 260655 w 583294"/>
                  <a:gd name="connsiteY86" fmla="*/ 122871 h 605593"/>
                  <a:gd name="connsiteX87" fmla="*/ 275311 w 583294"/>
                  <a:gd name="connsiteY87" fmla="*/ 0 h 605593"/>
                  <a:gd name="connsiteX88" fmla="*/ 308014 w 583294"/>
                  <a:gd name="connsiteY88" fmla="*/ 0 h 605593"/>
                  <a:gd name="connsiteX89" fmla="*/ 409185 w 583294"/>
                  <a:gd name="connsiteY89" fmla="*/ 101027 h 605593"/>
                  <a:gd name="connsiteX90" fmla="*/ 409185 w 583294"/>
                  <a:gd name="connsiteY90" fmla="*/ 132701 h 605593"/>
                  <a:gd name="connsiteX91" fmla="*/ 414982 w 583294"/>
                  <a:gd name="connsiteY91" fmla="*/ 150722 h 605593"/>
                  <a:gd name="connsiteX92" fmla="*/ 414982 w 583294"/>
                  <a:gd name="connsiteY92" fmla="*/ 173331 h 605593"/>
                  <a:gd name="connsiteX93" fmla="*/ 403826 w 583294"/>
                  <a:gd name="connsiteY93" fmla="*/ 197140 h 605593"/>
                  <a:gd name="connsiteX94" fmla="*/ 397263 w 583294"/>
                  <a:gd name="connsiteY94" fmla="*/ 214288 h 605593"/>
                  <a:gd name="connsiteX95" fmla="*/ 375498 w 583294"/>
                  <a:gd name="connsiteY95" fmla="*/ 255136 h 605593"/>
                  <a:gd name="connsiteX96" fmla="*/ 360732 w 583294"/>
                  <a:gd name="connsiteY96" fmla="*/ 273922 h 605593"/>
                  <a:gd name="connsiteX97" fmla="*/ 371670 w 583294"/>
                  <a:gd name="connsiteY97" fmla="*/ 287574 h 605593"/>
                  <a:gd name="connsiteX98" fmla="*/ 432919 w 583294"/>
                  <a:gd name="connsiteY98" fmla="*/ 306141 h 605593"/>
                  <a:gd name="connsiteX99" fmla="*/ 294014 w 583294"/>
                  <a:gd name="connsiteY99" fmla="*/ 433272 h 605593"/>
                  <a:gd name="connsiteX100" fmla="*/ 154891 w 583294"/>
                  <a:gd name="connsiteY100" fmla="*/ 304721 h 605593"/>
                  <a:gd name="connsiteX101" fmla="*/ 211656 w 583294"/>
                  <a:gd name="connsiteY101" fmla="*/ 287574 h 605593"/>
                  <a:gd name="connsiteX102" fmla="*/ 222593 w 583294"/>
                  <a:gd name="connsiteY102" fmla="*/ 273922 h 605593"/>
                  <a:gd name="connsiteX103" fmla="*/ 207828 w 583294"/>
                  <a:gd name="connsiteY103" fmla="*/ 255136 h 605593"/>
                  <a:gd name="connsiteX104" fmla="*/ 186063 w 583294"/>
                  <a:gd name="connsiteY104" fmla="*/ 214288 h 605593"/>
                  <a:gd name="connsiteX105" fmla="*/ 179500 w 583294"/>
                  <a:gd name="connsiteY105" fmla="*/ 197140 h 605593"/>
                  <a:gd name="connsiteX106" fmla="*/ 168344 w 583294"/>
                  <a:gd name="connsiteY106" fmla="*/ 173331 h 605593"/>
                  <a:gd name="connsiteX107" fmla="*/ 168344 w 583294"/>
                  <a:gd name="connsiteY107" fmla="*/ 150722 h 605593"/>
                  <a:gd name="connsiteX108" fmla="*/ 174141 w 583294"/>
                  <a:gd name="connsiteY108" fmla="*/ 132701 h 605593"/>
                  <a:gd name="connsiteX109" fmla="*/ 174141 w 583294"/>
                  <a:gd name="connsiteY109" fmla="*/ 101027 h 605593"/>
                  <a:gd name="connsiteX110" fmla="*/ 275311 w 583294"/>
                  <a:gd name="connsiteY110" fmla="*/ 0 h 6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583294" h="605593">
                    <a:moveTo>
                      <a:pt x="332623" y="296967"/>
                    </a:moveTo>
                    <a:cubicBezTo>
                      <a:pt x="327373" y="299697"/>
                      <a:pt x="322123" y="301663"/>
                      <a:pt x="316983" y="302537"/>
                    </a:cubicBezTo>
                    <a:cubicBezTo>
                      <a:pt x="313811" y="303083"/>
                      <a:pt x="311624" y="305814"/>
                      <a:pt x="311624" y="308872"/>
                    </a:cubicBezTo>
                    <a:lnTo>
                      <a:pt x="311624" y="325036"/>
                    </a:lnTo>
                    <a:cubicBezTo>
                      <a:pt x="310639" y="325364"/>
                      <a:pt x="309874" y="326019"/>
                      <a:pt x="309108" y="326784"/>
                    </a:cubicBezTo>
                    <a:cubicBezTo>
                      <a:pt x="307905" y="328094"/>
                      <a:pt x="307358" y="329951"/>
                      <a:pt x="307467" y="331698"/>
                    </a:cubicBezTo>
                    <a:lnTo>
                      <a:pt x="311077" y="366102"/>
                    </a:lnTo>
                    <a:cubicBezTo>
                      <a:pt x="311295" y="368724"/>
                      <a:pt x="313155" y="371017"/>
                      <a:pt x="315780" y="371673"/>
                    </a:cubicBezTo>
                    <a:cubicBezTo>
                      <a:pt x="316327" y="371891"/>
                      <a:pt x="316983" y="371891"/>
                      <a:pt x="317530" y="371891"/>
                    </a:cubicBezTo>
                    <a:cubicBezTo>
                      <a:pt x="319498" y="371891"/>
                      <a:pt x="321467" y="371017"/>
                      <a:pt x="322670" y="369379"/>
                    </a:cubicBezTo>
                    <a:lnTo>
                      <a:pt x="340826" y="345242"/>
                    </a:lnTo>
                    <a:cubicBezTo>
                      <a:pt x="341701" y="344149"/>
                      <a:pt x="342139" y="342730"/>
                      <a:pt x="342139" y="341310"/>
                    </a:cubicBezTo>
                    <a:lnTo>
                      <a:pt x="342139" y="302646"/>
                    </a:lnTo>
                    <a:cubicBezTo>
                      <a:pt x="342139" y="300353"/>
                      <a:pt x="340936" y="298277"/>
                      <a:pt x="339076" y="297076"/>
                    </a:cubicBezTo>
                    <a:cubicBezTo>
                      <a:pt x="337108" y="295984"/>
                      <a:pt x="334701" y="295875"/>
                      <a:pt x="332623" y="296967"/>
                    </a:cubicBezTo>
                    <a:close/>
                    <a:moveTo>
                      <a:pt x="250702" y="296967"/>
                    </a:moveTo>
                    <a:cubicBezTo>
                      <a:pt x="248624" y="295875"/>
                      <a:pt x="246218" y="295984"/>
                      <a:pt x="244249" y="297076"/>
                    </a:cubicBezTo>
                    <a:cubicBezTo>
                      <a:pt x="242281" y="298277"/>
                      <a:pt x="241187" y="300353"/>
                      <a:pt x="241187" y="302646"/>
                    </a:cubicBezTo>
                    <a:lnTo>
                      <a:pt x="241077" y="341310"/>
                    </a:lnTo>
                    <a:cubicBezTo>
                      <a:pt x="241077" y="342730"/>
                      <a:pt x="241624" y="344149"/>
                      <a:pt x="242390" y="345242"/>
                    </a:cubicBezTo>
                    <a:lnTo>
                      <a:pt x="260655" y="369379"/>
                    </a:lnTo>
                    <a:cubicBezTo>
                      <a:pt x="261859" y="371017"/>
                      <a:pt x="263827" y="371891"/>
                      <a:pt x="265796" y="371891"/>
                    </a:cubicBezTo>
                    <a:cubicBezTo>
                      <a:pt x="266343" y="371891"/>
                      <a:pt x="266999" y="371891"/>
                      <a:pt x="267546" y="371673"/>
                    </a:cubicBezTo>
                    <a:cubicBezTo>
                      <a:pt x="270171" y="371017"/>
                      <a:pt x="272030" y="368833"/>
                      <a:pt x="272249" y="366102"/>
                    </a:cubicBezTo>
                    <a:lnTo>
                      <a:pt x="275858" y="331698"/>
                    </a:lnTo>
                    <a:cubicBezTo>
                      <a:pt x="275968" y="329951"/>
                      <a:pt x="275421" y="328094"/>
                      <a:pt x="274218" y="326674"/>
                    </a:cubicBezTo>
                    <a:cubicBezTo>
                      <a:pt x="273452" y="326019"/>
                      <a:pt x="272687" y="325364"/>
                      <a:pt x="271702" y="325036"/>
                    </a:cubicBezTo>
                    <a:lnTo>
                      <a:pt x="271702" y="308872"/>
                    </a:lnTo>
                    <a:cubicBezTo>
                      <a:pt x="271702" y="305814"/>
                      <a:pt x="269515" y="303083"/>
                      <a:pt x="266343" y="302537"/>
                    </a:cubicBezTo>
                    <a:cubicBezTo>
                      <a:pt x="261202" y="301663"/>
                      <a:pt x="255952" y="299697"/>
                      <a:pt x="250702" y="296967"/>
                    </a:cubicBezTo>
                    <a:close/>
                    <a:moveTo>
                      <a:pt x="30625" y="270619"/>
                    </a:moveTo>
                    <a:lnTo>
                      <a:pt x="94718" y="270619"/>
                    </a:lnTo>
                    <a:cubicBezTo>
                      <a:pt x="111562" y="270619"/>
                      <a:pt x="125343" y="284271"/>
                      <a:pt x="125343" y="301200"/>
                    </a:cubicBezTo>
                    <a:cubicBezTo>
                      <a:pt x="125343" y="394036"/>
                      <a:pt x="201030" y="469616"/>
                      <a:pt x="293999" y="469616"/>
                    </a:cubicBezTo>
                    <a:cubicBezTo>
                      <a:pt x="386967" y="469616"/>
                      <a:pt x="462654" y="394036"/>
                      <a:pt x="462654" y="301200"/>
                    </a:cubicBezTo>
                    <a:cubicBezTo>
                      <a:pt x="462654" y="284271"/>
                      <a:pt x="476326" y="270619"/>
                      <a:pt x="493279" y="270619"/>
                    </a:cubicBezTo>
                    <a:lnTo>
                      <a:pt x="552669" y="270619"/>
                    </a:lnTo>
                    <a:cubicBezTo>
                      <a:pt x="569622" y="270619"/>
                      <a:pt x="583294" y="284271"/>
                      <a:pt x="583294" y="301200"/>
                    </a:cubicBezTo>
                    <a:cubicBezTo>
                      <a:pt x="583294" y="318129"/>
                      <a:pt x="569622" y="331782"/>
                      <a:pt x="552669" y="331782"/>
                    </a:cubicBezTo>
                    <a:lnTo>
                      <a:pt x="521935" y="331782"/>
                    </a:lnTo>
                    <a:cubicBezTo>
                      <a:pt x="516576" y="371319"/>
                      <a:pt x="501263" y="407579"/>
                      <a:pt x="478513" y="438052"/>
                    </a:cubicBezTo>
                    <a:lnTo>
                      <a:pt x="504982" y="464592"/>
                    </a:lnTo>
                    <a:cubicBezTo>
                      <a:pt x="516904" y="476497"/>
                      <a:pt x="516904" y="495937"/>
                      <a:pt x="504982" y="507842"/>
                    </a:cubicBezTo>
                    <a:cubicBezTo>
                      <a:pt x="498966" y="513849"/>
                      <a:pt x="491091" y="516798"/>
                      <a:pt x="483326" y="516798"/>
                    </a:cubicBezTo>
                    <a:cubicBezTo>
                      <a:pt x="475451" y="516798"/>
                      <a:pt x="467576" y="513849"/>
                      <a:pt x="461670" y="507842"/>
                    </a:cubicBezTo>
                    <a:lnTo>
                      <a:pt x="435638" y="481957"/>
                    </a:lnTo>
                    <a:cubicBezTo>
                      <a:pt x="403592" y="507078"/>
                      <a:pt x="364764" y="523897"/>
                      <a:pt x="322327" y="529140"/>
                    </a:cubicBezTo>
                    <a:lnTo>
                      <a:pt x="322327" y="575012"/>
                    </a:lnTo>
                    <a:cubicBezTo>
                      <a:pt x="322327" y="591832"/>
                      <a:pt x="308545" y="605593"/>
                      <a:pt x="291592" y="605593"/>
                    </a:cubicBezTo>
                    <a:cubicBezTo>
                      <a:pt x="274749" y="605593"/>
                      <a:pt x="260967" y="591832"/>
                      <a:pt x="260967" y="575012"/>
                    </a:cubicBezTo>
                    <a:lnTo>
                      <a:pt x="260967" y="528485"/>
                    </a:lnTo>
                    <a:cubicBezTo>
                      <a:pt x="219186" y="522478"/>
                      <a:pt x="181015" y="505221"/>
                      <a:pt x="149624" y="479882"/>
                    </a:cubicBezTo>
                    <a:lnTo>
                      <a:pt x="121624" y="507842"/>
                    </a:lnTo>
                    <a:cubicBezTo>
                      <a:pt x="115718" y="513849"/>
                      <a:pt x="107843" y="516798"/>
                      <a:pt x="99968" y="516798"/>
                    </a:cubicBezTo>
                    <a:cubicBezTo>
                      <a:pt x="92093" y="516798"/>
                      <a:pt x="84328" y="513849"/>
                      <a:pt x="78312" y="507842"/>
                    </a:cubicBezTo>
                    <a:cubicBezTo>
                      <a:pt x="66281" y="495937"/>
                      <a:pt x="66281" y="476497"/>
                      <a:pt x="78312" y="464592"/>
                    </a:cubicBezTo>
                    <a:lnTo>
                      <a:pt x="107515" y="435430"/>
                    </a:lnTo>
                    <a:cubicBezTo>
                      <a:pt x="85859" y="405504"/>
                      <a:pt x="71203" y="370117"/>
                      <a:pt x="66062" y="331782"/>
                    </a:cubicBezTo>
                    <a:lnTo>
                      <a:pt x="30625" y="331782"/>
                    </a:lnTo>
                    <a:cubicBezTo>
                      <a:pt x="13672" y="331782"/>
                      <a:pt x="0" y="318129"/>
                      <a:pt x="0" y="301200"/>
                    </a:cubicBezTo>
                    <a:cubicBezTo>
                      <a:pt x="0" y="284271"/>
                      <a:pt x="13672" y="270619"/>
                      <a:pt x="30625" y="270619"/>
                    </a:cubicBezTo>
                    <a:close/>
                    <a:moveTo>
                      <a:pt x="260655" y="122871"/>
                    </a:moveTo>
                    <a:cubicBezTo>
                      <a:pt x="242390" y="122871"/>
                      <a:pt x="224671" y="130298"/>
                      <a:pt x="215703" y="134776"/>
                    </a:cubicBezTo>
                    <a:cubicBezTo>
                      <a:pt x="213515" y="135868"/>
                      <a:pt x="212093" y="138162"/>
                      <a:pt x="212093" y="140565"/>
                    </a:cubicBezTo>
                    <a:lnTo>
                      <a:pt x="212093" y="152142"/>
                    </a:lnTo>
                    <a:lnTo>
                      <a:pt x="209468" y="152142"/>
                    </a:lnTo>
                    <a:cubicBezTo>
                      <a:pt x="205859" y="152142"/>
                      <a:pt x="203015" y="154982"/>
                      <a:pt x="203015" y="158586"/>
                    </a:cubicBezTo>
                    <a:lnTo>
                      <a:pt x="203015" y="169289"/>
                    </a:lnTo>
                    <a:cubicBezTo>
                      <a:pt x="203015" y="171474"/>
                      <a:pt x="204109" y="173440"/>
                      <a:pt x="205969" y="174641"/>
                    </a:cubicBezTo>
                    <a:lnTo>
                      <a:pt x="212203" y="178791"/>
                    </a:lnTo>
                    <a:lnTo>
                      <a:pt x="212640" y="181413"/>
                    </a:lnTo>
                    <a:cubicBezTo>
                      <a:pt x="214609" y="196922"/>
                      <a:pt x="223359" y="216909"/>
                      <a:pt x="235828" y="235039"/>
                    </a:cubicBezTo>
                    <a:cubicBezTo>
                      <a:pt x="251687" y="257975"/>
                      <a:pt x="266562" y="268242"/>
                      <a:pt x="274218" y="268242"/>
                    </a:cubicBezTo>
                    <a:lnTo>
                      <a:pt x="309108" y="268242"/>
                    </a:lnTo>
                    <a:cubicBezTo>
                      <a:pt x="316764" y="268242"/>
                      <a:pt x="331639" y="257975"/>
                      <a:pt x="347498" y="235039"/>
                    </a:cubicBezTo>
                    <a:cubicBezTo>
                      <a:pt x="359967" y="216909"/>
                      <a:pt x="368717" y="196922"/>
                      <a:pt x="370685" y="181413"/>
                    </a:cubicBezTo>
                    <a:lnTo>
                      <a:pt x="371123" y="178791"/>
                    </a:lnTo>
                    <a:lnTo>
                      <a:pt x="377357" y="174641"/>
                    </a:lnTo>
                    <a:cubicBezTo>
                      <a:pt x="379217" y="173440"/>
                      <a:pt x="380310" y="171474"/>
                      <a:pt x="380310" y="169289"/>
                    </a:cubicBezTo>
                    <a:lnTo>
                      <a:pt x="380310" y="158586"/>
                    </a:lnTo>
                    <a:cubicBezTo>
                      <a:pt x="380310" y="154982"/>
                      <a:pt x="377357" y="152142"/>
                      <a:pt x="373857" y="152142"/>
                    </a:cubicBezTo>
                    <a:lnTo>
                      <a:pt x="370248" y="152142"/>
                    </a:lnTo>
                    <a:cubicBezTo>
                      <a:pt x="369810" y="151268"/>
                      <a:pt x="369045" y="150504"/>
                      <a:pt x="368279" y="149958"/>
                    </a:cubicBezTo>
                    <a:cubicBezTo>
                      <a:pt x="366420" y="148756"/>
                      <a:pt x="364014" y="148538"/>
                      <a:pt x="362045" y="149521"/>
                    </a:cubicBezTo>
                    <a:cubicBezTo>
                      <a:pt x="353404" y="153343"/>
                      <a:pt x="344764" y="155309"/>
                      <a:pt x="336451" y="155309"/>
                    </a:cubicBezTo>
                    <a:cubicBezTo>
                      <a:pt x="321686" y="155309"/>
                      <a:pt x="308342" y="149302"/>
                      <a:pt x="296749" y="137288"/>
                    </a:cubicBezTo>
                    <a:cubicBezTo>
                      <a:pt x="287452" y="127786"/>
                      <a:pt x="275311" y="122871"/>
                      <a:pt x="260655" y="122871"/>
                    </a:cubicBezTo>
                    <a:close/>
                    <a:moveTo>
                      <a:pt x="275311" y="0"/>
                    </a:moveTo>
                    <a:lnTo>
                      <a:pt x="308014" y="0"/>
                    </a:lnTo>
                    <a:cubicBezTo>
                      <a:pt x="363795" y="0"/>
                      <a:pt x="409185" y="45326"/>
                      <a:pt x="409185" y="101027"/>
                    </a:cubicBezTo>
                    <a:lnTo>
                      <a:pt x="409185" y="132701"/>
                    </a:lnTo>
                    <a:cubicBezTo>
                      <a:pt x="412904" y="137944"/>
                      <a:pt x="414982" y="144278"/>
                      <a:pt x="414982" y="150722"/>
                    </a:cubicBezTo>
                    <a:lnTo>
                      <a:pt x="414982" y="173331"/>
                    </a:lnTo>
                    <a:cubicBezTo>
                      <a:pt x="414982" y="182505"/>
                      <a:pt x="410826" y="191352"/>
                      <a:pt x="403826" y="197140"/>
                    </a:cubicBezTo>
                    <a:cubicBezTo>
                      <a:pt x="402076" y="202820"/>
                      <a:pt x="399888" y="208608"/>
                      <a:pt x="397263" y="214288"/>
                    </a:cubicBezTo>
                    <a:cubicBezTo>
                      <a:pt x="392013" y="227940"/>
                      <a:pt x="384576" y="242029"/>
                      <a:pt x="375498" y="255136"/>
                    </a:cubicBezTo>
                    <a:cubicBezTo>
                      <a:pt x="371670" y="260706"/>
                      <a:pt x="366639" y="267368"/>
                      <a:pt x="360732" y="273922"/>
                    </a:cubicBezTo>
                    <a:cubicBezTo>
                      <a:pt x="366092" y="277853"/>
                      <a:pt x="370029" y="282331"/>
                      <a:pt x="371670" y="287574"/>
                    </a:cubicBezTo>
                    <a:lnTo>
                      <a:pt x="432919" y="306141"/>
                    </a:lnTo>
                    <a:cubicBezTo>
                      <a:pt x="426685" y="377243"/>
                      <a:pt x="366748" y="433272"/>
                      <a:pt x="294014" y="433272"/>
                    </a:cubicBezTo>
                    <a:cubicBezTo>
                      <a:pt x="220734" y="433272"/>
                      <a:pt x="160469" y="376478"/>
                      <a:pt x="154891" y="304721"/>
                    </a:cubicBezTo>
                    <a:lnTo>
                      <a:pt x="211656" y="287574"/>
                    </a:lnTo>
                    <a:cubicBezTo>
                      <a:pt x="213297" y="282331"/>
                      <a:pt x="217234" y="277853"/>
                      <a:pt x="222593" y="273922"/>
                    </a:cubicBezTo>
                    <a:cubicBezTo>
                      <a:pt x="216687" y="267368"/>
                      <a:pt x="211656" y="260706"/>
                      <a:pt x="207828" y="255136"/>
                    </a:cubicBezTo>
                    <a:cubicBezTo>
                      <a:pt x="198750" y="242029"/>
                      <a:pt x="191312" y="227940"/>
                      <a:pt x="186063" y="214288"/>
                    </a:cubicBezTo>
                    <a:cubicBezTo>
                      <a:pt x="183438" y="208608"/>
                      <a:pt x="181250" y="202820"/>
                      <a:pt x="179500" y="197140"/>
                    </a:cubicBezTo>
                    <a:cubicBezTo>
                      <a:pt x="172500" y="191242"/>
                      <a:pt x="168344" y="182505"/>
                      <a:pt x="168344" y="173331"/>
                    </a:cubicBezTo>
                    <a:lnTo>
                      <a:pt x="168344" y="150722"/>
                    </a:lnTo>
                    <a:cubicBezTo>
                      <a:pt x="168344" y="144278"/>
                      <a:pt x="170422" y="137944"/>
                      <a:pt x="174141" y="132701"/>
                    </a:cubicBezTo>
                    <a:lnTo>
                      <a:pt x="174141" y="101027"/>
                    </a:lnTo>
                    <a:cubicBezTo>
                      <a:pt x="174141" y="45326"/>
                      <a:pt x="219531" y="0"/>
                      <a:pt x="275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成功项目展示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2018" y="1593630"/>
            <a:ext cx="9550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/>
                <a:ea typeface="微软雅黑"/>
                <a:cs typeface="+mn-ea"/>
                <a:sym typeface="Arial"/>
              </a:rPr>
              <a:t># </a:t>
            </a:r>
            <a:r>
              <a:rPr lang="zh-CN" altLang="en-US" sz="1600" dirty="0">
                <a:latin typeface="Arial"/>
                <a:ea typeface="微软雅黑"/>
                <a:cs typeface="+mn-ea"/>
                <a:sym typeface="Arial"/>
              </a:rPr>
              <a:t>是一家为中小微企业、自媒体、设计师、运营者等提供各类素材的网站，包括百万正版摄影、插画高清图片，海量设计海报、办公模板、高清视频等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66800" y="2924944"/>
            <a:ext cx="10058400" cy="283140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04720" y="2397840"/>
            <a:ext cx="4320480" cy="1175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Arial"/>
                <a:ea typeface="微软雅黑"/>
                <a:sym typeface="Arial"/>
              </a:rPr>
              <a:t>添加您的标题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成功项目展示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2243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467552"/>
            <a:ext cx="12192000" cy="5390448"/>
            <a:chOff x="0" y="1467552"/>
            <a:chExt cx="12192000" cy="5390448"/>
          </a:xfrm>
        </p:grpSpPr>
        <p:sp>
          <p:nvSpPr>
            <p:cNvPr id="6" name="iş1iḋé"/>
            <p:cNvSpPr/>
            <p:nvPr/>
          </p:nvSpPr>
          <p:spPr>
            <a:xfrm>
              <a:off x="0" y="4689974"/>
              <a:ext cx="12192000" cy="2168026"/>
            </a:xfrm>
            <a:prstGeom prst="rect">
              <a:avLst/>
            </a:prstGeom>
            <a:solidFill>
              <a:srgbClr val="024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7" name="ïšlíḑê"/>
            <p:cNvGrpSpPr/>
            <p:nvPr/>
          </p:nvGrpSpPr>
          <p:grpSpPr>
            <a:xfrm>
              <a:off x="673099" y="1467552"/>
              <a:ext cx="10845801" cy="1284341"/>
              <a:chOff x="673099" y="1402080"/>
              <a:chExt cx="10845801" cy="1284341"/>
            </a:xfrm>
          </p:grpSpPr>
          <p:sp>
            <p:nvSpPr>
              <p:cNvPr id="36" name="íṥḻïḑé"/>
              <p:cNvSpPr txBox="1"/>
              <p:nvPr/>
            </p:nvSpPr>
            <p:spPr>
              <a:xfrm>
                <a:off x="673104" y="1402080"/>
                <a:ext cx="10845796" cy="605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 fontScale="92500"/>
              </a:bodyPr>
              <a:lstStyle/>
              <a:p>
                <a:pPr algn="ctr">
                  <a:buSzPct val="25000"/>
                </a:pPr>
                <a:r>
                  <a:rPr lang="zh-CN" altLang="en-US" sz="28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37" name="îṡļiḍê"/>
              <p:cNvSpPr txBox="1"/>
              <p:nvPr/>
            </p:nvSpPr>
            <p:spPr>
              <a:xfrm>
                <a:off x="673099" y="2008017"/>
                <a:ext cx="10845798" cy="678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200" dirty="0">
                    <a:latin typeface="Arial"/>
                    <a:ea typeface="微软雅黑"/>
                    <a:cs typeface="+mn-ea"/>
                    <a:sym typeface="Arial"/>
                  </a:rPr>
                  <a:t>Theme color makes PPT more convenient to change.</a:t>
                </a:r>
              </a:p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200" dirty="0">
                    <a:latin typeface="Arial"/>
                    <a:ea typeface="微软雅黑"/>
                    <a:cs typeface="+mn-ea"/>
                    <a:sym typeface="Arial"/>
                  </a:rPr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8" name="îšḻiḋê"/>
            <p:cNvGrpSpPr/>
            <p:nvPr/>
          </p:nvGrpSpPr>
          <p:grpSpPr>
            <a:xfrm>
              <a:off x="889636" y="4745852"/>
              <a:ext cx="2731104" cy="1400948"/>
              <a:chOff x="889636" y="4742677"/>
              <a:chExt cx="2731104" cy="1400948"/>
            </a:xfrm>
          </p:grpSpPr>
          <p:sp>
            <p:nvSpPr>
              <p:cNvPr id="34" name="ïsľîḑê"/>
              <p:cNvSpPr/>
              <p:nvPr/>
            </p:nvSpPr>
            <p:spPr>
              <a:xfrm>
                <a:off x="889636" y="4742677"/>
                <a:ext cx="2731104" cy="392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lvl="0" algn="ctr"/>
                <a:r>
                  <a:rPr lang="zh-CN" altLang="en-US" sz="2000" b="1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35" name="ïṥlíḓè"/>
              <p:cNvSpPr/>
              <p:nvPr/>
            </p:nvSpPr>
            <p:spPr>
              <a:xfrm>
                <a:off x="889636" y="5135091"/>
                <a:ext cx="2731104" cy="100853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</p:grpSp>
        <p:grpSp>
          <p:nvGrpSpPr>
            <p:cNvPr id="9" name="iṧľïďê"/>
            <p:cNvGrpSpPr/>
            <p:nvPr/>
          </p:nvGrpSpPr>
          <p:grpSpPr>
            <a:xfrm>
              <a:off x="3450176" y="4745852"/>
              <a:ext cx="2731104" cy="1400947"/>
              <a:chOff x="3450176" y="4742677"/>
              <a:chExt cx="2731104" cy="1400947"/>
            </a:xfrm>
          </p:grpSpPr>
          <p:sp>
            <p:nvSpPr>
              <p:cNvPr id="32" name="iṩḻïďè"/>
              <p:cNvSpPr/>
              <p:nvPr/>
            </p:nvSpPr>
            <p:spPr>
              <a:xfrm>
                <a:off x="3450176" y="4742677"/>
                <a:ext cx="2731104" cy="392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lvl="0" algn="ctr"/>
                <a:r>
                  <a:rPr lang="zh-CN" altLang="en-US" sz="2000" b="1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33" name="ï$ľîďê"/>
              <p:cNvSpPr/>
              <p:nvPr/>
            </p:nvSpPr>
            <p:spPr>
              <a:xfrm>
                <a:off x="3450176" y="5135090"/>
                <a:ext cx="2731104" cy="100853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</p:grpSp>
        <p:grpSp>
          <p:nvGrpSpPr>
            <p:cNvPr id="10" name="íṧḻíďé"/>
            <p:cNvGrpSpPr/>
            <p:nvPr/>
          </p:nvGrpSpPr>
          <p:grpSpPr>
            <a:xfrm>
              <a:off x="6010716" y="4745852"/>
              <a:ext cx="2731104" cy="1400947"/>
              <a:chOff x="6010716" y="4742677"/>
              <a:chExt cx="2731104" cy="1400947"/>
            </a:xfrm>
          </p:grpSpPr>
          <p:sp>
            <p:nvSpPr>
              <p:cNvPr id="30" name="ïṡlíde"/>
              <p:cNvSpPr/>
              <p:nvPr/>
            </p:nvSpPr>
            <p:spPr>
              <a:xfrm>
                <a:off x="6010716" y="4742677"/>
                <a:ext cx="2731104" cy="392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lvl="0" algn="ctr"/>
                <a:r>
                  <a:rPr lang="zh-CN" altLang="en-US" sz="2000" b="1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31" name="işlíḑê"/>
              <p:cNvSpPr/>
              <p:nvPr/>
            </p:nvSpPr>
            <p:spPr>
              <a:xfrm>
                <a:off x="6010716" y="5135090"/>
                <a:ext cx="2731104" cy="100853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</p:grpSp>
        <p:grpSp>
          <p:nvGrpSpPr>
            <p:cNvPr id="11" name="íṡľíḑè"/>
            <p:cNvGrpSpPr/>
            <p:nvPr/>
          </p:nvGrpSpPr>
          <p:grpSpPr>
            <a:xfrm>
              <a:off x="8571256" y="4745852"/>
              <a:ext cx="2731104" cy="1400947"/>
              <a:chOff x="8571256" y="4742677"/>
              <a:chExt cx="2731104" cy="1400947"/>
            </a:xfrm>
          </p:grpSpPr>
          <p:sp>
            <p:nvSpPr>
              <p:cNvPr id="28" name="ïṥľíḋê"/>
              <p:cNvSpPr/>
              <p:nvPr/>
            </p:nvSpPr>
            <p:spPr>
              <a:xfrm>
                <a:off x="8571256" y="4742677"/>
                <a:ext cx="2731104" cy="392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lvl="0" algn="ctr"/>
                <a:r>
                  <a:rPr lang="zh-CN" altLang="en-US" sz="2000" b="1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29" name="íşḻîḓe"/>
              <p:cNvSpPr/>
              <p:nvPr/>
            </p:nvSpPr>
            <p:spPr>
              <a:xfrm>
                <a:off x="8571256" y="5135090"/>
                <a:ext cx="2731104" cy="100853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</p:grpSp>
        <p:grpSp>
          <p:nvGrpSpPr>
            <p:cNvPr id="12" name="îś1îḋê"/>
            <p:cNvGrpSpPr/>
            <p:nvPr/>
          </p:nvGrpSpPr>
          <p:grpSpPr>
            <a:xfrm>
              <a:off x="1706548" y="3448651"/>
              <a:ext cx="1097280" cy="1097280"/>
              <a:chOff x="3527538" y="3122851"/>
              <a:chExt cx="1097280" cy="1097280"/>
            </a:xfrm>
          </p:grpSpPr>
          <p:sp>
            <p:nvSpPr>
              <p:cNvPr id="26" name="ïšľide"/>
              <p:cNvSpPr/>
              <p:nvPr/>
            </p:nvSpPr>
            <p:spPr>
              <a:xfrm>
                <a:off x="3527538" y="3122851"/>
                <a:ext cx="1097280" cy="1097280"/>
              </a:xfrm>
              <a:prstGeom prst="ellipse">
                <a:avLst/>
              </a:prstGeom>
              <a:pattFill prst="pct5">
                <a:fgClr>
                  <a:schemeClr val="bg1"/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7" name="îślîḓe"/>
              <p:cNvSpPr/>
              <p:nvPr/>
            </p:nvSpPr>
            <p:spPr>
              <a:xfrm>
                <a:off x="3564092" y="3159405"/>
                <a:ext cx="1024172" cy="1024172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sp>
          <p:nvSpPr>
            <p:cNvPr id="13" name="îṥľiḋé"/>
            <p:cNvSpPr/>
            <p:nvPr/>
          </p:nvSpPr>
          <p:spPr>
            <a:xfrm>
              <a:off x="1953383" y="3682330"/>
              <a:ext cx="603610" cy="629922"/>
            </a:xfrm>
            <a:custGeom>
              <a:avLst/>
              <a:gdLst>
                <a:gd name="connsiteX0" fmla="*/ 519512 w 581137"/>
                <a:gd name="connsiteY0" fmla="*/ 332111 h 606469"/>
                <a:gd name="connsiteX1" fmla="*/ 540163 w 581137"/>
                <a:gd name="connsiteY1" fmla="*/ 340671 h 606469"/>
                <a:gd name="connsiteX2" fmla="*/ 572553 w 581137"/>
                <a:gd name="connsiteY2" fmla="*/ 373014 h 606469"/>
                <a:gd name="connsiteX3" fmla="*/ 572553 w 581137"/>
                <a:gd name="connsiteY3" fmla="*/ 414307 h 606469"/>
                <a:gd name="connsiteX4" fmla="*/ 388637 w 581137"/>
                <a:gd name="connsiteY4" fmla="*/ 597958 h 606469"/>
                <a:gd name="connsiteX5" fmla="*/ 367986 w 581137"/>
                <a:gd name="connsiteY5" fmla="*/ 606469 h 606469"/>
                <a:gd name="connsiteX6" fmla="*/ 347334 w 581137"/>
                <a:gd name="connsiteY6" fmla="*/ 597958 h 606469"/>
                <a:gd name="connsiteX7" fmla="*/ 311096 w 581137"/>
                <a:gd name="connsiteY7" fmla="*/ 561772 h 606469"/>
                <a:gd name="connsiteX8" fmla="*/ 294244 w 581137"/>
                <a:gd name="connsiteY8" fmla="*/ 544944 h 606469"/>
                <a:gd name="connsiteX9" fmla="*/ 257860 w 581137"/>
                <a:gd name="connsiteY9" fmla="*/ 508613 h 606469"/>
                <a:gd name="connsiteX10" fmla="*/ 257860 w 581137"/>
                <a:gd name="connsiteY10" fmla="*/ 467320 h 606469"/>
                <a:gd name="connsiteX11" fmla="*/ 290250 w 581137"/>
                <a:gd name="connsiteY11" fmla="*/ 434977 h 606469"/>
                <a:gd name="connsiteX12" fmla="*/ 310901 w 581137"/>
                <a:gd name="connsiteY12" fmla="*/ 426417 h 606469"/>
                <a:gd name="connsiteX13" fmla="*/ 331553 w 581137"/>
                <a:gd name="connsiteY13" fmla="*/ 434977 h 606469"/>
                <a:gd name="connsiteX14" fmla="*/ 367986 w 581137"/>
                <a:gd name="connsiteY14" fmla="*/ 471308 h 606469"/>
                <a:gd name="connsiteX15" fmla="*/ 377970 w 581137"/>
                <a:gd name="connsiteY15" fmla="*/ 461387 h 606469"/>
                <a:gd name="connsiteX16" fmla="*/ 498860 w 581137"/>
                <a:gd name="connsiteY16" fmla="*/ 340671 h 606469"/>
                <a:gd name="connsiteX17" fmla="*/ 519512 w 581137"/>
                <a:gd name="connsiteY17" fmla="*/ 332111 h 606469"/>
                <a:gd name="connsiteX18" fmla="*/ 51961 w 581137"/>
                <a:gd name="connsiteY18" fmla="*/ 289771 h 606469"/>
                <a:gd name="connsiteX19" fmla="*/ 97543 w 581137"/>
                <a:gd name="connsiteY19" fmla="*/ 289771 h 606469"/>
                <a:gd name="connsiteX20" fmla="*/ 116486 w 581137"/>
                <a:gd name="connsiteY20" fmla="*/ 304796 h 606469"/>
                <a:gd name="connsiteX21" fmla="*/ 143368 w 581137"/>
                <a:gd name="connsiteY21" fmla="*/ 419113 h 606469"/>
                <a:gd name="connsiteX22" fmla="*/ 159828 w 581137"/>
                <a:gd name="connsiteY22" fmla="*/ 445030 h 606469"/>
                <a:gd name="connsiteX23" fmla="*/ 160120 w 581137"/>
                <a:gd name="connsiteY23" fmla="*/ 406228 h 606469"/>
                <a:gd name="connsiteX24" fmla="*/ 180233 w 581137"/>
                <a:gd name="connsiteY24" fmla="*/ 331394 h 606469"/>
                <a:gd name="connsiteX25" fmla="*/ 166792 w 581137"/>
                <a:gd name="connsiteY25" fmla="*/ 301781 h 606469"/>
                <a:gd name="connsiteX26" fmla="*/ 174535 w 581137"/>
                <a:gd name="connsiteY26" fmla="*/ 289771 h 606469"/>
                <a:gd name="connsiteX27" fmla="*/ 188998 w 581137"/>
                <a:gd name="connsiteY27" fmla="*/ 289771 h 606469"/>
                <a:gd name="connsiteX28" fmla="*/ 203413 w 581137"/>
                <a:gd name="connsiteY28" fmla="*/ 289771 h 606469"/>
                <a:gd name="connsiteX29" fmla="*/ 211156 w 581137"/>
                <a:gd name="connsiteY29" fmla="*/ 301781 h 606469"/>
                <a:gd name="connsiteX30" fmla="*/ 197715 w 581137"/>
                <a:gd name="connsiteY30" fmla="*/ 331394 h 606469"/>
                <a:gd name="connsiteX31" fmla="*/ 217876 w 581137"/>
                <a:gd name="connsiteY31" fmla="*/ 406228 h 606469"/>
                <a:gd name="connsiteX32" fmla="*/ 218120 w 581137"/>
                <a:gd name="connsiteY32" fmla="*/ 445030 h 606469"/>
                <a:gd name="connsiteX33" fmla="*/ 234580 w 581137"/>
                <a:gd name="connsiteY33" fmla="*/ 419113 h 606469"/>
                <a:gd name="connsiteX34" fmla="*/ 261462 w 581137"/>
                <a:gd name="connsiteY34" fmla="*/ 304796 h 606469"/>
                <a:gd name="connsiteX35" fmla="*/ 280405 w 581137"/>
                <a:gd name="connsiteY35" fmla="*/ 289771 h 606469"/>
                <a:gd name="connsiteX36" fmla="*/ 325987 w 581137"/>
                <a:gd name="connsiteY36" fmla="*/ 289771 h 606469"/>
                <a:gd name="connsiteX37" fmla="*/ 377948 w 581137"/>
                <a:gd name="connsiteY37" fmla="*/ 341654 h 606469"/>
                <a:gd name="connsiteX38" fmla="*/ 377948 w 581137"/>
                <a:gd name="connsiteY38" fmla="*/ 433847 h 606469"/>
                <a:gd name="connsiteX39" fmla="*/ 367965 w 581137"/>
                <a:gd name="connsiteY39" fmla="*/ 443815 h 606469"/>
                <a:gd name="connsiteX40" fmla="*/ 345320 w 581137"/>
                <a:gd name="connsiteY40" fmla="*/ 421204 h 606469"/>
                <a:gd name="connsiteX41" fmla="*/ 310890 w 581137"/>
                <a:gd name="connsiteY41" fmla="*/ 406957 h 606469"/>
                <a:gd name="connsiteX42" fmla="*/ 276461 w 581137"/>
                <a:gd name="connsiteY42" fmla="*/ 421204 h 606469"/>
                <a:gd name="connsiteX43" fmla="*/ 244076 w 581137"/>
                <a:gd name="connsiteY43" fmla="*/ 453540 h 606469"/>
                <a:gd name="connsiteX44" fmla="*/ 244076 w 581137"/>
                <a:gd name="connsiteY44" fmla="*/ 522344 h 606469"/>
                <a:gd name="connsiteX45" fmla="*/ 280454 w 581137"/>
                <a:gd name="connsiteY45" fmla="*/ 558667 h 606469"/>
                <a:gd name="connsiteX46" fmla="*/ 283522 w 581137"/>
                <a:gd name="connsiteY46" fmla="*/ 561730 h 606469"/>
                <a:gd name="connsiteX47" fmla="*/ 188998 w 581137"/>
                <a:gd name="connsiteY47" fmla="*/ 561730 h 606469"/>
                <a:gd name="connsiteX48" fmla="*/ 19479 w 581137"/>
                <a:gd name="connsiteY48" fmla="*/ 561730 h 606469"/>
                <a:gd name="connsiteX49" fmla="*/ 0 w 581137"/>
                <a:gd name="connsiteY49" fmla="*/ 542280 h 606469"/>
                <a:gd name="connsiteX50" fmla="*/ 0 w 581137"/>
                <a:gd name="connsiteY50" fmla="*/ 341654 h 606469"/>
                <a:gd name="connsiteX51" fmla="*/ 51961 w 581137"/>
                <a:gd name="connsiteY51" fmla="*/ 289771 h 606469"/>
                <a:gd name="connsiteX52" fmla="*/ 273435 w 581137"/>
                <a:gd name="connsiteY52" fmla="*/ 375 h 606469"/>
                <a:gd name="connsiteX53" fmla="*/ 303290 w 581137"/>
                <a:gd name="connsiteY53" fmla="*/ 25467 h 606469"/>
                <a:gd name="connsiteX54" fmla="*/ 303290 w 581137"/>
                <a:gd name="connsiteY54" fmla="*/ 135216 h 606469"/>
                <a:gd name="connsiteX55" fmla="*/ 303290 w 581137"/>
                <a:gd name="connsiteY55" fmla="*/ 147422 h 606469"/>
                <a:gd name="connsiteX56" fmla="*/ 189032 w 581137"/>
                <a:gd name="connsiteY56" fmla="*/ 262180 h 606469"/>
                <a:gd name="connsiteX57" fmla="*/ 73459 w 581137"/>
                <a:gd name="connsiteY57" fmla="*/ 147422 h 606469"/>
                <a:gd name="connsiteX58" fmla="*/ 73459 w 581137"/>
                <a:gd name="connsiteY58" fmla="*/ 81922 h 606469"/>
                <a:gd name="connsiteX59" fmla="*/ 115100 w 581137"/>
                <a:gd name="connsiteY59" fmla="*/ 31059 h 606469"/>
                <a:gd name="connsiteX60" fmla="*/ 273435 w 581137"/>
                <a:gd name="connsiteY60" fmla="*/ 375 h 60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1137" h="606469">
                  <a:moveTo>
                    <a:pt x="519512" y="332111"/>
                  </a:moveTo>
                  <a:cubicBezTo>
                    <a:pt x="526964" y="332111"/>
                    <a:pt x="534464" y="334981"/>
                    <a:pt x="540163" y="340671"/>
                  </a:cubicBezTo>
                  <a:lnTo>
                    <a:pt x="572553" y="373014"/>
                  </a:lnTo>
                  <a:cubicBezTo>
                    <a:pt x="583999" y="384395"/>
                    <a:pt x="583999" y="402877"/>
                    <a:pt x="572553" y="414307"/>
                  </a:cubicBezTo>
                  <a:lnTo>
                    <a:pt x="388637" y="597958"/>
                  </a:lnTo>
                  <a:cubicBezTo>
                    <a:pt x="382938" y="603648"/>
                    <a:pt x="375486" y="606469"/>
                    <a:pt x="367986" y="606469"/>
                  </a:cubicBezTo>
                  <a:cubicBezTo>
                    <a:pt x="360485" y="606469"/>
                    <a:pt x="353033" y="603648"/>
                    <a:pt x="347334" y="597958"/>
                  </a:cubicBezTo>
                  <a:lnTo>
                    <a:pt x="311096" y="561772"/>
                  </a:lnTo>
                  <a:lnTo>
                    <a:pt x="294244" y="544944"/>
                  </a:lnTo>
                  <a:lnTo>
                    <a:pt x="257860" y="508613"/>
                  </a:lnTo>
                  <a:cubicBezTo>
                    <a:pt x="246414" y="497183"/>
                    <a:pt x="246414" y="478701"/>
                    <a:pt x="257860" y="467320"/>
                  </a:cubicBezTo>
                  <a:lnTo>
                    <a:pt x="290250" y="434977"/>
                  </a:lnTo>
                  <a:cubicBezTo>
                    <a:pt x="295949" y="429287"/>
                    <a:pt x="303449" y="426417"/>
                    <a:pt x="310901" y="426417"/>
                  </a:cubicBezTo>
                  <a:cubicBezTo>
                    <a:pt x="318402" y="426417"/>
                    <a:pt x="325854" y="429287"/>
                    <a:pt x="331553" y="434977"/>
                  </a:cubicBezTo>
                  <a:lnTo>
                    <a:pt x="367986" y="471308"/>
                  </a:lnTo>
                  <a:lnTo>
                    <a:pt x="377970" y="461387"/>
                  </a:lnTo>
                  <a:lnTo>
                    <a:pt x="498860" y="340671"/>
                  </a:lnTo>
                  <a:cubicBezTo>
                    <a:pt x="504559" y="334981"/>
                    <a:pt x="512011" y="332111"/>
                    <a:pt x="519512" y="332111"/>
                  </a:cubicBezTo>
                  <a:close/>
                  <a:moveTo>
                    <a:pt x="51961" y="289771"/>
                  </a:moveTo>
                  <a:lnTo>
                    <a:pt x="97543" y="289771"/>
                  </a:lnTo>
                  <a:cubicBezTo>
                    <a:pt x="106601" y="289771"/>
                    <a:pt x="114441" y="295995"/>
                    <a:pt x="116486" y="304796"/>
                  </a:cubicBezTo>
                  <a:lnTo>
                    <a:pt x="143368" y="419113"/>
                  </a:lnTo>
                  <a:cubicBezTo>
                    <a:pt x="145852" y="429665"/>
                    <a:pt x="151793" y="438660"/>
                    <a:pt x="159828" y="445030"/>
                  </a:cubicBezTo>
                  <a:cubicBezTo>
                    <a:pt x="157442" y="432193"/>
                    <a:pt x="157539" y="419016"/>
                    <a:pt x="160120" y="406228"/>
                  </a:cubicBezTo>
                  <a:lnTo>
                    <a:pt x="180233" y="331394"/>
                  </a:lnTo>
                  <a:lnTo>
                    <a:pt x="166792" y="301781"/>
                  </a:lnTo>
                  <a:cubicBezTo>
                    <a:pt x="164260" y="296141"/>
                    <a:pt x="168350" y="289771"/>
                    <a:pt x="174535" y="289771"/>
                  </a:cubicBezTo>
                  <a:lnTo>
                    <a:pt x="188998" y="289771"/>
                  </a:lnTo>
                  <a:lnTo>
                    <a:pt x="203413" y="289771"/>
                  </a:lnTo>
                  <a:cubicBezTo>
                    <a:pt x="209598" y="289771"/>
                    <a:pt x="213688" y="296141"/>
                    <a:pt x="211156" y="301781"/>
                  </a:cubicBezTo>
                  <a:lnTo>
                    <a:pt x="197715" y="331394"/>
                  </a:lnTo>
                  <a:lnTo>
                    <a:pt x="217876" y="406228"/>
                  </a:lnTo>
                  <a:cubicBezTo>
                    <a:pt x="220409" y="419016"/>
                    <a:pt x="220506" y="432193"/>
                    <a:pt x="218120" y="445030"/>
                  </a:cubicBezTo>
                  <a:cubicBezTo>
                    <a:pt x="226155" y="438660"/>
                    <a:pt x="232096" y="429665"/>
                    <a:pt x="234580" y="419113"/>
                  </a:cubicBezTo>
                  <a:lnTo>
                    <a:pt x="261462" y="304796"/>
                  </a:lnTo>
                  <a:cubicBezTo>
                    <a:pt x="263507" y="295995"/>
                    <a:pt x="271347" y="289771"/>
                    <a:pt x="280405" y="289771"/>
                  </a:cubicBezTo>
                  <a:lnTo>
                    <a:pt x="325987" y="289771"/>
                  </a:lnTo>
                  <a:cubicBezTo>
                    <a:pt x="354670" y="289771"/>
                    <a:pt x="377948" y="313014"/>
                    <a:pt x="377948" y="341654"/>
                  </a:cubicBezTo>
                  <a:lnTo>
                    <a:pt x="377948" y="433847"/>
                  </a:lnTo>
                  <a:lnTo>
                    <a:pt x="367965" y="443815"/>
                  </a:lnTo>
                  <a:lnTo>
                    <a:pt x="345320" y="421204"/>
                  </a:lnTo>
                  <a:cubicBezTo>
                    <a:pt x="336116" y="412014"/>
                    <a:pt x="323893" y="406957"/>
                    <a:pt x="310890" y="406957"/>
                  </a:cubicBezTo>
                  <a:cubicBezTo>
                    <a:pt x="297888" y="406957"/>
                    <a:pt x="285665" y="412014"/>
                    <a:pt x="276461" y="421204"/>
                  </a:cubicBezTo>
                  <a:lnTo>
                    <a:pt x="244076" y="453540"/>
                  </a:lnTo>
                  <a:cubicBezTo>
                    <a:pt x="225084" y="472503"/>
                    <a:pt x="225084" y="503380"/>
                    <a:pt x="244076" y="522344"/>
                  </a:cubicBezTo>
                  <a:lnTo>
                    <a:pt x="280454" y="558667"/>
                  </a:lnTo>
                  <a:lnTo>
                    <a:pt x="283522" y="561730"/>
                  </a:lnTo>
                  <a:lnTo>
                    <a:pt x="188998" y="561730"/>
                  </a:lnTo>
                  <a:lnTo>
                    <a:pt x="19479" y="561730"/>
                  </a:lnTo>
                  <a:cubicBezTo>
                    <a:pt x="8766" y="561730"/>
                    <a:pt x="0" y="553026"/>
                    <a:pt x="0" y="542280"/>
                  </a:cubicBezTo>
                  <a:lnTo>
                    <a:pt x="0" y="341654"/>
                  </a:lnTo>
                  <a:cubicBezTo>
                    <a:pt x="0" y="313014"/>
                    <a:pt x="23278" y="289771"/>
                    <a:pt x="51961" y="289771"/>
                  </a:cubicBezTo>
                  <a:close/>
                  <a:moveTo>
                    <a:pt x="273435" y="375"/>
                  </a:moveTo>
                  <a:cubicBezTo>
                    <a:pt x="289020" y="-2299"/>
                    <a:pt x="303290" y="9663"/>
                    <a:pt x="303290" y="25467"/>
                  </a:cubicBezTo>
                  <a:lnTo>
                    <a:pt x="303290" y="135216"/>
                  </a:lnTo>
                  <a:lnTo>
                    <a:pt x="303290" y="147422"/>
                  </a:lnTo>
                  <a:cubicBezTo>
                    <a:pt x="303290" y="210831"/>
                    <a:pt x="252492" y="262180"/>
                    <a:pt x="189032" y="262180"/>
                  </a:cubicBezTo>
                  <a:cubicBezTo>
                    <a:pt x="125523" y="262180"/>
                    <a:pt x="73459" y="210831"/>
                    <a:pt x="73459" y="147422"/>
                  </a:cubicBezTo>
                  <a:lnTo>
                    <a:pt x="73459" y="81922"/>
                  </a:lnTo>
                  <a:cubicBezTo>
                    <a:pt x="73459" y="57220"/>
                    <a:pt x="90895" y="35970"/>
                    <a:pt x="115100" y="31059"/>
                  </a:cubicBezTo>
                  <a:cubicBezTo>
                    <a:pt x="136238" y="26828"/>
                    <a:pt x="254538" y="3585"/>
                    <a:pt x="273435" y="375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14" name="îŝ1iḍè"/>
            <p:cNvGrpSpPr/>
            <p:nvPr/>
          </p:nvGrpSpPr>
          <p:grpSpPr>
            <a:xfrm>
              <a:off x="4267088" y="3448651"/>
              <a:ext cx="1097280" cy="1097280"/>
              <a:chOff x="3527538" y="3122851"/>
              <a:chExt cx="1097280" cy="1097280"/>
            </a:xfrm>
          </p:grpSpPr>
          <p:sp>
            <p:nvSpPr>
              <p:cNvPr id="24" name="ïšḻiďè"/>
              <p:cNvSpPr/>
              <p:nvPr/>
            </p:nvSpPr>
            <p:spPr>
              <a:xfrm>
                <a:off x="3527538" y="3122851"/>
                <a:ext cx="1097280" cy="1097280"/>
              </a:xfrm>
              <a:prstGeom prst="ellipse">
                <a:avLst/>
              </a:prstGeom>
              <a:pattFill prst="pct5">
                <a:fgClr>
                  <a:schemeClr val="bg1"/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5" name="iṣḻîḋê"/>
              <p:cNvSpPr/>
              <p:nvPr/>
            </p:nvSpPr>
            <p:spPr>
              <a:xfrm>
                <a:off x="3564092" y="3159405"/>
                <a:ext cx="1024172" cy="1024172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sp>
          <p:nvSpPr>
            <p:cNvPr id="15" name="ï$ḷiḍe"/>
            <p:cNvSpPr/>
            <p:nvPr/>
          </p:nvSpPr>
          <p:spPr>
            <a:xfrm>
              <a:off x="4500767" y="3772864"/>
              <a:ext cx="629922" cy="448854"/>
            </a:xfrm>
            <a:custGeom>
              <a:avLst/>
              <a:gdLst>
                <a:gd name="connsiteX0" fmla="*/ 32029 w 606007"/>
                <a:gd name="connsiteY0" fmla="*/ 122123 h 431814"/>
                <a:gd name="connsiteX1" fmla="*/ 44636 w 606007"/>
                <a:gd name="connsiteY1" fmla="*/ 124643 h 431814"/>
                <a:gd name="connsiteX2" fmla="*/ 247598 w 606007"/>
                <a:gd name="connsiteY2" fmla="*/ 246133 h 431814"/>
                <a:gd name="connsiteX3" fmla="*/ 299951 w 606007"/>
                <a:gd name="connsiteY3" fmla="*/ 225347 h 431814"/>
                <a:gd name="connsiteX4" fmla="*/ 202842 w 606007"/>
                <a:gd name="connsiteY4" fmla="*/ 217865 h 431814"/>
                <a:gd name="connsiteX5" fmla="*/ 193787 w 606007"/>
                <a:gd name="connsiteY5" fmla="*/ 183465 h 431814"/>
                <a:gd name="connsiteX6" fmla="*/ 400391 w 606007"/>
                <a:gd name="connsiteY6" fmla="*/ 169435 h 431814"/>
                <a:gd name="connsiteX7" fmla="*/ 577019 w 606007"/>
                <a:gd name="connsiteY7" fmla="*/ 313892 h 431814"/>
                <a:gd name="connsiteX8" fmla="*/ 582224 w 606007"/>
                <a:gd name="connsiteY8" fmla="*/ 323765 h 431814"/>
                <a:gd name="connsiteX9" fmla="*/ 585034 w 606007"/>
                <a:gd name="connsiteY9" fmla="*/ 424158 h 431814"/>
                <a:gd name="connsiteX10" fmla="*/ 522688 w 606007"/>
                <a:gd name="connsiteY10" fmla="*/ 399424 h 431814"/>
                <a:gd name="connsiteX11" fmla="*/ 457428 w 606007"/>
                <a:gd name="connsiteY11" fmla="*/ 330001 h 431814"/>
                <a:gd name="connsiteX12" fmla="*/ 455659 w 606007"/>
                <a:gd name="connsiteY12" fmla="*/ 330417 h 431814"/>
                <a:gd name="connsiteX13" fmla="*/ 166413 w 606007"/>
                <a:gd name="connsiteY13" fmla="*/ 320232 h 431814"/>
                <a:gd name="connsiteX14" fmla="*/ 3420 w 606007"/>
                <a:gd name="connsiteY14" fmla="*/ 158835 h 431814"/>
                <a:gd name="connsiteX15" fmla="*/ 18720 w 606007"/>
                <a:gd name="connsiteY15" fmla="*/ 129112 h 431814"/>
                <a:gd name="connsiteX16" fmla="*/ 20281 w 606007"/>
                <a:gd name="connsiteY16" fmla="*/ 127865 h 431814"/>
                <a:gd name="connsiteX17" fmla="*/ 32029 w 606007"/>
                <a:gd name="connsiteY17" fmla="*/ 122123 h 431814"/>
                <a:gd name="connsiteX18" fmla="*/ 243700 w 606007"/>
                <a:gd name="connsiteY18" fmla="*/ 95214 h 431814"/>
                <a:gd name="connsiteX19" fmla="*/ 330644 w 606007"/>
                <a:gd name="connsiteY19" fmla="*/ 97150 h 431814"/>
                <a:gd name="connsiteX20" fmla="*/ 418382 w 606007"/>
                <a:gd name="connsiteY20" fmla="*/ 118145 h 431814"/>
                <a:gd name="connsiteX21" fmla="*/ 418382 w 606007"/>
                <a:gd name="connsiteY21" fmla="*/ 133113 h 431814"/>
                <a:gd name="connsiteX22" fmla="*/ 418278 w 606007"/>
                <a:gd name="connsiteY22" fmla="*/ 133217 h 431814"/>
                <a:gd name="connsiteX23" fmla="*/ 412657 w 606007"/>
                <a:gd name="connsiteY23" fmla="*/ 146521 h 431814"/>
                <a:gd name="connsiteX24" fmla="*/ 164327 w 606007"/>
                <a:gd name="connsiteY24" fmla="*/ 184147 h 431814"/>
                <a:gd name="connsiteX25" fmla="*/ 148195 w 606007"/>
                <a:gd name="connsiteY25" fmla="*/ 188513 h 431814"/>
                <a:gd name="connsiteX26" fmla="*/ 143407 w 606007"/>
                <a:gd name="connsiteY26" fmla="*/ 161800 h 431814"/>
                <a:gd name="connsiteX27" fmla="*/ 143720 w 606007"/>
                <a:gd name="connsiteY27" fmla="*/ 112221 h 431814"/>
                <a:gd name="connsiteX28" fmla="*/ 156834 w 606007"/>
                <a:gd name="connsiteY28" fmla="*/ 99124 h 431814"/>
                <a:gd name="connsiteX29" fmla="*/ 243700 w 606007"/>
                <a:gd name="connsiteY29" fmla="*/ 95214 h 431814"/>
                <a:gd name="connsiteX30" fmla="*/ 181420 w 606007"/>
                <a:gd name="connsiteY30" fmla="*/ 1042 h 431814"/>
                <a:gd name="connsiteX31" fmla="*/ 354418 w 606007"/>
                <a:gd name="connsiteY31" fmla="*/ 8002 h 431814"/>
                <a:gd name="connsiteX32" fmla="*/ 396366 w 606007"/>
                <a:gd name="connsiteY32" fmla="*/ 15898 h 431814"/>
                <a:gd name="connsiteX33" fmla="*/ 386998 w 606007"/>
                <a:gd name="connsiteY33" fmla="*/ 82801 h 431814"/>
                <a:gd name="connsiteX34" fmla="*/ 329332 w 606007"/>
                <a:gd name="connsiteY34" fmla="*/ 78646 h 431814"/>
                <a:gd name="connsiteX35" fmla="*/ 277599 w 606007"/>
                <a:gd name="connsiteY35" fmla="*/ 75529 h 431814"/>
                <a:gd name="connsiteX36" fmla="*/ 253763 w 606007"/>
                <a:gd name="connsiteY36" fmla="*/ 74906 h 431814"/>
                <a:gd name="connsiteX37" fmla="*/ 248871 w 606007"/>
                <a:gd name="connsiteY37" fmla="*/ 75529 h 431814"/>
                <a:gd name="connsiteX38" fmla="*/ 148424 w 606007"/>
                <a:gd name="connsiteY38" fmla="*/ 75529 h 431814"/>
                <a:gd name="connsiteX39" fmla="*/ 139680 w 606007"/>
                <a:gd name="connsiteY39" fmla="*/ 63167 h 431814"/>
                <a:gd name="connsiteX40" fmla="*/ 137286 w 606007"/>
                <a:gd name="connsiteY40" fmla="*/ 57972 h 431814"/>
                <a:gd name="connsiteX41" fmla="*/ 136766 w 606007"/>
                <a:gd name="connsiteY41" fmla="*/ 54440 h 431814"/>
                <a:gd name="connsiteX42" fmla="*/ 132915 w 606007"/>
                <a:gd name="connsiteY42" fmla="*/ 45817 h 431814"/>
                <a:gd name="connsiteX43" fmla="*/ 135101 w 606007"/>
                <a:gd name="connsiteY43" fmla="*/ 24417 h 431814"/>
                <a:gd name="connsiteX44" fmla="*/ 181420 w 606007"/>
                <a:gd name="connsiteY44" fmla="*/ 1042 h 4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6007" h="431814">
                  <a:moveTo>
                    <a:pt x="32029" y="122123"/>
                  </a:moveTo>
                  <a:cubicBezTo>
                    <a:pt x="36440" y="121291"/>
                    <a:pt x="40993" y="121837"/>
                    <a:pt x="44636" y="124643"/>
                  </a:cubicBezTo>
                  <a:cubicBezTo>
                    <a:pt x="116349" y="179724"/>
                    <a:pt x="144452" y="250082"/>
                    <a:pt x="247598" y="246133"/>
                  </a:cubicBezTo>
                  <a:cubicBezTo>
                    <a:pt x="273098" y="245093"/>
                    <a:pt x="427453" y="252576"/>
                    <a:pt x="299951" y="225347"/>
                  </a:cubicBezTo>
                  <a:cubicBezTo>
                    <a:pt x="270184" y="218904"/>
                    <a:pt x="234067" y="223165"/>
                    <a:pt x="202842" y="217865"/>
                  </a:cubicBezTo>
                  <a:cubicBezTo>
                    <a:pt x="186189" y="215059"/>
                    <a:pt x="184940" y="194066"/>
                    <a:pt x="193787" y="183465"/>
                  </a:cubicBezTo>
                  <a:cubicBezTo>
                    <a:pt x="227510" y="142934"/>
                    <a:pt x="355427" y="160394"/>
                    <a:pt x="400391" y="169435"/>
                  </a:cubicBezTo>
                  <a:cubicBezTo>
                    <a:pt x="476788" y="184920"/>
                    <a:pt x="523625" y="259955"/>
                    <a:pt x="577019" y="313892"/>
                  </a:cubicBezTo>
                  <a:cubicBezTo>
                    <a:pt x="580038" y="317010"/>
                    <a:pt x="581495" y="320440"/>
                    <a:pt x="582224" y="323765"/>
                  </a:cubicBezTo>
                  <a:cubicBezTo>
                    <a:pt x="608244" y="351618"/>
                    <a:pt x="618028" y="397345"/>
                    <a:pt x="585034" y="424158"/>
                  </a:cubicBezTo>
                  <a:cubicBezTo>
                    <a:pt x="558909" y="445255"/>
                    <a:pt x="538301" y="418026"/>
                    <a:pt x="522688" y="399424"/>
                  </a:cubicBezTo>
                  <a:cubicBezTo>
                    <a:pt x="502184" y="375105"/>
                    <a:pt x="479078" y="353280"/>
                    <a:pt x="457428" y="330001"/>
                  </a:cubicBezTo>
                  <a:cubicBezTo>
                    <a:pt x="456804" y="330105"/>
                    <a:pt x="456388" y="330417"/>
                    <a:pt x="455659" y="330417"/>
                  </a:cubicBezTo>
                  <a:cubicBezTo>
                    <a:pt x="370623" y="333638"/>
                    <a:pt x="245412" y="359516"/>
                    <a:pt x="166413" y="320232"/>
                  </a:cubicBezTo>
                  <a:cubicBezTo>
                    <a:pt x="100321" y="287287"/>
                    <a:pt x="47030" y="216514"/>
                    <a:pt x="3420" y="158835"/>
                  </a:cubicBezTo>
                  <a:cubicBezTo>
                    <a:pt x="-6052" y="146260"/>
                    <a:pt x="5813" y="131502"/>
                    <a:pt x="18720" y="129112"/>
                  </a:cubicBezTo>
                  <a:cubicBezTo>
                    <a:pt x="19240" y="128696"/>
                    <a:pt x="19761" y="128280"/>
                    <a:pt x="20281" y="127865"/>
                  </a:cubicBezTo>
                  <a:cubicBezTo>
                    <a:pt x="23352" y="125163"/>
                    <a:pt x="27619" y="122954"/>
                    <a:pt x="32029" y="122123"/>
                  </a:cubicBezTo>
                  <a:close/>
                  <a:moveTo>
                    <a:pt x="243700" y="95214"/>
                  </a:moveTo>
                  <a:cubicBezTo>
                    <a:pt x="272725" y="95097"/>
                    <a:pt x="301763" y="95954"/>
                    <a:pt x="330644" y="97150"/>
                  </a:cubicBezTo>
                  <a:cubicBezTo>
                    <a:pt x="355414" y="98189"/>
                    <a:pt x="404539" y="91017"/>
                    <a:pt x="418382" y="118145"/>
                  </a:cubicBezTo>
                  <a:cubicBezTo>
                    <a:pt x="420567" y="122615"/>
                    <a:pt x="421504" y="128747"/>
                    <a:pt x="418382" y="133113"/>
                  </a:cubicBezTo>
                  <a:lnTo>
                    <a:pt x="418278" y="133217"/>
                  </a:lnTo>
                  <a:cubicBezTo>
                    <a:pt x="420567" y="138310"/>
                    <a:pt x="419110" y="145274"/>
                    <a:pt x="412657" y="146521"/>
                  </a:cubicBezTo>
                  <a:cubicBezTo>
                    <a:pt x="372379" y="154628"/>
                    <a:pt x="169427" y="128643"/>
                    <a:pt x="164327" y="184147"/>
                  </a:cubicBezTo>
                  <a:cubicBezTo>
                    <a:pt x="163599" y="192047"/>
                    <a:pt x="152566" y="196724"/>
                    <a:pt x="148195" y="188513"/>
                  </a:cubicBezTo>
                  <a:cubicBezTo>
                    <a:pt x="142679" y="178223"/>
                    <a:pt x="141430" y="169388"/>
                    <a:pt x="143407" y="161800"/>
                  </a:cubicBezTo>
                  <a:cubicBezTo>
                    <a:pt x="141846" y="144962"/>
                    <a:pt x="142054" y="129683"/>
                    <a:pt x="143720" y="112221"/>
                  </a:cubicBezTo>
                  <a:cubicBezTo>
                    <a:pt x="144344" y="104529"/>
                    <a:pt x="149236" y="99852"/>
                    <a:pt x="156834" y="99124"/>
                  </a:cubicBezTo>
                  <a:cubicBezTo>
                    <a:pt x="185664" y="96422"/>
                    <a:pt x="214675" y="95331"/>
                    <a:pt x="243700" y="95214"/>
                  </a:cubicBezTo>
                  <a:close/>
                  <a:moveTo>
                    <a:pt x="181420" y="1042"/>
                  </a:moveTo>
                  <a:cubicBezTo>
                    <a:pt x="237629" y="9457"/>
                    <a:pt x="296648" y="2081"/>
                    <a:pt x="354418" y="8002"/>
                  </a:cubicBezTo>
                  <a:cubicBezTo>
                    <a:pt x="370135" y="6860"/>
                    <a:pt x="386269" y="7171"/>
                    <a:pt x="396366" y="15898"/>
                  </a:cubicBezTo>
                  <a:cubicBezTo>
                    <a:pt x="414165" y="31273"/>
                    <a:pt x="412291" y="76049"/>
                    <a:pt x="386998" y="82801"/>
                  </a:cubicBezTo>
                  <a:cubicBezTo>
                    <a:pt x="371696" y="86853"/>
                    <a:pt x="345362" y="79581"/>
                    <a:pt x="329332" y="78646"/>
                  </a:cubicBezTo>
                  <a:cubicBezTo>
                    <a:pt x="312053" y="77607"/>
                    <a:pt x="294878" y="76568"/>
                    <a:pt x="277599" y="75529"/>
                  </a:cubicBezTo>
                  <a:cubicBezTo>
                    <a:pt x="269897" y="75114"/>
                    <a:pt x="261882" y="75010"/>
                    <a:pt x="253763" y="74906"/>
                  </a:cubicBezTo>
                  <a:cubicBezTo>
                    <a:pt x="252201" y="75114"/>
                    <a:pt x="250536" y="75218"/>
                    <a:pt x="248871" y="75529"/>
                  </a:cubicBezTo>
                  <a:cubicBezTo>
                    <a:pt x="214625" y="81139"/>
                    <a:pt x="182357" y="83633"/>
                    <a:pt x="148424" y="75529"/>
                  </a:cubicBezTo>
                  <a:cubicBezTo>
                    <a:pt x="142387" y="74075"/>
                    <a:pt x="139680" y="68673"/>
                    <a:pt x="139680" y="63167"/>
                  </a:cubicBezTo>
                  <a:cubicBezTo>
                    <a:pt x="138640" y="61608"/>
                    <a:pt x="137599" y="60154"/>
                    <a:pt x="137286" y="57972"/>
                  </a:cubicBezTo>
                  <a:cubicBezTo>
                    <a:pt x="136974" y="56830"/>
                    <a:pt x="136974" y="55583"/>
                    <a:pt x="136766" y="54440"/>
                  </a:cubicBezTo>
                  <a:cubicBezTo>
                    <a:pt x="134684" y="52258"/>
                    <a:pt x="133123" y="49557"/>
                    <a:pt x="132915" y="45817"/>
                  </a:cubicBezTo>
                  <a:cubicBezTo>
                    <a:pt x="132186" y="34494"/>
                    <a:pt x="132290" y="33247"/>
                    <a:pt x="135101" y="24417"/>
                  </a:cubicBezTo>
                  <a:cubicBezTo>
                    <a:pt x="140201" y="4262"/>
                    <a:pt x="155086" y="-2906"/>
                    <a:pt x="181420" y="1042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16" name="îsḻïďê"/>
            <p:cNvGrpSpPr/>
            <p:nvPr/>
          </p:nvGrpSpPr>
          <p:grpSpPr>
            <a:xfrm>
              <a:off x="6827628" y="3448651"/>
              <a:ext cx="1097280" cy="1097280"/>
              <a:chOff x="3527538" y="3122851"/>
              <a:chExt cx="1097280" cy="1097280"/>
            </a:xfrm>
          </p:grpSpPr>
          <p:sp>
            <p:nvSpPr>
              <p:cNvPr id="22" name="ïsḻiḓè"/>
              <p:cNvSpPr/>
              <p:nvPr/>
            </p:nvSpPr>
            <p:spPr>
              <a:xfrm>
                <a:off x="3527538" y="3122851"/>
                <a:ext cx="1097280" cy="1097280"/>
              </a:xfrm>
              <a:prstGeom prst="ellipse">
                <a:avLst/>
              </a:prstGeom>
              <a:pattFill prst="pct5">
                <a:fgClr>
                  <a:schemeClr val="bg1"/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3" name="î$ḻiḓê"/>
              <p:cNvSpPr/>
              <p:nvPr/>
            </p:nvSpPr>
            <p:spPr>
              <a:xfrm>
                <a:off x="3564092" y="3159405"/>
                <a:ext cx="1024172" cy="1024172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sp>
          <p:nvSpPr>
            <p:cNvPr id="17" name="íśḷiḓê"/>
            <p:cNvSpPr/>
            <p:nvPr/>
          </p:nvSpPr>
          <p:spPr>
            <a:xfrm>
              <a:off x="7061307" y="3682806"/>
              <a:ext cx="629922" cy="628970"/>
            </a:xfrm>
            <a:custGeom>
              <a:avLst/>
              <a:gdLst>
                <a:gd name="connsiteX0" fmla="*/ 298447 w 606933"/>
                <a:gd name="connsiteY0" fmla="*/ 207674 h 606016"/>
                <a:gd name="connsiteX1" fmla="*/ 303628 w 606933"/>
                <a:gd name="connsiteY1" fmla="*/ 207674 h 606016"/>
                <a:gd name="connsiteX2" fmla="*/ 315496 w 606933"/>
                <a:gd name="connsiteY2" fmla="*/ 219620 h 606016"/>
                <a:gd name="connsiteX3" fmla="*/ 323973 w 606933"/>
                <a:gd name="connsiteY3" fmla="*/ 229403 h 606016"/>
                <a:gd name="connsiteX4" fmla="*/ 342435 w 606933"/>
                <a:gd name="connsiteY4" fmla="*/ 234859 h 606016"/>
                <a:gd name="connsiteX5" fmla="*/ 345920 w 606933"/>
                <a:gd name="connsiteY5" fmla="*/ 242007 h 606016"/>
                <a:gd name="connsiteX6" fmla="*/ 341399 w 606933"/>
                <a:gd name="connsiteY6" fmla="*/ 257434 h 606016"/>
                <a:gd name="connsiteX7" fmla="*/ 333769 w 606933"/>
                <a:gd name="connsiteY7" fmla="*/ 260726 h 606016"/>
                <a:gd name="connsiteX8" fmla="*/ 304476 w 606933"/>
                <a:gd name="connsiteY8" fmla="*/ 254988 h 606016"/>
                <a:gd name="connsiteX9" fmla="*/ 296658 w 606933"/>
                <a:gd name="connsiteY9" fmla="*/ 256587 h 606016"/>
                <a:gd name="connsiteX10" fmla="*/ 293926 w 606933"/>
                <a:gd name="connsiteY10" fmla="*/ 276247 h 606016"/>
                <a:gd name="connsiteX11" fmla="*/ 306642 w 606933"/>
                <a:gd name="connsiteY11" fmla="*/ 283396 h 606016"/>
                <a:gd name="connsiteX12" fmla="*/ 329813 w 606933"/>
                <a:gd name="connsiteY12" fmla="*/ 293931 h 606016"/>
                <a:gd name="connsiteX13" fmla="*/ 343565 w 606933"/>
                <a:gd name="connsiteY13" fmla="*/ 356954 h 606016"/>
                <a:gd name="connsiteX14" fmla="*/ 320394 w 606933"/>
                <a:gd name="connsiteY14" fmla="*/ 371722 h 606016"/>
                <a:gd name="connsiteX15" fmla="*/ 314742 w 606933"/>
                <a:gd name="connsiteY15" fmla="*/ 379153 h 606016"/>
                <a:gd name="connsiteX16" fmla="*/ 314742 w 606933"/>
                <a:gd name="connsiteY16" fmla="*/ 391381 h 606016"/>
                <a:gd name="connsiteX17" fmla="*/ 309279 w 606933"/>
                <a:gd name="connsiteY17" fmla="*/ 397025 h 606016"/>
                <a:gd name="connsiteX18" fmla="*/ 296093 w 606933"/>
                <a:gd name="connsiteY18" fmla="*/ 397025 h 606016"/>
                <a:gd name="connsiteX19" fmla="*/ 290253 w 606933"/>
                <a:gd name="connsiteY19" fmla="*/ 391005 h 606016"/>
                <a:gd name="connsiteX20" fmla="*/ 290158 w 606933"/>
                <a:gd name="connsiteY20" fmla="*/ 382163 h 606016"/>
                <a:gd name="connsiteX21" fmla="*/ 283471 w 606933"/>
                <a:gd name="connsiteY21" fmla="*/ 374261 h 606016"/>
                <a:gd name="connsiteX22" fmla="*/ 260017 w 606933"/>
                <a:gd name="connsiteY22" fmla="*/ 367489 h 606016"/>
                <a:gd name="connsiteX23" fmla="*/ 255214 w 606933"/>
                <a:gd name="connsiteY23" fmla="*/ 357048 h 606016"/>
                <a:gd name="connsiteX24" fmla="*/ 259170 w 606933"/>
                <a:gd name="connsiteY24" fmla="*/ 343502 h 606016"/>
                <a:gd name="connsiteX25" fmla="*/ 267082 w 606933"/>
                <a:gd name="connsiteY25" fmla="*/ 340116 h 606016"/>
                <a:gd name="connsiteX26" fmla="*/ 293173 w 606933"/>
                <a:gd name="connsiteY26" fmla="*/ 347923 h 606016"/>
                <a:gd name="connsiteX27" fmla="*/ 310221 w 606933"/>
                <a:gd name="connsiteY27" fmla="*/ 345666 h 606016"/>
                <a:gd name="connsiteX28" fmla="*/ 313424 w 606933"/>
                <a:gd name="connsiteY28" fmla="*/ 322338 h 606016"/>
                <a:gd name="connsiteX29" fmla="*/ 303628 w 606933"/>
                <a:gd name="connsiteY29" fmla="*/ 316506 h 606016"/>
                <a:gd name="connsiteX30" fmla="*/ 276972 w 606933"/>
                <a:gd name="connsiteY30" fmla="*/ 304654 h 606016"/>
                <a:gd name="connsiteX31" fmla="*/ 255590 w 606933"/>
                <a:gd name="connsiteY31" fmla="*/ 268627 h 606016"/>
                <a:gd name="connsiteX32" fmla="*/ 284601 w 606933"/>
                <a:gd name="connsiteY32" fmla="*/ 231848 h 606016"/>
                <a:gd name="connsiteX33" fmla="*/ 291760 w 606933"/>
                <a:gd name="connsiteY33" fmla="*/ 221972 h 606016"/>
                <a:gd name="connsiteX34" fmla="*/ 291760 w 606933"/>
                <a:gd name="connsiteY34" fmla="*/ 214447 h 606016"/>
                <a:gd name="connsiteX35" fmla="*/ 298447 w 606933"/>
                <a:gd name="connsiteY35" fmla="*/ 207674 h 606016"/>
                <a:gd name="connsiteX36" fmla="*/ 303420 w 606933"/>
                <a:gd name="connsiteY36" fmla="*/ 180121 h 606016"/>
                <a:gd name="connsiteX37" fmla="*/ 180864 w 606933"/>
                <a:gd name="connsiteY37" fmla="*/ 302491 h 606016"/>
                <a:gd name="connsiteX38" fmla="*/ 303420 w 606933"/>
                <a:gd name="connsiteY38" fmla="*/ 424860 h 606016"/>
                <a:gd name="connsiteX39" fmla="*/ 426069 w 606933"/>
                <a:gd name="connsiteY39" fmla="*/ 302491 h 606016"/>
                <a:gd name="connsiteX40" fmla="*/ 303420 w 606933"/>
                <a:gd name="connsiteY40" fmla="*/ 180121 h 606016"/>
                <a:gd name="connsiteX41" fmla="*/ 303420 w 606933"/>
                <a:gd name="connsiteY41" fmla="*/ 0 h 606016"/>
                <a:gd name="connsiteX42" fmla="*/ 356360 w 606933"/>
                <a:gd name="connsiteY42" fmla="*/ 52767 h 606016"/>
                <a:gd name="connsiteX43" fmla="*/ 321695 w 606933"/>
                <a:gd name="connsiteY43" fmla="*/ 102335 h 606016"/>
                <a:gd name="connsiteX44" fmla="*/ 321695 w 606933"/>
                <a:gd name="connsiteY44" fmla="*/ 149364 h 606016"/>
                <a:gd name="connsiteX45" fmla="*/ 399316 w 606933"/>
                <a:gd name="connsiteY45" fmla="*/ 181626 h 606016"/>
                <a:gd name="connsiteX46" fmla="*/ 405815 w 606933"/>
                <a:gd name="connsiteY46" fmla="*/ 175042 h 606016"/>
                <a:gd name="connsiteX47" fmla="*/ 432851 w 606933"/>
                <a:gd name="connsiteY47" fmla="*/ 148141 h 606016"/>
                <a:gd name="connsiteX48" fmla="*/ 443401 w 606933"/>
                <a:gd name="connsiteY48" fmla="*/ 88791 h 606016"/>
                <a:gd name="connsiteX49" fmla="*/ 518008 w 606933"/>
                <a:gd name="connsiteY49" fmla="*/ 88791 h 606016"/>
                <a:gd name="connsiteX50" fmla="*/ 518008 w 606933"/>
                <a:gd name="connsiteY50" fmla="*/ 163285 h 606016"/>
                <a:gd name="connsiteX51" fmla="*/ 458568 w 606933"/>
                <a:gd name="connsiteY51" fmla="*/ 173819 h 606016"/>
                <a:gd name="connsiteX52" fmla="*/ 425032 w 606933"/>
                <a:gd name="connsiteY52" fmla="*/ 207304 h 606016"/>
                <a:gd name="connsiteX53" fmla="*/ 457343 w 606933"/>
                <a:gd name="connsiteY53" fmla="*/ 287818 h 606016"/>
                <a:gd name="connsiteX54" fmla="*/ 503407 w 606933"/>
                <a:gd name="connsiteY54" fmla="*/ 287818 h 606016"/>
                <a:gd name="connsiteX55" fmla="*/ 553993 w 606933"/>
                <a:gd name="connsiteY55" fmla="*/ 250194 h 606016"/>
                <a:gd name="connsiteX56" fmla="*/ 606933 w 606933"/>
                <a:gd name="connsiteY56" fmla="*/ 302961 h 606016"/>
                <a:gd name="connsiteX57" fmla="*/ 553993 w 606933"/>
                <a:gd name="connsiteY57" fmla="*/ 355822 h 606016"/>
                <a:gd name="connsiteX58" fmla="*/ 505668 w 606933"/>
                <a:gd name="connsiteY58" fmla="*/ 324312 h 606016"/>
                <a:gd name="connsiteX59" fmla="*/ 456589 w 606933"/>
                <a:gd name="connsiteY59" fmla="*/ 324312 h 606016"/>
                <a:gd name="connsiteX60" fmla="*/ 424656 w 606933"/>
                <a:gd name="connsiteY60" fmla="*/ 398336 h 606016"/>
                <a:gd name="connsiteX61" fmla="*/ 458473 w 606933"/>
                <a:gd name="connsiteY61" fmla="*/ 432009 h 606016"/>
                <a:gd name="connsiteX62" fmla="*/ 480705 w 606933"/>
                <a:gd name="connsiteY62" fmla="*/ 427118 h 606016"/>
                <a:gd name="connsiteX63" fmla="*/ 533645 w 606933"/>
                <a:gd name="connsiteY63" fmla="*/ 480072 h 606016"/>
                <a:gd name="connsiteX64" fmla="*/ 480799 w 606933"/>
                <a:gd name="connsiteY64" fmla="*/ 532839 h 606016"/>
                <a:gd name="connsiteX65" fmla="*/ 427953 w 606933"/>
                <a:gd name="connsiteY65" fmla="*/ 480072 h 606016"/>
                <a:gd name="connsiteX66" fmla="*/ 432851 w 606933"/>
                <a:gd name="connsiteY66" fmla="*/ 457875 h 606016"/>
                <a:gd name="connsiteX67" fmla="*/ 398939 w 606933"/>
                <a:gd name="connsiteY67" fmla="*/ 424014 h 606016"/>
                <a:gd name="connsiteX68" fmla="*/ 321789 w 606933"/>
                <a:gd name="connsiteY68" fmla="*/ 455899 h 606016"/>
                <a:gd name="connsiteX69" fmla="*/ 321789 w 606933"/>
                <a:gd name="connsiteY69" fmla="*/ 466904 h 606016"/>
                <a:gd name="connsiteX70" fmla="*/ 321789 w 606933"/>
                <a:gd name="connsiteY70" fmla="*/ 503681 h 606016"/>
                <a:gd name="connsiteX71" fmla="*/ 356454 w 606933"/>
                <a:gd name="connsiteY71" fmla="*/ 553155 h 606016"/>
                <a:gd name="connsiteX72" fmla="*/ 303608 w 606933"/>
                <a:gd name="connsiteY72" fmla="*/ 606016 h 606016"/>
                <a:gd name="connsiteX73" fmla="*/ 250667 w 606933"/>
                <a:gd name="connsiteY73" fmla="*/ 553155 h 606016"/>
                <a:gd name="connsiteX74" fmla="*/ 285333 w 606933"/>
                <a:gd name="connsiteY74" fmla="*/ 503681 h 606016"/>
                <a:gd name="connsiteX75" fmla="*/ 285333 w 606933"/>
                <a:gd name="connsiteY75" fmla="*/ 466810 h 606016"/>
                <a:gd name="connsiteX76" fmla="*/ 285333 w 606933"/>
                <a:gd name="connsiteY76" fmla="*/ 455711 h 606016"/>
                <a:gd name="connsiteX77" fmla="*/ 208277 w 606933"/>
                <a:gd name="connsiteY77" fmla="*/ 423920 h 606016"/>
                <a:gd name="connsiteX78" fmla="*/ 174365 w 606933"/>
                <a:gd name="connsiteY78" fmla="*/ 457781 h 606016"/>
                <a:gd name="connsiteX79" fmla="*/ 179263 w 606933"/>
                <a:gd name="connsiteY79" fmla="*/ 479978 h 606016"/>
                <a:gd name="connsiteX80" fmla="*/ 126322 w 606933"/>
                <a:gd name="connsiteY80" fmla="*/ 532745 h 606016"/>
                <a:gd name="connsiteX81" fmla="*/ 73476 w 606933"/>
                <a:gd name="connsiteY81" fmla="*/ 479978 h 606016"/>
                <a:gd name="connsiteX82" fmla="*/ 126322 w 606933"/>
                <a:gd name="connsiteY82" fmla="*/ 427118 h 606016"/>
                <a:gd name="connsiteX83" fmla="*/ 148554 w 606933"/>
                <a:gd name="connsiteY83" fmla="*/ 432009 h 606016"/>
                <a:gd name="connsiteX84" fmla="*/ 182372 w 606933"/>
                <a:gd name="connsiteY84" fmla="*/ 398336 h 606016"/>
                <a:gd name="connsiteX85" fmla="*/ 150438 w 606933"/>
                <a:gd name="connsiteY85" fmla="*/ 324312 h 606016"/>
                <a:gd name="connsiteX86" fmla="*/ 102490 w 606933"/>
                <a:gd name="connsiteY86" fmla="*/ 324312 h 606016"/>
                <a:gd name="connsiteX87" fmla="*/ 52846 w 606933"/>
                <a:gd name="connsiteY87" fmla="*/ 358926 h 606016"/>
                <a:gd name="connsiteX88" fmla="*/ 0 w 606933"/>
                <a:gd name="connsiteY88" fmla="*/ 306159 h 606016"/>
                <a:gd name="connsiteX89" fmla="*/ 52846 w 606933"/>
                <a:gd name="connsiteY89" fmla="*/ 253298 h 606016"/>
                <a:gd name="connsiteX90" fmla="*/ 102490 w 606933"/>
                <a:gd name="connsiteY90" fmla="*/ 287818 h 606016"/>
                <a:gd name="connsiteX91" fmla="*/ 149590 w 606933"/>
                <a:gd name="connsiteY91" fmla="*/ 287818 h 606016"/>
                <a:gd name="connsiteX92" fmla="*/ 181901 w 606933"/>
                <a:gd name="connsiteY92" fmla="*/ 207304 h 606016"/>
                <a:gd name="connsiteX93" fmla="*/ 148460 w 606933"/>
                <a:gd name="connsiteY93" fmla="*/ 173913 h 606016"/>
                <a:gd name="connsiteX94" fmla="*/ 126228 w 606933"/>
                <a:gd name="connsiteY94" fmla="*/ 178804 h 606016"/>
                <a:gd name="connsiteX95" fmla="*/ 73382 w 606933"/>
                <a:gd name="connsiteY95" fmla="*/ 126038 h 606016"/>
                <a:gd name="connsiteX96" fmla="*/ 126228 w 606933"/>
                <a:gd name="connsiteY96" fmla="*/ 73271 h 606016"/>
                <a:gd name="connsiteX97" fmla="*/ 179075 w 606933"/>
                <a:gd name="connsiteY97" fmla="*/ 126038 h 606016"/>
                <a:gd name="connsiteX98" fmla="*/ 174176 w 606933"/>
                <a:gd name="connsiteY98" fmla="*/ 148235 h 606016"/>
                <a:gd name="connsiteX99" fmla="*/ 207617 w 606933"/>
                <a:gd name="connsiteY99" fmla="*/ 181626 h 606016"/>
                <a:gd name="connsiteX100" fmla="*/ 285239 w 606933"/>
                <a:gd name="connsiteY100" fmla="*/ 149364 h 606016"/>
                <a:gd name="connsiteX101" fmla="*/ 285239 w 606933"/>
                <a:gd name="connsiteY101" fmla="*/ 102335 h 606016"/>
                <a:gd name="connsiteX102" fmla="*/ 250573 w 606933"/>
                <a:gd name="connsiteY102" fmla="*/ 52767 h 606016"/>
                <a:gd name="connsiteX103" fmla="*/ 303420 w 606933"/>
                <a:gd name="connsiteY103" fmla="*/ 0 h 60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6933" h="606016">
                  <a:moveTo>
                    <a:pt x="298447" y="207674"/>
                  </a:moveTo>
                  <a:lnTo>
                    <a:pt x="303628" y="207674"/>
                  </a:lnTo>
                  <a:cubicBezTo>
                    <a:pt x="315496" y="207674"/>
                    <a:pt x="315496" y="207674"/>
                    <a:pt x="315496" y="219620"/>
                  </a:cubicBezTo>
                  <a:cubicBezTo>
                    <a:pt x="315496" y="227992"/>
                    <a:pt x="315496" y="228086"/>
                    <a:pt x="323973" y="229403"/>
                  </a:cubicBezTo>
                  <a:cubicBezTo>
                    <a:pt x="330378" y="230343"/>
                    <a:pt x="336501" y="232225"/>
                    <a:pt x="342435" y="234859"/>
                  </a:cubicBezTo>
                  <a:cubicBezTo>
                    <a:pt x="345637" y="236269"/>
                    <a:pt x="346956" y="238621"/>
                    <a:pt x="345920" y="242007"/>
                  </a:cubicBezTo>
                  <a:cubicBezTo>
                    <a:pt x="344413" y="247181"/>
                    <a:pt x="343000" y="252354"/>
                    <a:pt x="341399" y="257434"/>
                  </a:cubicBezTo>
                  <a:cubicBezTo>
                    <a:pt x="339891" y="262231"/>
                    <a:pt x="338384" y="262984"/>
                    <a:pt x="333769" y="260726"/>
                  </a:cubicBezTo>
                  <a:cubicBezTo>
                    <a:pt x="324444" y="256211"/>
                    <a:pt x="314742" y="254424"/>
                    <a:pt x="304476" y="254988"/>
                  </a:cubicBezTo>
                  <a:cubicBezTo>
                    <a:pt x="301838" y="255082"/>
                    <a:pt x="299201" y="255459"/>
                    <a:pt x="296658" y="256587"/>
                  </a:cubicBezTo>
                  <a:cubicBezTo>
                    <a:pt x="287804" y="260444"/>
                    <a:pt x="286391" y="270227"/>
                    <a:pt x="293926" y="276247"/>
                  </a:cubicBezTo>
                  <a:cubicBezTo>
                    <a:pt x="297694" y="279257"/>
                    <a:pt x="302121" y="281514"/>
                    <a:pt x="306642" y="283396"/>
                  </a:cubicBezTo>
                  <a:cubicBezTo>
                    <a:pt x="314554" y="286688"/>
                    <a:pt x="322466" y="289792"/>
                    <a:pt x="329813" y="293931"/>
                  </a:cubicBezTo>
                  <a:cubicBezTo>
                    <a:pt x="353549" y="307006"/>
                    <a:pt x="359954" y="336824"/>
                    <a:pt x="343565" y="356954"/>
                  </a:cubicBezTo>
                  <a:cubicBezTo>
                    <a:pt x="337537" y="364291"/>
                    <a:pt x="329625" y="369182"/>
                    <a:pt x="320394" y="371722"/>
                  </a:cubicBezTo>
                  <a:cubicBezTo>
                    <a:pt x="316438" y="372850"/>
                    <a:pt x="314648" y="375014"/>
                    <a:pt x="314742" y="379153"/>
                  </a:cubicBezTo>
                  <a:cubicBezTo>
                    <a:pt x="315025" y="383292"/>
                    <a:pt x="314742" y="387242"/>
                    <a:pt x="314742" y="391381"/>
                  </a:cubicBezTo>
                  <a:cubicBezTo>
                    <a:pt x="314648" y="395050"/>
                    <a:pt x="312859" y="396931"/>
                    <a:pt x="309279" y="397025"/>
                  </a:cubicBezTo>
                  <a:cubicBezTo>
                    <a:pt x="304852" y="397213"/>
                    <a:pt x="300425" y="397213"/>
                    <a:pt x="296093" y="397025"/>
                  </a:cubicBezTo>
                  <a:cubicBezTo>
                    <a:pt x="292136" y="396931"/>
                    <a:pt x="290253" y="394767"/>
                    <a:pt x="290253" y="391005"/>
                  </a:cubicBezTo>
                  <a:cubicBezTo>
                    <a:pt x="290158" y="388183"/>
                    <a:pt x="290158" y="385173"/>
                    <a:pt x="290158" y="382163"/>
                  </a:cubicBezTo>
                  <a:cubicBezTo>
                    <a:pt x="290064" y="375484"/>
                    <a:pt x="289876" y="375202"/>
                    <a:pt x="283471" y="374261"/>
                  </a:cubicBezTo>
                  <a:cubicBezTo>
                    <a:pt x="275465" y="372850"/>
                    <a:pt x="267458" y="371063"/>
                    <a:pt x="260017" y="367489"/>
                  </a:cubicBezTo>
                  <a:cubicBezTo>
                    <a:pt x="254083" y="364573"/>
                    <a:pt x="253612" y="363162"/>
                    <a:pt x="255214" y="357048"/>
                  </a:cubicBezTo>
                  <a:cubicBezTo>
                    <a:pt x="256532" y="352533"/>
                    <a:pt x="257757" y="348018"/>
                    <a:pt x="259170" y="343502"/>
                  </a:cubicBezTo>
                  <a:cubicBezTo>
                    <a:pt x="260771" y="338235"/>
                    <a:pt x="262278" y="337576"/>
                    <a:pt x="267082" y="340116"/>
                  </a:cubicBezTo>
                  <a:cubicBezTo>
                    <a:pt x="275370" y="344349"/>
                    <a:pt x="284036" y="346795"/>
                    <a:pt x="293173" y="347923"/>
                  </a:cubicBezTo>
                  <a:cubicBezTo>
                    <a:pt x="299107" y="348676"/>
                    <a:pt x="304852" y="348018"/>
                    <a:pt x="310221" y="345666"/>
                  </a:cubicBezTo>
                  <a:cubicBezTo>
                    <a:pt x="320394" y="341151"/>
                    <a:pt x="322089" y="329299"/>
                    <a:pt x="313424" y="322338"/>
                  </a:cubicBezTo>
                  <a:cubicBezTo>
                    <a:pt x="310410" y="319798"/>
                    <a:pt x="307113" y="318011"/>
                    <a:pt x="303628" y="316506"/>
                  </a:cubicBezTo>
                  <a:cubicBezTo>
                    <a:pt x="294680" y="312649"/>
                    <a:pt x="285355" y="309639"/>
                    <a:pt x="276972" y="304654"/>
                  </a:cubicBezTo>
                  <a:cubicBezTo>
                    <a:pt x="263314" y="296470"/>
                    <a:pt x="254648" y="285277"/>
                    <a:pt x="255590" y="268627"/>
                  </a:cubicBezTo>
                  <a:cubicBezTo>
                    <a:pt x="256721" y="249815"/>
                    <a:pt x="267458" y="238151"/>
                    <a:pt x="284601" y="231848"/>
                  </a:cubicBezTo>
                  <a:cubicBezTo>
                    <a:pt x="291666" y="229215"/>
                    <a:pt x="291760" y="229403"/>
                    <a:pt x="291760" y="221972"/>
                  </a:cubicBezTo>
                  <a:cubicBezTo>
                    <a:pt x="291760" y="219432"/>
                    <a:pt x="291666" y="216986"/>
                    <a:pt x="291760" y="214447"/>
                  </a:cubicBezTo>
                  <a:cubicBezTo>
                    <a:pt x="291948" y="208803"/>
                    <a:pt x="292890" y="207768"/>
                    <a:pt x="298447" y="207674"/>
                  </a:cubicBezTo>
                  <a:close/>
                  <a:moveTo>
                    <a:pt x="303420" y="180121"/>
                  </a:moveTo>
                  <a:cubicBezTo>
                    <a:pt x="235877" y="180121"/>
                    <a:pt x="180864" y="235051"/>
                    <a:pt x="180864" y="302491"/>
                  </a:cubicBezTo>
                  <a:cubicBezTo>
                    <a:pt x="180864" y="369930"/>
                    <a:pt x="235877" y="424860"/>
                    <a:pt x="303420" y="424860"/>
                  </a:cubicBezTo>
                  <a:cubicBezTo>
                    <a:pt x="371056" y="424860"/>
                    <a:pt x="426069" y="370118"/>
                    <a:pt x="426069" y="302491"/>
                  </a:cubicBezTo>
                  <a:cubicBezTo>
                    <a:pt x="426069" y="235051"/>
                    <a:pt x="371056" y="180121"/>
                    <a:pt x="303420" y="180121"/>
                  </a:cubicBezTo>
                  <a:close/>
                  <a:moveTo>
                    <a:pt x="303420" y="0"/>
                  </a:moveTo>
                  <a:cubicBezTo>
                    <a:pt x="332716" y="0"/>
                    <a:pt x="356360" y="23703"/>
                    <a:pt x="356360" y="52767"/>
                  </a:cubicBezTo>
                  <a:cubicBezTo>
                    <a:pt x="356360" y="75529"/>
                    <a:pt x="341853" y="94905"/>
                    <a:pt x="321695" y="102335"/>
                  </a:cubicBezTo>
                  <a:lnTo>
                    <a:pt x="321695" y="149364"/>
                  </a:lnTo>
                  <a:cubicBezTo>
                    <a:pt x="350802" y="152750"/>
                    <a:pt x="377461" y="164319"/>
                    <a:pt x="399316" y="181626"/>
                  </a:cubicBezTo>
                  <a:lnTo>
                    <a:pt x="405815" y="175042"/>
                  </a:lnTo>
                  <a:lnTo>
                    <a:pt x="432851" y="148141"/>
                  </a:lnTo>
                  <a:cubicBezTo>
                    <a:pt x="423808" y="128671"/>
                    <a:pt x="427293" y="104875"/>
                    <a:pt x="443401" y="88791"/>
                  </a:cubicBezTo>
                  <a:cubicBezTo>
                    <a:pt x="463937" y="68192"/>
                    <a:pt x="497378" y="68192"/>
                    <a:pt x="518008" y="88791"/>
                  </a:cubicBezTo>
                  <a:cubicBezTo>
                    <a:pt x="538544" y="109390"/>
                    <a:pt x="538544" y="142686"/>
                    <a:pt x="518008" y="163285"/>
                  </a:cubicBezTo>
                  <a:cubicBezTo>
                    <a:pt x="501900" y="179369"/>
                    <a:pt x="478067" y="182849"/>
                    <a:pt x="458568" y="173819"/>
                  </a:cubicBezTo>
                  <a:lnTo>
                    <a:pt x="425032" y="207304"/>
                  </a:lnTo>
                  <a:cubicBezTo>
                    <a:pt x="442836" y="229972"/>
                    <a:pt x="454423" y="257625"/>
                    <a:pt x="457343" y="287818"/>
                  </a:cubicBezTo>
                  <a:lnTo>
                    <a:pt x="503407" y="287818"/>
                  </a:lnTo>
                  <a:cubicBezTo>
                    <a:pt x="509907" y="265996"/>
                    <a:pt x="530160" y="250194"/>
                    <a:pt x="553993" y="250194"/>
                  </a:cubicBezTo>
                  <a:cubicBezTo>
                    <a:pt x="583195" y="250194"/>
                    <a:pt x="606933" y="273803"/>
                    <a:pt x="606933" y="302961"/>
                  </a:cubicBezTo>
                  <a:cubicBezTo>
                    <a:pt x="606933" y="332213"/>
                    <a:pt x="583195" y="355822"/>
                    <a:pt x="553993" y="355822"/>
                  </a:cubicBezTo>
                  <a:cubicBezTo>
                    <a:pt x="532421" y="355822"/>
                    <a:pt x="513863" y="342842"/>
                    <a:pt x="505668" y="324312"/>
                  </a:cubicBezTo>
                  <a:lnTo>
                    <a:pt x="456589" y="324312"/>
                  </a:lnTo>
                  <a:cubicBezTo>
                    <a:pt x="452539" y="352059"/>
                    <a:pt x="441235" y="377361"/>
                    <a:pt x="424656" y="398336"/>
                  </a:cubicBezTo>
                  <a:lnTo>
                    <a:pt x="458473" y="432009"/>
                  </a:lnTo>
                  <a:cubicBezTo>
                    <a:pt x="465256" y="428905"/>
                    <a:pt x="472792" y="427118"/>
                    <a:pt x="480705" y="427118"/>
                  </a:cubicBezTo>
                  <a:cubicBezTo>
                    <a:pt x="509813" y="427118"/>
                    <a:pt x="533645" y="450820"/>
                    <a:pt x="533645" y="480072"/>
                  </a:cubicBezTo>
                  <a:cubicBezTo>
                    <a:pt x="533645" y="509324"/>
                    <a:pt x="509907" y="532839"/>
                    <a:pt x="480799" y="532839"/>
                  </a:cubicBezTo>
                  <a:cubicBezTo>
                    <a:pt x="451503" y="532839"/>
                    <a:pt x="427953" y="509136"/>
                    <a:pt x="427953" y="480072"/>
                  </a:cubicBezTo>
                  <a:cubicBezTo>
                    <a:pt x="427953" y="472077"/>
                    <a:pt x="429648" y="464647"/>
                    <a:pt x="432851" y="457875"/>
                  </a:cubicBezTo>
                  <a:lnTo>
                    <a:pt x="398939" y="424014"/>
                  </a:lnTo>
                  <a:cubicBezTo>
                    <a:pt x="377179" y="441038"/>
                    <a:pt x="350708" y="452513"/>
                    <a:pt x="321789" y="455899"/>
                  </a:cubicBezTo>
                  <a:lnTo>
                    <a:pt x="321789" y="466904"/>
                  </a:lnTo>
                  <a:lnTo>
                    <a:pt x="321789" y="503681"/>
                  </a:lnTo>
                  <a:cubicBezTo>
                    <a:pt x="342042" y="511017"/>
                    <a:pt x="356454" y="530487"/>
                    <a:pt x="356454" y="553155"/>
                  </a:cubicBezTo>
                  <a:cubicBezTo>
                    <a:pt x="356454" y="582407"/>
                    <a:pt x="332716" y="606016"/>
                    <a:pt x="303608" y="606016"/>
                  </a:cubicBezTo>
                  <a:cubicBezTo>
                    <a:pt x="274312" y="606016"/>
                    <a:pt x="250667" y="582313"/>
                    <a:pt x="250667" y="553155"/>
                  </a:cubicBezTo>
                  <a:cubicBezTo>
                    <a:pt x="250667" y="530487"/>
                    <a:pt x="265174" y="511017"/>
                    <a:pt x="285333" y="503681"/>
                  </a:cubicBezTo>
                  <a:lnTo>
                    <a:pt x="285333" y="466810"/>
                  </a:lnTo>
                  <a:lnTo>
                    <a:pt x="285333" y="455711"/>
                  </a:lnTo>
                  <a:cubicBezTo>
                    <a:pt x="256508" y="452325"/>
                    <a:pt x="229943" y="440944"/>
                    <a:pt x="208277" y="423920"/>
                  </a:cubicBezTo>
                  <a:lnTo>
                    <a:pt x="174365" y="457781"/>
                  </a:lnTo>
                  <a:cubicBezTo>
                    <a:pt x="177473" y="464553"/>
                    <a:pt x="179263" y="472077"/>
                    <a:pt x="179263" y="479978"/>
                  </a:cubicBezTo>
                  <a:cubicBezTo>
                    <a:pt x="179263" y="509136"/>
                    <a:pt x="155525" y="532745"/>
                    <a:pt x="126322" y="532745"/>
                  </a:cubicBezTo>
                  <a:cubicBezTo>
                    <a:pt x="97120" y="532745"/>
                    <a:pt x="73476" y="509136"/>
                    <a:pt x="73476" y="479978"/>
                  </a:cubicBezTo>
                  <a:cubicBezTo>
                    <a:pt x="73476" y="450726"/>
                    <a:pt x="97215" y="427118"/>
                    <a:pt x="126322" y="427118"/>
                  </a:cubicBezTo>
                  <a:cubicBezTo>
                    <a:pt x="134424" y="427118"/>
                    <a:pt x="141771" y="428905"/>
                    <a:pt x="148554" y="432009"/>
                  </a:cubicBezTo>
                  <a:lnTo>
                    <a:pt x="182372" y="398336"/>
                  </a:lnTo>
                  <a:cubicBezTo>
                    <a:pt x="165698" y="377361"/>
                    <a:pt x="154394" y="352059"/>
                    <a:pt x="150438" y="324312"/>
                  </a:cubicBezTo>
                  <a:lnTo>
                    <a:pt x="102490" y="324312"/>
                  </a:lnTo>
                  <a:cubicBezTo>
                    <a:pt x="95048" y="344535"/>
                    <a:pt x="75643" y="358926"/>
                    <a:pt x="52846" y="358926"/>
                  </a:cubicBezTo>
                  <a:cubicBezTo>
                    <a:pt x="23644" y="358926"/>
                    <a:pt x="0" y="335223"/>
                    <a:pt x="0" y="306159"/>
                  </a:cubicBezTo>
                  <a:cubicBezTo>
                    <a:pt x="0" y="276907"/>
                    <a:pt x="23738" y="253298"/>
                    <a:pt x="52846" y="253298"/>
                  </a:cubicBezTo>
                  <a:cubicBezTo>
                    <a:pt x="75643" y="253298"/>
                    <a:pt x="95048" y="267595"/>
                    <a:pt x="102490" y="287818"/>
                  </a:cubicBezTo>
                  <a:lnTo>
                    <a:pt x="149590" y="287818"/>
                  </a:lnTo>
                  <a:cubicBezTo>
                    <a:pt x="152510" y="257625"/>
                    <a:pt x="164003" y="229878"/>
                    <a:pt x="181901" y="207304"/>
                  </a:cubicBezTo>
                  <a:lnTo>
                    <a:pt x="148460" y="173913"/>
                  </a:lnTo>
                  <a:cubicBezTo>
                    <a:pt x="141677" y="177111"/>
                    <a:pt x="134141" y="178804"/>
                    <a:pt x="126228" y="178804"/>
                  </a:cubicBezTo>
                  <a:cubicBezTo>
                    <a:pt x="96932" y="178804"/>
                    <a:pt x="73382" y="155102"/>
                    <a:pt x="73382" y="126038"/>
                  </a:cubicBezTo>
                  <a:cubicBezTo>
                    <a:pt x="73382" y="96786"/>
                    <a:pt x="97120" y="73271"/>
                    <a:pt x="126228" y="73271"/>
                  </a:cubicBezTo>
                  <a:cubicBezTo>
                    <a:pt x="155525" y="73271"/>
                    <a:pt x="179075" y="96974"/>
                    <a:pt x="179075" y="126038"/>
                  </a:cubicBezTo>
                  <a:cubicBezTo>
                    <a:pt x="179075" y="134033"/>
                    <a:pt x="177379" y="141463"/>
                    <a:pt x="174176" y="148235"/>
                  </a:cubicBezTo>
                  <a:lnTo>
                    <a:pt x="207617" y="181626"/>
                  </a:lnTo>
                  <a:cubicBezTo>
                    <a:pt x="229472" y="164319"/>
                    <a:pt x="256131" y="152750"/>
                    <a:pt x="285239" y="149364"/>
                  </a:cubicBezTo>
                  <a:lnTo>
                    <a:pt x="285239" y="102335"/>
                  </a:lnTo>
                  <a:cubicBezTo>
                    <a:pt x="264986" y="94905"/>
                    <a:pt x="250573" y="75529"/>
                    <a:pt x="250573" y="52767"/>
                  </a:cubicBezTo>
                  <a:cubicBezTo>
                    <a:pt x="250573" y="23609"/>
                    <a:pt x="274312" y="0"/>
                    <a:pt x="30342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18" name="iṣľíḓé"/>
            <p:cNvGrpSpPr/>
            <p:nvPr/>
          </p:nvGrpSpPr>
          <p:grpSpPr>
            <a:xfrm>
              <a:off x="9388168" y="3448651"/>
              <a:ext cx="1097280" cy="1097280"/>
              <a:chOff x="3527538" y="3122851"/>
              <a:chExt cx="1097280" cy="1097280"/>
            </a:xfrm>
          </p:grpSpPr>
          <p:sp>
            <p:nvSpPr>
              <p:cNvPr id="20" name="iŝḻidè"/>
              <p:cNvSpPr/>
              <p:nvPr/>
            </p:nvSpPr>
            <p:spPr>
              <a:xfrm>
                <a:off x="3527538" y="3122851"/>
                <a:ext cx="1097280" cy="1097280"/>
              </a:xfrm>
              <a:prstGeom prst="ellipse">
                <a:avLst/>
              </a:prstGeom>
              <a:pattFill prst="pct5">
                <a:fgClr>
                  <a:schemeClr val="bg1"/>
                </a:fgClr>
                <a:bgClr>
                  <a:schemeClr val="tx2">
                    <a:lumMod val="60000"/>
                    <a:lumOff val="4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1" name="iSḻiḓé"/>
              <p:cNvSpPr/>
              <p:nvPr/>
            </p:nvSpPr>
            <p:spPr>
              <a:xfrm>
                <a:off x="3564092" y="3159405"/>
                <a:ext cx="1024172" cy="1024172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sp>
          <p:nvSpPr>
            <p:cNvPr id="19" name="îṩ1iḋe"/>
            <p:cNvSpPr/>
            <p:nvPr/>
          </p:nvSpPr>
          <p:spPr>
            <a:xfrm>
              <a:off x="9621847" y="3706745"/>
              <a:ext cx="629922" cy="581093"/>
            </a:xfrm>
            <a:custGeom>
              <a:avLst/>
              <a:gdLst>
                <a:gd name="connsiteX0" fmla="*/ 381018 w 608549"/>
                <a:gd name="connsiteY0" fmla="*/ 473169 h 561377"/>
                <a:gd name="connsiteX1" fmla="*/ 425157 w 608549"/>
                <a:gd name="connsiteY1" fmla="*/ 517273 h 561377"/>
                <a:gd name="connsiteX2" fmla="*/ 381018 w 608549"/>
                <a:gd name="connsiteY2" fmla="*/ 561377 h 561377"/>
                <a:gd name="connsiteX3" fmla="*/ 336879 w 608549"/>
                <a:gd name="connsiteY3" fmla="*/ 517273 h 561377"/>
                <a:gd name="connsiteX4" fmla="*/ 381018 w 608549"/>
                <a:gd name="connsiteY4" fmla="*/ 473169 h 561377"/>
                <a:gd name="connsiteX5" fmla="*/ 146741 w 608549"/>
                <a:gd name="connsiteY5" fmla="*/ 473169 h 561377"/>
                <a:gd name="connsiteX6" fmla="*/ 190880 w 608549"/>
                <a:gd name="connsiteY6" fmla="*/ 517273 h 561377"/>
                <a:gd name="connsiteX7" fmla="*/ 146741 w 608549"/>
                <a:gd name="connsiteY7" fmla="*/ 561377 h 561377"/>
                <a:gd name="connsiteX8" fmla="*/ 102602 w 608549"/>
                <a:gd name="connsiteY8" fmla="*/ 517273 h 561377"/>
                <a:gd name="connsiteX9" fmla="*/ 146741 w 608549"/>
                <a:gd name="connsiteY9" fmla="*/ 473169 h 561377"/>
                <a:gd name="connsiteX10" fmla="*/ 340091 w 608549"/>
                <a:gd name="connsiteY10" fmla="*/ 405920 h 561377"/>
                <a:gd name="connsiteX11" fmla="*/ 445268 w 608549"/>
                <a:gd name="connsiteY11" fmla="*/ 405920 h 561377"/>
                <a:gd name="connsiteX12" fmla="*/ 431622 w 608549"/>
                <a:gd name="connsiteY12" fmla="*/ 458350 h 561377"/>
                <a:gd name="connsiteX13" fmla="*/ 335821 w 608549"/>
                <a:gd name="connsiteY13" fmla="*/ 458350 h 561377"/>
                <a:gd name="connsiteX14" fmla="*/ 204428 w 608549"/>
                <a:gd name="connsiteY14" fmla="*/ 405920 h 561377"/>
                <a:gd name="connsiteX15" fmla="*/ 323260 w 608549"/>
                <a:gd name="connsiteY15" fmla="*/ 405920 h 561377"/>
                <a:gd name="connsiteX16" fmla="*/ 318989 w 608549"/>
                <a:gd name="connsiteY16" fmla="*/ 458350 h 561377"/>
                <a:gd name="connsiteX17" fmla="*/ 208699 w 608549"/>
                <a:gd name="connsiteY17" fmla="*/ 458350 h 561377"/>
                <a:gd name="connsiteX18" fmla="*/ 82420 w 608549"/>
                <a:gd name="connsiteY18" fmla="*/ 405920 h 561377"/>
                <a:gd name="connsiteX19" fmla="*/ 187643 w 608549"/>
                <a:gd name="connsiteY19" fmla="*/ 405920 h 561377"/>
                <a:gd name="connsiteX20" fmla="*/ 192008 w 608549"/>
                <a:gd name="connsiteY20" fmla="*/ 458350 h 561377"/>
                <a:gd name="connsiteX21" fmla="*/ 96072 w 608549"/>
                <a:gd name="connsiteY21" fmla="*/ 458350 h 561377"/>
                <a:gd name="connsiteX22" fmla="*/ 348616 w 608549"/>
                <a:gd name="connsiteY22" fmla="*/ 301060 h 561377"/>
                <a:gd name="connsiteX23" fmla="*/ 472294 w 608549"/>
                <a:gd name="connsiteY23" fmla="*/ 301060 h 561377"/>
                <a:gd name="connsiteX24" fmla="*/ 449638 w 608549"/>
                <a:gd name="connsiteY24" fmla="*/ 389549 h 561377"/>
                <a:gd name="connsiteX25" fmla="*/ 341466 w 608549"/>
                <a:gd name="connsiteY25" fmla="*/ 389549 h 561377"/>
                <a:gd name="connsiteX26" fmla="*/ 195890 w 608549"/>
                <a:gd name="connsiteY26" fmla="*/ 301060 h 561377"/>
                <a:gd name="connsiteX27" fmla="*/ 331799 w 608549"/>
                <a:gd name="connsiteY27" fmla="*/ 301060 h 561377"/>
                <a:gd name="connsiteX28" fmla="*/ 324651 w 608549"/>
                <a:gd name="connsiteY28" fmla="*/ 389549 h 561377"/>
                <a:gd name="connsiteX29" fmla="*/ 203038 w 608549"/>
                <a:gd name="connsiteY29" fmla="*/ 389549 h 561377"/>
                <a:gd name="connsiteX30" fmla="*/ 55394 w 608549"/>
                <a:gd name="connsiteY30" fmla="*/ 301060 h 561377"/>
                <a:gd name="connsiteX31" fmla="*/ 179165 w 608549"/>
                <a:gd name="connsiteY31" fmla="*/ 301060 h 561377"/>
                <a:gd name="connsiteX32" fmla="*/ 186222 w 608549"/>
                <a:gd name="connsiteY32" fmla="*/ 389549 h 561377"/>
                <a:gd name="connsiteX33" fmla="*/ 78050 w 608549"/>
                <a:gd name="connsiteY33" fmla="*/ 389549 h 561377"/>
                <a:gd name="connsiteX34" fmla="*/ 189892 w 608549"/>
                <a:gd name="connsiteY34" fmla="*/ 229013 h 561377"/>
                <a:gd name="connsiteX35" fmla="*/ 337868 w 608549"/>
                <a:gd name="connsiteY35" fmla="*/ 229013 h 561377"/>
                <a:gd name="connsiteX36" fmla="*/ 333226 w 608549"/>
                <a:gd name="connsiteY36" fmla="*/ 284619 h 561377"/>
                <a:gd name="connsiteX37" fmla="*/ 194534 w 608549"/>
                <a:gd name="connsiteY37" fmla="*/ 284619 h 561377"/>
                <a:gd name="connsiteX38" fmla="*/ 36200 w 608549"/>
                <a:gd name="connsiteY38" fmla="*/ 229013 h 561377"/>
                <a:gd name="connsiteX39" fmla="*/ 173089 w 608549"/>
                <a:gd name="connsiteY39" fmla="*/ 229013 h 561377"/>
                <a:gd name="connsiteX40" fmla="*/ 177825 w 608549"/>
                <a:gd name="connsiteY40" fmla="*/ 284619 h 561377"/>
                <a:gd name="connsiteX41" fmla="*/ 51059 w 608549"/>
                <a:gd name="connsiteY41" fmla="*/ 284619 h 561377"/>
                <a:gd name="connsiteX42" fmla="*/ 531055 w 608549"/>
                <a:gd name="connsiteY42" fmla="*/ 143841 h 561377"/>
                <a:gd name="connsiteX43" fmla="*/ 583971 w 608549"/>
                <a:gd name="connsiteY43" fmla="*/ 143841 h 561377"/>
                <a:gd name="connsiteX44" fmla="*/ 583971 w 608549"/>
                <a:gd name="connsiteY44" fmla="*/ 196204 h 561377"/>
                <a:gd name="connsiteX45" fmla="*/ 540432 w 608549"/>
                <a:gd name="connsiteY45" fmla="*/ 196204 h 561377"/>
                <a:gd name="connsiteX46" fmla="*/ 486309 w 608549"/>
                <a:gd name="connsiteY46" fmla="*/ 249309 h 561377"/>
                <a:gd name="connsiteX47" fmla="*/ 476654 w 608549"/>
                <a:gd name="connsiteY47" fmla="*/ 284619 h 561377"/>
                <a:gd name="connsiteX48" fmla="*/ 349934 w 608549"/>
                <a:gd name="connsiteY48" fmla="*/ 284619 h 561377"/>
                <a:gd name="connsiteX49" fmla="*/ 354669 w 608549"/>
                <a:gd name="connsiteY49" fmla="*/ 229012 h 561377"/>
                <a:gd name="connsiteX50" fmla="*/ 437849 w 608549"/>
                <a:gd name="connsiteY50" fmla="*/ 229012 h 561377"/>
                <a:gd name="connsiteX51" fmla="*/ 443233 w 608549"/>
                <a:gd name="connsiteY51" fmla="*/ 221042 h 561377"/>
                <a:gd name="connsiteX52" fmla="*/ 511189 w 608549"/>
                <a:gd name="connsiteY52" fmla="*/ 153016 h 561377"/>
                <a:gd name="connsiteX53" fmla="*/ 517316 w 608549"/>
                <a:gd name="connsiteY53" fmla="*/ 148104 h 561377"/>
                <a:gd name="connsiteX54" fmla="*/ 531055 w 608549"/>
                <a:gd name="connsiteY54" fmla="*/ 143841 h 561377"/>
                <a:gd name="connsiteX55" fmla="*/ 113649 w 608549"/>
                <a:gd name="connsiteY55" fmla="*/ 3 h 561377"/>
                <a:gd name="connsiteX56" fmla="*/ 238362 w 608549"/>
                <a:gd name="connsiteY56" fmla="*/ 56970 h 561377"/>
                <a:gd name="connsiteX57" fmla="*/ 261391 w 608549"/>
                <a:gd name="connsiteY57" fmla="*/ 34726 h 561377"/>
                <a:gd name="connsiteX58" fmla="*/ 292776 w 608549"/>
                <a:gd name="connsiteY58" fmla="*/ 199234 h 561377"/>
                <a:gd name="connsiteX59" fmla="*/ 128792 w 608549"/>
                <a:gd name="connsiteY59" fmla="*/ 163460 h 561377"/>
                <a:gd name="connsiteX60" fmla="*/ 151820 w 608549"/>
                <a:gd name="connsiteY60" fmla="*/ 141124 h 561377"/>
                <a:gd name="connsiteX61" fmla="*/ 0 w 608549"/>
                <a:gd name="connsiteY61" fmla="*/ 36673 h 561377"/>
                <a:gd name="connsiteX62" fmla="*/ 113649 w 608549"/>
                <a:gd name="connsiteY62" fmla="*/ 3 h 5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8549" h="561377">
                  <a:moveTo>
                    <a:pt x="381018" y="473169"/>
                  </a:moveTo>
                  <a:cubicBezTo>
                    <a:pt x="405395" y="473169"/>
                    <a:pt x="425157" y="492915"/>
                    <a:pt x="425157" y="517273"/>
                  </a:cubicBezTo>
                  <a:cubicBezTo>
                    <a:pt x="425157" y="541631"/>
                    <a:pt x="405395" y="561377"/>
                    <a:pt x="381018" y="561377"/>
                  </a:cubicBezTo>
                  <a:cubicBezTo>
                    <a:pt x="356641" y="561377"/>
                    <a:pt x="336879" y="541631"/>
                    <a:pt x="336879" y="517273"/>
                  </a:cubicBezTo>
                  <a:cubicBezTo>
                    <a:pt x="336879" y="492915"/>
                    <a:pt x="356641" y="473169"/>
                    <a:pt x="381018" y="473169"/>
                  </a:cubicBezTo>
                  <a:close/>
                  <a:moveTo>
                    <a:pt x="146741" y="473169"/>
                  </a:moveTo>
                  <a:cubicBezTo>
                    <a:pt x="171118" y="473169"/>
                    <a:pt x="190880" y="492915"/>
                    <a:pt x="190880" y="517273"/>
                  </a:cubicBezTo>
                  <a:cubicBezTo>
                    <a:pt x="190880" y="541631"/>
                    <a:pt x="171118" y="561377"/>
                    <a:pt x="146741" y="561377"/>
                  </a:cubicBezTo>
                  <a:cubicBezTo>
                    <a:pt x="122364" y="561377"/>
                    <a:pt x="102602" y="541631"/>
                    <a:pt x="102602" y="517273"/>
                  </a:cubicBezTo>
                  <a:cubicBezTo>
                    <a:pt x="102602" y="492915"/>
                    <a:pt x="122364" y="473169"/>
                    <a:pt x="146741" y="473169"/>
                  </a:cubicBezTo>
                  <a:close/>
                  <a:moveTo>
                    <a:pt x="340091" y="405920"/>
                  </a:moveTo>
                  <a:lnTo>
                    <a:pt x="445268" y="405920"/>
                  </a:lnTo>
                  <a:lnTo>
                    <a:pt x="431622" y="458350"/>
                  </a:lnTo>
                  <a:lnTo>
                    <a:pt x="335821" y="458350"/>
                  </a:lnTo>
                  <a:close/>
                  <a:moveTo>
                    <a:pt x="204428" y="405920"/>
                  </a:moveTo>
                  <a:lnTo>
                    <a:pt x="323260" y="405920"/>
                  </a:lnTo>
                  <a:lnTo>
                    <a:pt x="318989" y="458350"/>
                  </a:lnTo>
                  <a:lnTo>
                    <a:pt x="208699" y="458350"/>
                  </a:lnTo>
                  <a:close/>
                  <a:moveTo>
                    <a:pt x="82420" y="405920"/>
                  </a:moveTo>
                  <a:lnTo>
                    <a:pt x="187643" y="405920"/>
                  </a:lnTo>
                  <a:lnTo>
                    <a:pt x="192008" y="458350"/>
                  </a:lnTo>
                  <a:lnTo>
                    <a:pt x="96072" y="458350"/>
                  </a:lnTo>
                  <a:close/>
                  <a:moveTo>
                    <a:pt x="348616" y="301060"/>
                  </a:moveTo>
                  <a:lnTo>
                    <a:pt x="472294" y="301060"/>
                  </a:lnTo>
                  <a:lnTo>
                    <a:pt x="449638" y="389549"/>
                  </a:lnTo>
                  <a:lnTo>
                    <a:pt x="341466" y="389549"/>
                  </a:lnTo>
                  <a:close/>
                  <a:moveTo>
                    <a:pt x="195890" y="301060"/>
                  </a:moveTo>
                  <a:lnTo>
                    <a:pt x="331799" y="301060"/>
                  </a:lnTo>
                  <a:lnTo>
                    <a:pt x="324651" y="389549"/>
                  </a:lnTo>
                  <a:lnTo>
                    <a:pt x="203038" y="389549"/>
                  </a:lnTo>
                  <a:close/>
                  <a:moveTo>
                    <a:pt x="55394" y="301060"/>
                  </a:moveTo>
                  <a:lnTo>
                    <a:pt x="179165" y="301060"/>
                  </a:lnTo>
                  <a:lnTo>
                    <a:pt x="186222" y="389549"/>
                  </a:lnTo>
                  <a:lnTo>
                    <a:pt x="78050" y="389549"/>
                  </a:lnTo>
                  <a:close/>
                  <a:moveTo>
                    <a:pt x="189892" y="229013"/>
                  </a:moveTo>
                  <a:lnTo>
                    <a:pt x="337868" y="229013"/>
                  </a:lnTo>
                  <a:lnTo>
                    <a:pt x="333226" y="284619"/>
                  </a:lnTo>
                  <a:lnTo>
                    <a:pt x="194534" y="284619"/>
                  </a:lnTo>
                  <a:close/>
                  <a:moveTo>
                    <a:pt x="36200" y="229013"/>
                  </a:moveTo>
                  <a:lnTo>
                    <a:pt x="173089" y="229013"/>
                  </a:lnTo>
                  <a:lnTo>
                    <a:pt x="177825" y="284619"/>
                  </a:lnTo>
                  <a:lnTo>
                    <a:pt x="51059" y="284619"/>
                  </a:lnTo>
                  <a:close/>
                  <a:moveTo>
                    <a:pt x="531055" y="143841"/>
                  </a:moveTo>
                  <a:lnTo>
                    <a:pt x="583971" y="143841"/>
                  </a:lnTo>
                  <a:cubicBezTo>
                    <a:pt x="616742" y="143841"/>
                    <a:pt x="616742" y="196204"/>
                    <a:pt x="583971" y="196204"/>
                  </a:cubicBezTo>
                  <a:lnTo>
                    <a:pt x="540432" y="196204"/>
                  </a:lnTo>
                  <a:cubicBezTo>
                    <a:pt x="522422" y="212608"/>
                    <a:pt x="504319" y="231237"/>
                    <a:pt x="486309" y="249309"/>
                  </a:cubicBezTo>
                  <a:lnTo>
                    <a:pt x="476654" y="284619"/>
                  </a:lnTo>
                  <a:lnTo>
                    <a:pt x="349934" y="284619"/>
                  </a:lnTo>
                  <a:lnTo>
                    <a:pt x="354669" y="229012"/>
                  </a:lnTo>
                  <a:lnTo>
                    <a:pt x="437849" y="229012"/>
                  </a:lnTo>
                  <a:cubicBezTo>
                    <a:pt x="439056" y="225676"/>
                    <a:pt x="440727" y="223544"/>
                    <a:pt x="443233" y="221042"/>
                  </a:cubicBezTo>
                  <a:cubicBezTo>
                    <a:pt x="465885" y="198429"/>
                    <a:pt x="488537" y="175630"/>
                    <a:pt x="511189" y="153016"/>
                  </a:cubicBezTo>
                  <a:cubicBezTo>
                    <a:pt x="513138" y="151070"/>
                    <a:pt x="515180" y="149309"/>
                    <a:pt x="517316" y="148104"/>
                  </a:cubicBezTo>
                  <a:cubicBezTo>
                    <a:pt x="520936" y="145695"/>
                    <a:pt x="525485" y="143841"/>
                    <a:pt x="531055" y="143841"/>
                  </a:cubicBezTo>
                  <a:close/>
                  <a:moveTo>
                    <a:pt x="113649" y="3"/>
                  </a:moveTo>
                  <a:cubicBezTo>
                    <a:pt x="152263" y="202"/>
                    <a:pt x="196298" y="13839"/>
                    <a:pt x="238362" y="56970"/>
                  </a:cubicBezTo>
                  <a:lnTo>
                    <a:pt x="261391" y="34726"/>
                  </a:lnTo>
                  <a:lnTo>
                    <a:pt x="292776" y="199234"/>
                  </a:lnTo>
                  <a:lnTo>
                    <a:pt x="128792" y="163460"/>
                  </a:lnTo>
                  <a:lnTo>
                    <a:pt x="151820" y="141124"/>
                  </a:lnTo>
                  <a:cubicBezTo>
                    <a:pt x="60635" y="47702"/>
                    <a:pt x="0" y="36673"/>
                    <a:pt x="0" y="36673"/>
                  </a:cubicBezTo>
                  <a:cubicBezTo>
                    <a:pt x="0" y="36673"/>
                    <a:pt x="49294" y="-327"/>
                    <a:pt x="113649" y="3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成功项目展示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2436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06500"/>
            <a:ext cx="10660900" cy="4691252"/>
            <a:chOff x="673100" y="1206500"/>
            <a:chExt cx="10660900" cy="4691252"/>
          </a:xfrm>
        </p:grpSpPr>
        <p:sp>
          <p:nvSpPr>
            <p:cNvPr id="6" name="iṥ1îde"/>
            <p:cNvSpPr/>
            <p:nvPr/>
          </p:nvSpPr>
          <p:spPr>
            <a:xfrm>
              <a:off x="673100" y="1437178"/>
              <a:ext cx="9786260" cy="2095683"/>
            </a:xfrm>
            <a:prstGeom prst="frame">
              <a:avLst>
                <a:gd name="adj1" fmla="val 704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tx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7" name="iṣļiḑe"/>
            <p:cNvGrpSpPr/>
            <p:nvPr/>
          </p:nvGrpSpPr>
          <p:grpSpPr>
            <a:xfrm>
              <a:off x="9322650" y="1206500"/>
              <a:ext cx="2011350" cy="4229098"/>
              <a:chOff x="1665288" y="496888"/>
              <a:chExt cx="3155950" cy="6635750"/>
            </a:xfrm>
            <a:scene3d>
              <a:camera prst="perspectiveContrastingLeftFacing" fov="6600000">
                <a:rot lat="120315" lon="895335" rev="21535111"/>
              </a:camera>
              <a:lightRig rig="twoPt" dir="t"/>
            </a:scene3d>
          </p:grpSpPr>
          <p:grpSp>
            <p:nvGrpSpPr>
              <p:cNvPr id="29" name="iṥlíḓè"/>
              <p:cNvGrpSpPr/>
              <p:nvPr/>
            </p:nvGrpSpPr>
            <p:grpSpPr>
              <a:xfrm>
                <a:off x="1711325" y="560388"/>
                <a:ext cx="3078163" cy="6540500"/>
                <a:chOff x="1711325" y="560388"/>
                <a:chExt cx="3078163" cy="6540500"/>
              </a:xfrm>
            </p:grpSpPr>
            <p:sp>
              <p:nvSpPr>
                <p:cNvPr id="31" name="í$lîḍê"/>
                <p:cNvSpPr/>
                <p:nvPr/>
              </p:nvSpPr>
              <p:spPr bwMode="auto">
                <a:xfrm>
                  <a:off x="1711325" y="560388"/>
                  <a:ext cx="3078163" cy="6540500"/>
                </a:xfrm>
                <a:custGeom>
                  <a:avLst/>
                  <a:gdLst>
                    <a:gd name="T0" fmla="*/ 1137 w 8550"/>
                    <a:gd name="T1" fmla="*/ 18168 h 18169"/>
                    <a:gd name="T2" fmla="*/ 1137 w 8550"/>
                    <a:gd name="T3" fmla="*/ 18168 h 18169"/>
                    <a:gd name="T4" fmla="*/ 0 w 8550"/>
                    <a:gd name="T5" fmla="*/ 17031 h 18169"/>
                    <a:gd name="T6" fmla="*/ 0 w 8550"/>
                    <a:gd name="T7" fmla="*/ 1137 h 18169"/>
                    <a:gd name="T8" fmla="*/ 1137 w 8550"/>
                    <a:gd name="T9" fmla="*/ 0 h 18169"/>
                    <a:gd name="T10" fmla="*/ 7412 w 8550"/>
                    <a:gd name="T11" fmla="*/ 0 h 18169"/>
                    <a:gd name="T12" fmla="*/ 8549 w 8550"/>
                    <a:gd name="T13" fmla="*/ 1137 h 18169"/>
                    <a:gd name="T14" fmla="*/ 8549 w 8550"/>
                    <a:gd name="T15" fmla="*/ 17031 h 18169"/>
                    <a:gd name="T16" fmla="*/ 7412 w 8550"/>
                    <a:gd name="T17" fmla="*/ 18168 h 18169"/>
                    <a:gd name="T18" fmla="*/ 1137 w 8550"/>
                    <a:gd name="T19" fmla="*/ 18168 h 18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550" h="18169">
                      <a:moveTo>
                        <a:pt x="1137" y="18168"/>
                      </a:moveTo>
                      <a:lnTo>
                        <a:pt x="1137" y="18168"/>
                      </a:lnTo>
                      <a:cubicBezTo>
                        <a:pt x="525" y="18168"/>
                        <a:pt x="0" y="17665"/>
                        <a:pt x="0" y="17031"/>
                      </a:cubicBezTo>
                      <a:cubicBezTo>
                        <a:pt x="0" y="1137"/>
                        <a:pt x="0" y="1137"/>
                        <a:pt x="0" y="1137"/>
                      </a:cubicBezTo>
                      <a:cubicBezTo>
                        <a:pt x="0" y="481"/>
                        <a:pt x="481" y="0"/>
                        <a:pt x="1137" y="0"/>
                      </a:cubicBezTo>
                      <a:cubicBezTo>
                        <a:pt x="7412" y="0"/>
                        <a:pt x="7412" y="0"/>
                        <a:pt x="7412" y="0"/>
                      </a:cubicBezTo>
                      <a:cubicBezTo>
                        <a:pt x="8068" y="0"/>
                        <a:pt x="8549" y="481"/>
                        <a:pt x="8549" y="1137"/>
                      </a:cubicBezTo>
                      <a:cubicBezTo>
                        <a:pt x="8549" y="17031"/>
                        <a:pt x="8549" y="17031"/>
                        <a:pt x="8549" y="17031"/>
                      </a:cubicBezTo>
                      <a:cubicBezTo>
                        <a:pt x="8549" y="17665"/>
                        <a:pt x="8046" y="18168"/>
                        <a:pt x="7412" y="18168"/>
                      </a:cubicBezTo>
                      <a:lnTo>
                        <a:pt x="1137" y="18168"/>
                      </a:ln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/>
                <a:sp3d prstMaterial="matte"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32" name="ïṣļîḍè"/>
                <p:cNvSpPr/>
                <p:nvPr/>
              </p:nvSpPr>
              <p:spPr bwMode="auto">
                <a:xfrm>
                  <a:off x="2963863" y="6361113"/>
                  <a:ext cx="574675" cy="574675"/>
                </a:xfrm>
                <a:custGeom>
                  <a:avLst/>
                  <a:gdLst>
                    <a:gd name="T0" fmla="*/ 1596 w 1597"/>
                    <a:gd name="T1" fmla="*/ 787 h 1597"/>
                    <a:gd name="T2" fmla="*/ 1596 w 1597"/>
                    <a:gd name="T3" fmla="*/ 787 h 1597"/>
                    <a:gd name="T4" fmla="*/ 809 w 1597"/>
                    <a:gd name="T5" fmla="*/ 1596 h 1597"/>
                    <a:gd name="T6" fmla="*/ 0 w 1597"/>
                    <a:gd name="T7" fmla="*/ 787 h 1597"/>
                    <a:gd name="T8" fmla="*/ 809 w 1597"/>
                    <a:gd name="T9" fmla="*/ 0 h 1597"/>
                    <a:gd name="T10" fmla="*/ 1596 w 1597"/>
                    <a:gd name="T11" fmla="*/ 787 h 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97" h="1597">
                      <a:moveTo>
                        <a:pt x="1596" y="787"/>
                      </a:moveTo>
                      <a:lnTo>
                        <a:pt x="1596" y="787"/>
                      </a:lnTo>
                      <a:cubicBezTo>
                        <a:pt x="1596" y="1246"/>
                        <a:pt x="1246" y="1596"/>
                        <a:pt x="809" y="1596"/>
                      </a:cubicBezTo>
                      <a:cubicBezTo>
                        <a:pt x="372" y="1596"/>
                        <a:pt x="0" y="1246"/>
                        <a:pt x="0" y="787"/>
                      </a:cubicBezTo>
                      <a:cubicBezTo>
                        <a:pt x="0" y="350"/>
                        <a:pt x="372" y="0"/>
                        <a:pt x="809" y="0"/>
                      </a:cubicBezTo>
                      <a:cubicBezTo>
                        <a:pt x="1246" y="0"/>
                        <a:pt x="1596" y="350"/>
                        <a:pt x="1596" y="787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ffectLst/>
                <a:sp3d prstMaterial="matte"/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33" name="î$lîḓé"/>
                <p:cNvSpPr/>
                <p:nvPr/>
              </p:nvSpPr>
              <p:spPr bwMode="auto">
                <a:xfrm>
                  <a:off x="3144838" y="6534150"/>
                  <a:ext cx="220662" cy="228600"/>
                </a:xfrm>
                <a:custGeom>
                  <a:avLst/>
                  <a:gdLst>
                    <a:gd name="T0" fmla="*/ 481 w 614"/>
                    <a:gd name="T1" fmla="*/ 634 h 635"/>
                    <a:gd name="T2" fmla="*/ 481 w 614"/>
                    <a:gd name="T3" fmla="*/ 634 h 635"/>
                    <a:gd name="T4" fmla="*/ 131 w 614"/>
                    <a:gd name="T5" fmla="*/ 634 h 635"/>
                    <a:gd name="T6" fmla="*/ 0 w 614"/>
                    <a:gd name="T7" fmla="*/ 503 h 635"/>
                    <a:gd name="T8" fmla="*/ 0 w 614"/>
                    <a:gd name="T9" fmla="*/ 131 h 635"/>
                    <a:gd name="T10" fmla="*/ 131 w 614"/>
                    <a:gd name="T11" fmla="*/ 0 h 635"/>
                    <a:gd name="T12" fmla="*/ 481 w 614"/>
                    <a:gd name="T13" fmla="*/ 0 h 635"/>
                    <a:gd name="T14" fmla="*/ 613 w 614"/>
                    <a:gd name="T15" fmla="*/ 131 h 635"/>
                    <a:gd name="T16" fmla="*/ 613 w 614"/>
                    <a:gd name="T17" fmla="*/ 503 h 635"/>
                    <a:gd name="T18" fmla="*/ 481 w 614"/>
                    <a:gd name="T19" fmla="*/ 634 h 635"/>
                    <a:gd name="T20" fmla="*/ 131 w 614"/>
                    <a:gd name="T21" fmla="*/ 44 h 635"/>
                    <a:gd name="T22" fmla="*/ 131 w 614"/>
                    <a:gd name="T23" fmla="*/ 44 h 635"/>
                    <a:gd name="T24" fmla="*/ 44 w 614"/>
                    <a:gd name="T25" fmla="*/ 131 h 635"/>
                    <a:gd name="T26" fmla="*/ 44 w 614"/>
                    <a:gd name="T27" fmla="*/ 503 h 635"/>
                    <a:gd name="T28" fmla="*/ 131 w 614"/>
                    <a:gd name="T29" fmla="*/ 568 h 635"/>
                    <a:gd name="T30" fmla="*/ 481 w 614"/>
                    <a:gd name="T31" fmla="*/ 568 h 635"/>
                    <a:gd name="T32" fmla="*/ 547 w 614"/>
                    <a:gd name="T33" fmla="*/ 503 h 635"/>
                    <a:gd name="T34" fmla="*/ 547 w 614"/>
                    <a:gd name="T35" fmla="*/ 131 h 635"/>
                    <a:gd name="T36" fmla="*/ 481 w 614"/>
                    <a:gd name="T37" fmla="*/ 44 h 635"/>
                    <a:gd name="T38" fmla="*/ 131 w 614"/>
                    <a:gd name="T39" fmla="*/ 44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14" h="635">
                      <a:moveTo>
                        <a:pt x="481" y="634"/>
                      </a:moveTo>
                      <a:lnTo>
                        <a:pt x="481" y="634"/>
                      </a:lnTo>
                      <a:cubicBezTo>
                        <a:pt x="131" y="634"/>
                        <a:pt x="131" y="634"/>
                        <a:pt x="131" y="634"/>
                      </a:cubicBezTo>
                      <a:cubicBezTo>
                        <a:pt x="44" y="634"/>
                        <a:pt x="0" y="568"/>
                        <a:pt x="0" y="503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44"/>
                        <a:pt x="44" y="0"/>
                        <a:pt x="131" y="0"/>
                      </a:cubicBezTo>
                      <a:cubicBezTo>
                        <a:pt x="481" y="0"/>
                        <a:pt x="481" y="0"/>
                        <a:pt x="481" y="0"/>
                      </a:cubicBezTo>
                      <a:cubicBezTo>
                        <a:pt x="547" y="0"/>
                        <a:pt x="613" y="44"/>
                        <a:pt x="613" y="131"/>
                      </a:cubicBezTo>
                      <a:cubicBezTo>
                        <a:pt x="613" y="503"/>
                        <a:pt x="613" y="503"/>
                        <a:pt x="613" y="503"/>
                      </a:cubicBezTo>
                      <a:cubicBezTo>
                        <a:pt x="613" y="568"/>
                        <a:pt x="547" y="634"/>
                        <a:pt x="481" y="634"/>
                      </a:cubicBezTo>
                      <a:close/>
                      <a:moveTo>
                        <a:pt x="131" y="44"/>
                      </a:moveTo>
                      <a:lnTo>
                        <a:pt x="131" y="44"/>
                      </a:lnTo>
                      <a:cubicBezTo>
                        <a:pt x="88" y="44"/>
                        <a:pt x="44" y="88"/>
                        <a:pt x="44" y="131"/>
                      </a:cubicBezTo>
                      <a:cubicBezTo>
                        <a:pt x="44" y="503"/>
                        <a:pt x="44" y="503"/>
                        <a:pt x="44" y="503"/>
                      </a:cubicBezTo>
                      <a:cubicBezTo>
                        <a:pt x="44" y="547"/>
                        <a:pt x="88" y="568"/>
                        <a:pt x="131" y="568"/>
                      </a:cubicBezTo>
                      <a:cubicBezTo>
                        <a:pt x="481" y="568"/>
                        <a:pt x="481" y="568"/>
                        <a:pt x="481" y="568"/>
                      </a:cubicBezTo>
                      <a:cubicBezTo>
                        <a:pt x="525" y="568"/>
                        <a:pt x="547" y="547"/>
                        <a:pt x="547" y="503"/>
                      </a:cubicBezTo>
                      <a:cubicBezTo>
                        <a:pt x="547" y="131"/>
                        <a:pt x="547" y="131"/>
                        <a:pt x="547" y="131"/>
                      </a:cubicBezTo>
                      <a:cubicBezTo>
                        <a:pt x="547" y="88"/>
                        <a:pt x="525" y="44"/>
                        <a:pt x="481" y="44"/>
                      </a:cubicBezTo>
                      <a:cubicBezTo>
                        <a:pt x="131" y="44"/>
                        <a:pt x="131" y="44"/>
                        <a:pt x="131" y="44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/>
                <a:sp3d prstMaterial="matte"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34" name="ïṩľîḋê"/>
                <p:cNvSpPr/>
                <p:nvPr/>
              </p:nvSpPr>
              <p:spPr bwMode="auto">
                <a:xfrm>
                  <a:off x="3009900" y="1127125"/>
                  <a:ext cx="488950" cy="47625"/>
                </a:xfrm>
                <a:custGeom>
                  <a:avLst/>
                  <a:gdLst>
                    <a:gd name="T0" fmla="*/ 1268 w 1356"/>
                    <a:gd name="T1" fmla="*/ 131 h 132"/>
                    <a:gd name="T2" fmla="*/ 1268 w 1356"/>
                    <a:gd name="T3" fmla="*/ 131 h 132"/>
                    <a:gd name="T4" fmla="*/ 65 w 1356"/>
                    <a:gd name="T5" fmla="*/ 131 h 132"/>
                    <a:gd name="T6" fmla="*/ 0 w 1356"/>
                    <a:gd name="T7" fmla="*/ 66 h 132"/>
                    <a:gd name="T8" fmla="*/ 65 w 1356"/>
                    <a:gd name="T9" fmla="*/ 0 h 132"/>
                    <a:gd name="T10" fmla="*/ 1268 w 1356"/>
                    <a:gd name="T11" fmla="*/ 0 h 132"/>
                    <a:gd name="T12" fmla="*/ 1355 w 1356"/>
                    <a:gd name="T13" fmla="*/ 66 h 132"/>
                    <a:gd name="T14" fmla="*/ 1268 w 1356"/>
                    <a:gd name="T15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56" h="132">
                      <a:moveTo>
                        <a:pt x="1268" y="131"/>
                      </a:moveTo>
                      <a:lnTo>
                        <a:pt x="1268" y="131"/>
                      </a:lnTo>
                      <a:cubicBezTo>
                        <a:pt x="65" y="131"/>
                        <a:pt x="65" y="131"/>
                        <a:pt x="65" y="131"/>
                      </a:cubicBezTo>
                      <a:cubicBezTo>
                        <a:pt x="22" y="131"/>
                        <a:pt x="0" y="109"/>
                        <a:pt x="0" y="66"/>
                      </a:cubicBezTo>
                      <a:cubicBezTo>
                        <a:pt x="0" y="22"/>
                        <a:pt x="22" y="0"/>
                        <a:pt x="65" y="0"/>
                      </a:cubicBezTo>
                      <a:cubicBezTo>
                        <a:pt x="1268" y="0"/>
                        <a:pt x="1268" y="0"/>
                        <a:pt x="1268" y="0"/>
                      </a:cubicBezTo>
                      <a:cubicBezTo>
                        <a:pt x="1311" y="0"/>
                        <a:pt x="1355" y="22"/>
                        <a:pt x="1355" y="66"/>
                      </a:cubicBezTo>
                      <a:cubicBezTo>
                        <a:pt x="1355" y="109"/>
                        <a:pt x="1311" y="131"/>
                        <a:pt x="1268" y="131"/>
                      </a:cubicBezTo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sp3d prstMaterial="matte"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35" name="ïṩľíḍé"/>
                <p:cNvSpPr/>
                <p:nvPr/>
              </p:nvSpPr>
              <p:spPr bwMode="auto">
                <a:xfrm>
                  <a:off x="3206750" y="858838"/>
                  <a:ext cx="87313" cy="87312"/>
                </a:xfrm>
                <a:custGeom>
                  <a:avLst/>
                  <a:gdLst>
                    <a:gd name="T0" fmla="*/ 131 w 242"/>
                    <a:gd name="T1" fmla="*/ 0 h 242"/>
                    <a:gd name="T2" fmla="*/ 131 w 242"/>
                    <a:gd name="T3" fmla="*/ 0 h 242"/>
                    <a:gd name="T4" fmla="*/ 0 w 242"/>
                    <a:gd name="T5" fmla="*/ 110 h 242"/>
                    <a:gd name="T6" fmla="*/ 0 w 242"/>
                    <a:gd name="T7" fmla="*/ 132 h 242"/>
                    <a:gd name="T8" fmla="*/ 131 w 242"/>
                    <a:gd name="T9" fmla="*/ 241 h 242"/>
                    <a:gd name="T10" fmla="*/ 241 w 242"/>
                    <a:gd name="T11" fmla="*/ 132 h 242"/>
                    <a:gd name="T12" fmla="*/ 241 w 242"/>
                    <a:gd name="T13" fmla="*/ 110 h 242"/>
                    <a:gd name="T14" fmla="*/ 131 w 242"/>
                    <a:gd name="T15" fmla="*/ 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2" h="242">
                      <a:moveTo>
                        <a:pt x="131" y="0"/>
                      </a:moveTo>
                      <a:lnTo>
                        <a:pt x="131" y="0"/>
                      </a:lnTo>
                      <a:cubicBezTo>
                        <a:pt x="65" y="0"/>
                        <a:pt x="0" y="44"/>
                        <a:pt x="0" y="110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198"/>
                        <a:pt x="65" y="241"/>
                        <a:pt x="131" y="241"/>
                      </a:cubicBezTo>
                      <a:cubicBezTo>
                        <a:pt x="197" y="241"/>
                        <a:pt x="241" y="198"/>
                        <a:pt x="241" y="132"/>
                      </a:cubicBezTo>
                      <a:cubicBezTo>
                        <a:pt x="241" y="110"/>
                        <a:pt x="241" y="110"/>
                        <a:pt x="241" y="110"/>
                      </a:cubicBezTo>
                      <a:cubicBezTo>
                        <a:pt x="241" y="44"/>
                        <a:pt x="197" y="0"/>
                        <a:pt x="131" y="0"/>
                      </a:cubicBezTo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sp3d prstMaterial="matte"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36" name="ïSļiḓè"/>
                <p:cNvSpPr/>
                <p:nvPr/>
              </p:nvSpPr>
              <p:spPr bwMode="auto">
                <a:xfrm>
                  <a:off x="1900238" y="1449388"/>
                  <a:ext cx="2684462" cy="4730750"/>
                </a:xfrm>
                <a:custGeom>
                  <a:avLst/>
                  <a:gdLst>
                    <a:gd name="T0" fmla="*/ 7456 w 7457"/>
                    <a:gd name="T1" fmla="*/ 13139 h 13140"/>
                    <a:gd name="T2" fmla="*/ 0 w 7457"/>
                    <a:gd name="T3" fmla="*/ 13139 h 13140"/>
                    <a:gd name="T4" fmla="*/ 0 w 7457"/>
                    <a:gd name="T5" fmla="*/ 0 h 13140"/>
                    <a:gd name="T6" fmla="*/ 7456 w 7457"/>
                    <a:gd name="T7" fmla="*/ 0 h 13140"/>
                    <a:gd name="T8" fmla="*/ 7456 w 7457"/>
                    <a:gd name="T9" fmla="*/ 13139 h 13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57" h="13140">
                      <a:moveTo>
                        <a:pt x="7456" y="13139"/>
                      </a:moveTo>
                      <a:lnTo>
                        <a:pt x="0" y="13139"/>
                      </a:lnTo>
                      <a:lnTo>
                        <a:pt x="0" y="0"/>
                      </a:lnTo>
                      <a:lnTo>
                        <a:pt x="7456" y="0"/>
                      </a:lnTo>
                      <a:lnTo>
                        <a:pt x="7456" y="13139"/>
                      </a:lnTo>
                    </a:path>
                  </a:pathLst>
                </a:custGeom>
                <a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 defTabSz="914400"/>
                  <a:endParaRPr lang="en-US">
                    <a:solidFill>
                      <a:schemeClr val="lt1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  <p:sp>
            <p:nvSpPr>
              <p:cNvPr id="30" name="işḷïďè"/>
              <p:cNvSpPr/>
              <p:nvPr/>
            </p:nvSpPr>
            <p:spPr bwMode="auto">
              <a:xfrm>
                <a:off x="1665288" y="496888"/>
                <a:ext cx="3155950" cy="6635750"/>
              </a:xfrm>
              <a:custGeom>
                <a:avLst/>
                <a:gdLst>
                  <a:gd name="T0" fmla="*/ 8417 w 8768"/>
                  <a:gd name="T1" fmla="*/ 437 h 18431"/>
                  <a:gd name="T2" fmla="*/ 8417 w 8768"/>
                  <a:gd name="T3" fmla="*/ 437 h 18431"/>
                  <a:gd name="T4" fmla="*/ 7543 w 8768"/>
                  <a:gd name="T5" fmla="*/ 87 h 18431"/>
                  <a:gd name="T6" fmla="*/ 7280 w 8768"/>
                  <a:gd name="T7" fmla="*/ 87 h 18431"/>
                  <a:gd name="T8" fmla="*/ 7280 w 8768"/>
                  <a:gd name="T9" fmla="*/ 43 h 18431"/>
                  <a:gd name="T10" fmla="*/ 7259 w 8768"/>
                  <a:gd name="T11" fmla="*/ 0 h 18431"/>
                  <a:gd name="T12" fmla="*/ 5903 w 8768"/>
                  <a:gd name="T13" fmla="*/ 0 h 18431"/>
                  <a:gd name="T14" fmla="*/ 5859 w 8768"/>
                  <a:gd name="T15" fmla="*/ 43 h 18431"/>
                  <a:gd name="T16" fmla="*/ 5859 w 8768"/>
                  <a:gd name="T17" fmla="*/ 87 h 18431"/>
                  <a:gd name="T18" fmla="*/ 1268 w 8768"/>
                  <a:gd name="T19" fmla="*/ 87 h 18431"/>
                  <a:gd name="T20" fmla="*/ 43 w 8768"/>
                  <a:gd name="T21" fmla="*/ 1312 h 18431"/>
                  <a:gd name="T22" fmla="*/ 43 w 8768"/>
                  <a:gd name="T23" fmla="*/ 2602 h 18431"/>
                  <a:gd name="T24" fmla="*/ 43 w 8768"/>
                  <a:gd name="T25" fmla="*/ 2602 h 18431"/>
                  <a:gd name="T26" fmla="*/ 0 w 8768"/>
                  <a:gd name="T27" fmla="*/ 2624 h 18431"/>
                  <a:gd name="T28" fmla="*/ 0 w 8768"/>
                  <a:gd name="T29" fmla="*/ 3389 h 18431"/>
                  <a:gd name="T30" fmla="*/ 43 w 8768"/>
                  <a:gd name="T31" fmla="*/ 3432 h 18431"/>
                  <a:gd name="T32" fmla="*/ 43 w 8768"/>
                  <a:gd name="T33" fmla="*/ 3432 h 18431"/>
                  <a:gd name="T34" fmla="*/ 43 w 8768"/>
                  <a:gd name="T35" fmla="*/ 3761 h 18431"/>
                  <a:gd name="T36" fmla="*/ 43 w 8768"/>
                  <a:gd name="T37" fmla="*/ 3761 h 18431"/>
                  <a:gd name="T38" fmla="*/ 0 w 8768"/>
                  <a:gd name="T39" fmla="*/ 3804 h 18431"/>
                  <a:gd name="T40" fmla="*/ 0 w 8768"/>
                  <a:gd name="T41" fmla="*/ 4941 h 18431"/>
                  <a:gd name="T42" fmla="*/ 43 w 8768"/>
                  <a:gd name="T43" fmla="*/ 4963 h 18431"/>
                  <a:gd name="T44" fmla="*/ 43 w 8768"/>
                  <a:gd name="T45" fmla="*/ 4963 h 18431"/>
                  <a:gd name="T46" fmla="*/ 43 w 8768"/>
                  <a:gd name="T47" fmla="*/ 5269 h 18431"/>
                  <a:gd name="T48" fmla="*/ 43 w 8768"/>
                  <a:gd name="T49" fmla="*/ 5269 h 18431"/>
                  <a:gd name="T50" fmla="*/ 0 w 8768"/>
                  <a:gd name="T51" fmla="*/ 5313 h 18431"/>
                  <a:gd name="T52" fmla="*/ 0 w 8768"/>
                  <a:gd name="T53" fmla="*/ 6472 h 18431"/>
                  <a:gd name="T54" fmla="*/ 43 w 8768"/>
                  <a:gd name="T55" fmla="*/ 6493 h 18431"/>
                  <a:gd name="T56" fmla="*/ 43 w 8768"/>
                  <a:gd name="T57" fmla="*/ 6493 h 18431"/>
                  <a:gd name="T58" fmla="*/ 43 w 8768"/>
                  <a:gd name="T59" fmla="*/ 17206 h 18431"/>
                  <a:gd name="T60" fmla="*/ 1268 w 8768"/>
                  <a:gd name="T61" fmla="*/ 18430 h 18431"/>
                  <a:gd name="T62" fmla="*/ 7543 w 8768"/>
                  <a:gd name="T63" fmla="*/ 18430 h 18431"/>
                  <a:gd name="T64" fmla="*/ 8767 w 8768"/>
                  <a:gd name="T65" fmla="*/ 17206 h 18431"/>
                  <a:gd name="T66" fmla="*/ 8767 w 8768"/>
                  <a:gd name="T67" fmla="*/ 1312 h 18431"/>
                  <a:gd name="T68" fmla="*/ 8417 w 8768"/>
                  <a:gd name="T69" fmla="*/ 437 h 18431"/>
                  <a:gd name="T70" fmla="*/ 8592 w 8768"/>
                  <a:gd name="T71" fmla="*/ 17206 h 18431"/>
                  <a:gd name="T72" fmla="*/ 8592 w 8768"/>
                  <a:gd name="T73" fmla="*/ 17206 h 18431"/>
                  <a:gd name="T74" fmla="*/ 7543 w 8768"/>
                  <a:gd name="T75" fmla="*/ 18255 h 18431"/>
                  <a:gd name="T76" fmla="*/ 1268 w 8768"/>
                  <a:gd name="T77" fmla="*/ 18255 h 18431"/>
                  <a:gd name="T78" fmla="*/ 218 w 8768"/>
                  <a:gd name="T79" fmla="*/ 17206 h 18431"/>
                  <a:gd name="T80" fmla="*/ 218 w 8768"/>
                  <a:gd name="T81" fmla="*/ 1312 h 18431"/>
                  <a:gd name="T82" fmla="*/ 1268 w 8768"/>
                  <a:gd name="T83" fmla="*/ 262 h 18431"/>
                  <a:gd name="T84" fmla="*/ 7543 w 8768"/>
                  <a:gd name="T85" fmla="*/ 262 h 18431"/>
                  <a:gd name="T86" fmla="*/ 8592 w 8768"/>
                  <a:gd name="T87" fmla="*/ 1312 h 18431"/>
                  <a:gd name="T88" fmla="*/ 8592 w 8768"/>
                  <a:gd name="T89" fmla="*/ 17206 h 18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8" h="18431">
                    <a:moveTo>
                      <a:pt x="8417" y="437"/>
                    </a:moveTo>
                    <a:lnTo>
                      <a:pt x="8417" y="437"/>
                    </a:lnTo>
                    <a:cubicBezTo>
                      <a:pt x="8199" y="218"/>
                      <a:pt x="7893" y="87"/>
                      <a:pt x="7543" y="87"/>
                    </a:cubicBezTo>
                    <a:cubicBezTo>
                      <a:pt x="7280" y="87"/>
                      <a:pt x="7280" y="87"/>
                      <a:pt x="7280" y="87"/>
                    </a:cubicBezTo>
                    <a:cubicBezTo>
                      <a:pt x="7280" y="43"/>
                      <a:pt x="7280" y="43"/>
                      <a:pt x="7280" y="43"/>
                    </a:cubicBezTo>
                    <a:cubicBezTo>
                      <a:pt x="7280" y="22"/>
                      <a:pt x="7280" y="0"/>
                      <a:pt x="7259" y="0"/>
                    </a:cubicBezTo>
                    <a:cubicBezTo>
                      <a:pt x="5903" y="0"/>
                      <a:pt x="5903" y="0"/>
                      <a:pt x="5903" y="0"/>
                    </a:cubicBezTo>
                    <a:cubicBezTo>
                      <a:pt x="5881" y="0"/>
                      <a:pt x="5859" y="22"/>
                      <a:pt x="5859" y="43"/>
                    </a:cubicBezTo>
                    <a:cubicBezTo>
                      <a:pt x="5859" y="87"/>
                      <a:pt x="5859" y="87"/>
                      <a:pt x="5859" y="87"/>
                    </a:cubicBezTo>
                    <a:cubicBezTo>
                      <a:pt x="1268" y="87"/>
                      <a:pt x="1268" y="87"/>
                      <a:pt x="1268" y="87"/>
                    </a:cubicBezTo>
                    <a:cubicBezTo>
                      <a:pt x="568" y="87"/>
                      <a:pt x="43" y="590"/>
                      <a:pt x="43" y="1312"/>
                    </a:cubicBezTo>
                    <a:cubicBezTo>
                      <a:pt x="43" y="2602"/>
                      <a:pt x="43" y="2602"/>
                      <a:pt x="43" y="2602"/>
                    </a:cubicBezTo>
                    <a:lnTo>
                      <a:pt x="43" y="2602"/>
                    </a:lnTo>
                    <a:cubicBezTo>
                      <a:pt x="22" y="2602"/>
                      <a:pt x="0" y="2602"/>
                      <a:pt x="0" y="2624"/>
                    </a:cubicBezTo>
                    <a:cubicBezTo>
                      <a:pt x="0" y="3389"/>
                      <a:pt x="0" y="3389"/>
                      <a:pt x="0" y="3389"/>
                    </a:cubicBezTo>
                    <a:cubicBezTo>
                      <a:pt x="0" y="3411"/>
                      <a:pt x="22" y="3432"/>
                      <a:pt x="43" y="3432"/>
                    </a:cubicBezTo>
                    <a:lnTo>
                      <a:pt x="43" y="3432"/>
                    </a:lnTo>
                    <a:cubicBezTo>
                      <a:pt x="43" y="3761"/>
                      <a:pt x="43" y="3761"/>
                      <a:pt x="43" y="3761"/>
                    </a:cubicBezTo>
                    <a:lnTo>
                      <a:pt x="43" y="3761"/>
                    </a:lnTo>
                    <a:cubicBezTo>
                      <a:pt x="22" y="3761"/>
                      <a:pt x="0" y="3782"/>
                      <a:pt x="0" y="3804"/>
                    </a:cubicBezTo>
                    <a:cubicBezTo>
                      <a:pt x="0" y="4941"/>
                      <a:pt x="0" y="4941"/>
                      <a:pt x="0" y="4941"/>
                    </a:cubicBezTo>
                    <a:cubicBezTo>
                      <a:pt x="0" y="4963"/>
                      <a:pt x="22" y="4963"/>
                      <a:pt x="43" y="4963"/>
                    </a:cubicBezTo>
                    <a:lnTo>
                      <a:pt x="43" y="4963"/>
                    </a:lnTo>
                    <a:cubicBezTo>
                      <a:pt x="43" y="5269"/>
                      <a:pt x="43" y="5269"/>
                      <a:pt x="43" y="5269"/>
                    </a:cubicBezTo>
                    <a:lnTo>
                      <a:pt x="43" y="5269"/>
                    </a:lnTo>
                    <a:cubicBezTo>
                      <a:pt x="22" y="5269"/>
                      <a:pt x="0" y="5291"/>
                      <a:pt x="0" y="5313"/>
                    </a:cubicBezTo>
                    <a:cubicBezTo>
                      <a:pt x="0" y="6472"/>
                      <a:pt x="0" y="6472"/>
                      <a:pt x="0" y="6472"/>
                    </a:cubicBezTo>
                    <a:cubicBezTo>
                      <a:pt x="0" y="6493"/>
                      <a:pt x="22" y="6493"/>
                      <a:pt x="43" y="6493"/>
                    </a:cubicBezTo>
                    <a:lnTo>
                      <a:pt x="43" y="6493"/>
                    </a:lnTo>
                    <a:cubicBezTo>
                      <a:pt x="43" y="17206"/>
                      <a:pt x="43" y="17206"/>
                      <a:pt x="43" y="17206"/>
                    </a:cubicBezTo>
                    <a:cubicBezTo>
                      <a:pt x="43" y="17883"/>
                      <a:pt x="590" y="18430"/>
                      <a:pt x="1268" y="18430"/>
                    </a:cubicBezTo>
                    <a:cubicBezTo>
                      <a:pt x="7543" y="18430"/>
                      <a:pt x="7543" y="18430"/>
                      <a:pt x="7543" y="18430"/>
                    </a:cubicBezTo>
                    <a:cubicBezTo>
                      <a:pt x="8221" y="18430"/>
                      <a:pt x="8767" y="17883"/>
                      <a:pt x="8767" y="17206"/>
                    </a:cubicBezTo>
                    <a:cubicBezTo>
                      <a:pt x="8767" y="1312"/>
                      <a:pt x="8767" y="1312"/>
                      <a:pt x="8767" y="1312"/>
                    </a:cubicBezTo>
                    <a:cubicBezTo>
                      <a:pt x="8767" y="984"/>
                      <a:pt x="8658" y="678"/>
                      <a:pt x="8417" y="437"/>
                    </a:cubicBezTo>
                    <a:close/>
                    <a:moveTo>
                      <a:pt x="8592" y="17206"/>
                    </a:moveTo>
                    <a:lnTo>
                      <a:pt x="8592" y="17206"/>
                    </a:lnTo>
                    <a:cubicBezTo>
                      <a:pt x="8592" y="17795"/>
                      <a:pt x="8133" y="18255"/>
                      <a:pt x="7543" y="18255"/>
                    </a:cubicBezTo>
                    <a:cubicBezTo>
                      <a:pt x="1268" y="18255"/>
                      <a:pt x="1268" y="18255"/>
                      <a:pt x="1268" y="18255"/>
                    </a:cubicBezTo>
                    <a:cubicBezTo>
                      <a:pt x="700" y="18255"/>
                      <a:pt x="218" y="17795"/>
                      <a:pt x="218" y="17206"/>
                    </a:cubicBezTo>
                    <a:cubicBezTo>
                      <a:pt x="218" y="1312"/>
                      <a:pt x="218" y="1312"/>
                      <a:pt x="218" y="1312"/>
                    </a:cubicBezTo>
                    <a:cubicBezTo>
                      <a:pt x="218" y="700"/>
                      <a:pt x="656" y="262"/>
                      <a:pt x="1268" y="262"/>
                    </a:cubicBezTo>
                    <a:cubicBezTo>
                      <a:pt x="7543" y="262"/>
                      <a:pt x="7543" y="262"/>
                      <a:pt x="7543" y="262"/>
                    </a:cubicBezTo>
                    <a:cubicBezTo>
                      <a:pt x="8155" y="262"/>
                      <a:pt x="8592" y="721"/>
                      <a:pt x="8592" y="1312"/>
                    </a:cubicBezTo>
                    <a:lnTo>
                      <a:pt x="8592" y="17206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sp3d prstMaterial="matte"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8" name="iṣľíḑê"/>
            <p:cNvGrpSpPr/>
            <p:nvPr/>
          </p:nvGrpSpPr>
          <p:grpSpPr>
            <a:xfrm>
              <a:off x="824097" y="1624456"/>
              <a:ext cx="5655922" cy="1721127"/>
              <a:chOff x="824097" y="1638515"/>
              <a:chExt cx="5655922" cy="1721127"/>
            </a:xfrm>
          </p:grpSpPr>
          <p:sp>
            <p:nvSpPr>
              <p:cNvPr id="23" name="íṩliḑé"/>
              <p:cNvSpPr txBox="1"/>
              <p:nvPr/>
            </p:nvSpPr>
            <p:spPr>
              <a:xfrm>
                <a:off x="824097" y="1638515"/>
                <a:ext cx="5655921" cy="867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zh-CN" altLang="en-US" sz="2000" b="1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24" name="íṥḷíḓé"/>
              <p:cNvSpPr txBox="1"/>
              <p:nvPr/>
            </p:nvSpPr>
            <p:spPr>
              <a:xfrm>
                <a:off x="824097" y="2708779"/>
                <a:ext cx="5655922" cy="650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latin typeface="Arial"/>
                    <a:ea typeface="微软雅黑"/>
                    <a:cs typeface="+mn-ea"/>
                    <a:sym typeface="Arial"/>
                  </a:rPr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latin typeface="Arial"/>
                    <a:ea typeface="微软雅黑"/>
                    <a:cs typeface="+mn-ea"/>
                    <a:sym typeface="Arial"/>
                  </a:rPr>
                  <a:t>Adjust the spacing to adapt to Chinese typesetting, use the reference line in PPT.</a:t>
                </a:r>
              </a:p>
            </p:txBody>
          </p:sp>
          <p:grpSp>
            <p:nvGrpSpPr>
              <p:cNvPr id="25" name="î$ľïdé"/>
              <p:cNvGrpSpPr/>
              <p:nvPr/>
            </p:nvGrpSpPr>
            <p:grpSpPr>
              <a:xfrm>
                <a:off x="938397" y="2663907"/>
                <a:ext cx="603250" cy="0"/>
                <a:chOff x="7150100" y="3662052"/>
                <a:chExt cx="603250" cy="0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>
                  <a:off x="7150100" y="3662052"/>
                  <a:ext cx="336550" cy="0"/>
                </a:xfrm>
                <a:prstGeom prst="line">
                  <a:avLst/>
                </a:prstGeom>
                <a:ln w="63500" cap="rnd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7620000" y="3662052"/>
                  <a:ext cx="0" cy="0"/>
                </a:xfrm>
                <a:prstGeom prst="line">
                  <a:avLst/>
                </a:prstGeom>
                <a:ln w="635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7753350" y="3662052"/>
                  <a:ext cx="0" cy="0"/>
                </a:xfrm>
                <a:prstGeom prst="line">
                  <a:avLst/>
                </a:prstGeom>
                <a:ln w="635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íṧlïḓê"/>
            <p:cNvGrpSpPr/>
            <p:nvPr/>
          </p:nvGrpSpPr>
          <p:grpSpPr>
            <a:xfrm>
              <a:off x="673100" y="4608702"/>
              <a:ext cx="2287383" cy="1289050"/>
              <a:chOff x="2016125" y="4857750"/>
              <a:chExt cx="2232025" cy="1289050"/>
            </a:xfrm>
          </p:grpSpPr>
          <p:sp>
            <p:nvSpPr>
              <p:cNvPr id="21" name="îṧḻiḓê"/>
              <p:cNvSpPr txBox="1"/>
              <p:nvPr/>
            </p:nvSpPr>
            <p:spPr>
              <a:xfrm>
                <a:off x="2016125" y="5238764"/>
                <a:ext cx="2232025" cy="908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altLang="zh-CN" sz="105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05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22" name="íṩlïďè"/>
              <p:cNvSpPr/>
              <p:nvPr/>
            </p:nvSpPr>
            <p:spPr>
              <a:xfrm>
                <a:off x="2016125" y="4857750"/>
                <a:ext cx="2232025" cy="38101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en-US" altLang="zh-CN" dirty="0">
                    <a:latin typeface="Arial"/>
                    <a:ea typeface="微软雅黑"/>
                    <a:cs typeface="+mn-ea"/>
                    <a:sym typeface="Arial"/>
                  </a:rPr>
                  <a:t>01.</a:t>
                </a:r>
                <a:r>
                  <a:rPr lang="zh-CN" altLang="en-US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</p:grpSp>
        <p:sp>
          <p:nvSpPr>
            <p:cNvPr id="10" name="îṣľïḑê"/>
            <p:cNvSpPr/>
            <p:nvPr/>
          </p:nvSpPr>
          <p:spPr>
            <a:xfrm>
              <a:off x="1561795" y="3990025"/>
              <a:ext cx="509992" cy="556186"/>
            </a:xfrm>
            <a:custGeom>
              <a:avLst/>
              <a:gdLst>
                <a:gd name="T0" fmla="*/ 2518 w 2518"/>
                <a:gd name="T1" fmla="*/ 2650 h 2750"/>
                <a:gd name="T2" fmla="*/ 100 w 2518"/>
                <a:gd name="T3" fmla="*/ 2750 h 2750"/>
                <a:gd name="T4" fmla="*/ 0 w 2518"/>
                <a:gd name="T5" fmla="*/ 2207 h 2750"/>
                <a:gd name="T6" fmla="*/ 735 w 2518"/>
                <a:gd name="T7" fmla="*/ 1547 h 2750"/>
                <a:gd name="T8" fmla="*/ 871 w 2518"/>
                <a:gd name="T9" fmla="*/ 1596 h 2750"/>
                <a:gd name="T10" fmla="*/ 1098 w 2518"/>
                <a:gd name="T11" fmla="*/ 1922 h 2750"/>
                <a:gd name="T12" fmla="*/ 1069 w 2518"/>
                <a:gd name="T13" fmla="*/ 1733 h 2750"/>
                <a:gd name="T14" fmla="*/ 1366 w 2518"/>
                <a:gd name="T15" fmla="*/ 1688 h 2750"/>
                <a:gd name="T16" fmla="*/ 1459 w 2518"/>
                <a:gd name="T17" fmla="*/ 1826 h 2750"/>
                <a:gd name="T18" fmla="*/ 1453 w 2518"/>
                <a:gd name="T19" fmla="*/ 2031 h 2750"/>
                <a:gd name="T20" fmla="*/ 1705 w 2518"/>
                <a:gd name="T21" fmla="*/ 1543 h 2750"/>
                <a:gd name="T22" fmla="*/ 2221 w 2518"/>
                <a:gd name="T23" fmla="*/ 1765 h 2750"/>
                <a:gd name="T24" fmla="*/ 1774 w 2518"/>
                <a:gd name="T25" fmla="*/ 827 h 2750"/>
                <a:gd name="T26" fmla="*/ 1774 w 2518"/>
                <a:gd name="T27" fmla="*/ 827 h 2750"/>
                <a:gd name="T28" fmla="*/ 1752 w 2518"/>
                <a:gd name="T29" fmla="*/ 1190 h 2750"/>
                <a:gd name="T30" fmla="*/ 1453 w 2518"/>
                <a:gd name="T31" fmla="*/ 1525 h 2750"/>
                <a:gd name="T32" fmla="*/ 1065 w 2518"/>
                <a:gd name="T33" fmla="*/ 1525 h 2750"/>
                <a:gd name="T34" fmla="*/ 766 w 2518"/>
                <a:gd name="T35" fmla="*/ 1190 h 2750"/>
                <a:gd name="T36" fmla="*/ 582 w 2518"/>
                <a:gd name="T37" fmla="*/ 719 h 2750"/>
                <a:gd name="T38" fmla="*/ 632 w 2518"/>
                <a:gd name="T39" fmla="*/ 594 h 2750"/>
                <a:gd name="T40" fmla="*/ 633 w 2518"/>
                <a:gd name="T41" fmla="*/ 586 h 2750"/>
                <a:gd name="T42" fmla="*/ 874 w 2518"/>
                <a:gd name="T43" fmla="*/ 132 h 2750"/>
                <a:gd name="T44" fmla="*/ 1259 w 2518"/>
                <a:gd name="T45" fmla="*/ 0 h 2750"/>
                <a:gd name="T46" fmla="*/ 1292 w 2518"/>
                <a:gd name="T47" fmla="*/ 2 h 2750"/>
                <a:gd name="T48" fmla="*/ 1891 w 2518"/>
                <a:gd name="T49" fmla="*/ 669 h 2750"/>
                <a:gd name="T50" fmla="*/ 1959 w 2518"/>
                <a:gd name="T51" fmla="*/ 960 h 2750"/>
                <a:gd name="T52" fmla="*/ 1691 w 2518"/>
                <a:gd name="T53" fmla="*/ 720 h 2750"/>
                <a:gd name="T54" fmla="*/ 1526 w 2518"/>
                <a:gd name="T55" fmla="*/ 617 h 2750"/>
                <a:gd name="T56" fmla="*/ 1041 w 2518"/>
                <a:gd name="T57" fmla="*/ 482 h 2750"/>
                <a:gd name="T58" fmla="*/ 827 w 2518"/>
                <a:gd name="T59" fmla="*/ 674 h 2750"/>
                <a:gd name="T60" fmla="*/ 751 w 2518"/>
                <a:gd name="T61" fmla="*/ 826 h 2750"/>
                <a:gd name="T62" fmla="*/ 813 w 2518"/>
                <a:gd name="T63" fmla="*/ 996 h 2750"/>
                <a:gd name="T64" fmla="*/ 921 w 2518"/>
                <a:gd name="T65" fmla="*/ 1052 h 2750"/>
                <a:gd name="T66" fmla="*/ 1151 w 2518"/>
                <a:gd name="T67" fmla="*/ 1344 h 2750"/>
                <a:gd name="T68" fmla="*/ 1439 w 2518"/>
                <a:gd name="T69" fmla="*/ 1304 h 2750"/>
                <a:gd name="T70" fmla="*/ 1705 w 2518"/>
                <a:gd name="T71" fmla="*/ 996 h 2750"/>
                <a:gd name="T72" fmla="*/ 1774 w 2518"/>
                <a:gd name="T73" fmla="*/ 827 h 2750"/>
                <a:gd name="T74" fmla="*/ 1692 w 2518"/>
                <a:gd name="T75" fmla="*/ 72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8" h="2750">
                  <a:moveTo>
                    <a:pt x="2518" y="2207"/>
                  </a:moveTo>
                  <a:lnTo>
                    <a:pt x="2518" y="2650"/>
                  </a:lnTo>
                  <a:cubicBezTo>
                    <a:pt x="2518" y="2705"/>
                    <a:pt x="2473" y="2750"/>
                    <a:pt x="2418" y="2750"/>
                  </a:cubicBezTo>
                  <a:lnTo>
                    <a:pt x="100" y="2750"/>
                  </a:lnTo>
                  <a:cubicBezTo>
                    <a:pt x="45" y="2750"/>
                    <a:pt x="0" y="2705"/>
                    <a:pt x="0" y="2650"/>
                  </a:cubicBezTo>
                  <a:lnTo>
                    <a:pt x="0" y="2207"/>
                  </a:lnTo>
                  <a:cubicBezTo>
                    <a:pt x="0" y="2012"/>
                    <a:pt x="117" y="1839"/>
                    <a:pt x="297" y="1765"/>
                  </a:cubicBezTo>
                  <a:lnTo>
                    <a:pt x="735" y="1547"/>
                  </a:lnTo>
                  <a:cubicBezTo>
                    <a:pt x="760" y="1535"/>
                    <a:pt x="788" y="1534"/>
                    <a:pt x="813" y="1543"/>
                  </a:cubicBezTo>
                  <a:cubicBezTo>
                    <a:pt x="839" y="1552"/>
                    <a:pt x="860" y="1571"/>
                    <a:pt x="871" y="1596"/>
                  </a:cubicBezTo>
                  <a:lnTo>
                    <a:pt x="1066" y="2031"/>
                  </a:lnTo>
                  <a:lnTo>
                    <a:pt x="1098" y="1922"/>
                  </a:lnTo>
                  <a:lnTo>
                    <a:pt x="1059" y="1826"/>
                  </a:lnTo>
                  <a:cubicBezTo>
                    <a:pt x="1047" y="1795"/>
                    <a:pt x="1050" y="1760"/>
                    <a:pt x="1069" y="1733"/>
                  </a:cubicBezTo>
                  <a:cubicBezTo>
                    <a:pt x="1087" y="1705"/>
                    <a:pt x="1118" y="1688"/>
                    <a:pt x="1152" y="1688"/>
                  </a:cubicBezTo>
                  <a:lnTo>
                    <a:pt x="1366" y="1688"/>
                  </a:lnTo>
                  <a:cubicBezTo>
                    <a:pt x="1400" y="1688"/>
                    <a:pt x="1431" y="1705"/>
                    <a:pt x="1449" y="1733"/>
                  </a:cubicBezTo>
                  <a:cubicBezTo>
                    <a:pt x="1468" y="1760"/>
                    <a:pt x="1472" y="1795"/>
                    <a:pt x="1459" y="1826"/>
                  </a:cubicBezTo>
                  <a:lnTo>
                    <a:pt x="1420" y="1922"/>
                  </a:lnTo>
                  <a:lnTo>
                    <a:pt x="1453" y="2031"/>
                  </a:lnTo>
                  <a:lnTo>
                    <a:pt x="1647" y="1596"/>
                  </a:lnTo>
                  <a:cubicBezTo>
                    <a:pt x="1658" y="1571"/>
                    <a:pt x="1679" y="1552"/>
                    <a:pt x="1705" y="1543"/>
                  </a:cubicBezTo>
                  <a:cubicBezTo>
                    <a:pt x="1730" y="1534"/>
                    <a:pt x="1759" y="1535"/>
                    <a:pt x="1783" y="1547"/>
                  </a:cubicBezTo>
                  <a:lnTo>
                    <a:pt x="2221" y="1765"/>
                  </a:lnTo>
                  <a:cubicBezTo>
                    <a:pt x="2402" y="1839"/>
                    <a:pt x="2518" y="2012"/>
                    <a:pt x="2518" y="2207"/>
                  </a:cubicBezTo>
                  <a:close/>
                  <a:moveTo>
                    <a:pt x="1774" y="827"/>
                  </a:moveTo>
                  <a:cubicBezTo>
                    <a:pt x="1774" y="827"/>
                    <a:pt x="1771" y="827"/>
                    <a:pt x="1774" y="827"/>
                  </a:cubicBezTo>
                  <a:lnTo>
                    <a:pt x="1774" y="827"/>
                  </a:lnTo>
                  <a:close/>
                  <a:moveTo>
                    <a:pt x="1959" y="960"/>
                  </a:moveTo>
                  <a:cubicBezTo>
                    <a:pt x="1915" y="1126"/>
                    <a:pt x="1817" y="1176"/>
                    <a:pt x="1752" y="1190"/>
                  </a:cubicBezTo>
                  <a:cubicBezTo>
                    <a:pt x="1715" y="1262"/>
                    <a:pt x="1646" y="1385"/>
                    <a:pt x="1576" y="1450"/>
                  </a:cubicBezTo>
                  <a:cubicBezTo>
                    <a:pt x="1544" y="1481"/>
                    <a:pt x="1502" y="1506"/>
                    <a:pt x="1453" y="1525"/>
                  </a:cubicBezTo>
                  <a:cubicBezTo>
                    <a:pt x="1391" y="1550"/>
                    <a:pt x="1326" y="1562"/>
                    <a:pt x="1259" y="1562"/>
                  </a:cubicBezTo>
                  <a:cubicBezTo>
                    <a:pt x="1192" y="1562"/>
                    <a:pt x="1127" y="1550"/>
                    <a:pt x="1065" y="1525"/>
                  </a:cubicBezTo>
                  <a:cubicBezTo>
                    <a:pt x="1016" y="1506"/>
                    <a:pt x="974" y="1481"/>
                    <a:pt x="942" y="1450"/>
                  </a:cubicBezTo>
                  <a:cubicBezTo>
                    <a:pt x="872" y="1385"/>
                    <a:pt x="803" y="1262"/>
                    <a:pt x="766" y="1190"/>
                  </a:cubicBezTo>
                  <a:cubicBezTo>
                    <a:pt x="701" y="1176"/>
                    <a:pt x="603" y="1126"/>
                    <a:pt x="560" y="960"/>
                  </a:cubicBezTo>
                  <a:cubicBezTo>
                    <a:pt x="534" y="862"/>
                    <a:pt x="541" y="781"/>
                    <a:pt x="582" y="719"/>
                  </a:cubicBezTo>
                  <a:cubicBezTo>
                    <a:pt x="595" y="698"/>
                    <a:pt x="611" y="681"/>
                    <a:pt x="627" y="669"/>
                  </a:cubicBezTo>
                  <a:cubicBezTo>
                    <a:pt x="627" y="648"/>
                    <a:pt x="629" y="622"/>
                    <a:pt x="632" y="594"/>
                  </a:cubicBezTo>
                  <a:cubicBezTo>
                    <a:pt x="632" y="593"/>
                    <a:pt x="632" y="592"/>
                    <a:pt x="632" y="591"/>
                  </a:cubicBezTo>
                  <a:cubicBezTo>
                    <a:pt x="633" y="589"/>
                    <a:pt x="633" y="588"/>
                    <a:pt x="633" y="586"/>
                  </a:cubicBezTo>
                  <a:cubicBezTo>
                    <a:pt x="646" y="480"/>
                    <a:pt x="683" y="337"/>
                    <a:pt x="783" y="219"/>
                  </a:cubicBezTo>
                  <a:cubicBezTo>
                    <a:pt x="811" y="185"/>
                    <a:pt x="842" y="156"/>
                    <a:pt x="874" y="132"/>
                  </a:cubicBezTo>
                  <a:cubicBezTo>
                    <a:pt x="965" y="54"/>
                    <a:pt x="1085" y="0"/>
                    <a:pt x="1241" y="0"/>
                  </a:cubicBezTo>
                  <a:cubicBezTo>
                    <a:pt x="1247" y="0"/>
                    <a:pt x="1253" y="0"/>
                    <a:pt x="1259" y="0"/>
                  </a:cubicBezTo>
                  <a:lnTo>
                    <a:pt x="1259" y="0"/>
                  </a:lnTo>
                  <a:cubicBezTo>
                    <a:pt x="1261" y="0"/>
                    <a:pt x="1273" y="0"/>
                    <a:pt x="1292" y="2"/>
                  </a:cubicBezTo>
                  <a:cubicBezTo>
                    <a:pt x="1693" y="28"/>
                    <a:pt x="1843" y="326"/>
                    <a:pt x="1867" y="486"/>
                  </a:cubicBezTo>
                  <a:cubicBezTo>
                    <a:pt x="1884" y="558"/>
                    <a:pt x="1890" y="623"/>
                    <a:pt x="1891" y="669"/>
                  </a:cubicBezTo>
                  <a:cubicBezTo>
                    <a:pt x="1907" y="681"/>
                    <a:pt x="1923" y="698"/>
                    <a:pt x="1937" y="719"/>
                  </a:cubicBezTo>
                  <a:cubicBezTo>
                    <a:pt x="1977" y="781"/>
                    <a:pt x="1984" y="862"/>
                    <a:pt x="1959" y="960"/>
                  </a:cubicBezTo>
                  <a:close/>
                  <a:moveTo>
                    <a:pt x="1692" y="720"/>
                  </a:moveTo>
                  <a:lnTo>
                    <a:pt x="1691" y="720"/>
                  </a:lnTo>
                  <a:cubicBezTo>
                    <a:pt x="1691" y="719"/>
                    <a:pt x="1694" y="674"/>
                    <a:pt x="1687" y="611"/>
                  </a:cubicBezTo>
                  <a:cubicBezTo>
                    <a:pt x="1642" y="615"/>
                    <a:pt x="1586" y="617"/>
                    <a:pt x="1526" y="617"/>
                  </a:cubicBezTo>
                  <a:cubicBezTo>
                    <a:pt x="1377" y="617"/>
                    <a:pt x="1268" y="601"/>
                    <a:pt x="1193" y="568"/>
                  </a:cubicBezTo>
                  <a:cubicBezTo>
                    <a:pt x="1131" y="540"/>
                    <a:pt x="1081" y="510"/>
                    <a:pt x="1041" y="482"/>
                  </a:cubicBezTo>
                  <a:cubicBezTo>
                    <a:pt x="1027" y="508"/>
                    <a:pt x="1009" y="534"/>
                    <a:pt x="988" y="557"/>
                  </a:cubicBezTo>
                  <a:cubicBezTo>
                    <a:pt x="934" y="615"/>
                    <a:pt x="873" y="652"/>
                    <a:pt x="827" y="674"/>
                  </a:cubicBezTo>
                  <a:cubicBezTo>
                    <a:pt x="826" y="702"/>
                    <a:pt x="827" y="720"/>
                    <a:pt x="827" y="720"/>
                  </a:cubicBezTo>
                  <a:cubicBezTo>
                    <a:pt x="832" y="770"/>
                    <a:pt x="799" y="815"/>
                    <a:pt x="751" y="826"/>
                  </a:cubicBezTo>
                  <a:cubicBezTo>
                    <a:pt x="746" y="829"/>
                    <a:pt x="738" y="854"/>
                    <a:pt x="753" y="909"/>
                  </a:cubicBezTo>
                  <a:cubicBezTo>
                    <a:pt x="767" y="962"/>
                    <a:pt x="789" y="994"/>
                    <a:pt x="813" y="996"/>
                  </a:cubicBezTo>
                  <a:cubicBezTo>
                    <a:pt x="822" y="993"/>
                    <a:pt x="831" y="992"/>
                    <a:pt x="839" y="992"/>
                  </a:cubicBezTo>
                  <a:cubicBezTo>
                    <a:pt x="875" y="992"/>
                    <a:pt x="904" y="1016"/>
                    <a:pt x="921" y="1052"/>
                  </a:cubicBezTo>
                  <a:cubicBezTo>
                    <a:pt x="955" y="1124"/>
                    <a:pt x="1027" y="1256"/>
                    <a:pt x="1079" y="1304"/>
                  </a:cubicBezTo>
                  <a:cubicBezTo>
                    <a:pt x="1094" y="1319"/>
                    <a:pt x="1120" y="1333"/>
                    <a:pt x="1151" y="1344"/>
                  </a:cubicBezTo>
                  <a:cubicBezTo>
                    <a:pt x="1221" y="1368"/>
                    <a:pt x="1297" y="1368"/>
                    <a:pt x="1367" y="1344"/>
                  </a:cubicBezTo>
                  <a:cubicBezTo>
                    <a:pt x="1398" y="1333"/>
                    <a:pt x="1424" y="1319"/>
                    <a:pt x="1439" y="1304"/>
                  </a:cubicBezTo>
                  <a:cubicBezTo>
                    <a:pt x="1491" y="1256"/>
                    <a:pt x="1564" y="1124"/>
                    <a:pt x="1597" y="1052"/>
                  </a:cubicBezTo>
                  <a:cubicBezTo>
                    <a:pt x="1618" y="1007"/>
                    <a:pt x="1658" y="982"/>
                    <a:pt x="1705" y="996"/>
                  </a:cubicBezTo>
                  <a:cubicBezTo>
                    <a:pt x="1729" y="994"/>
                    <a:pt x="1751" y="962"/>
                    <a:pt x="1765" y="909"/>
                  </a:cubicBezTo>
                  <a:cubicBezTo>
                    <a:pt x="1778" y="860"/>
                    <a:pt x="1774" y="840"/>
                    <a:pt x="1774" y="827"/>
                  </a:cubicBezTo>
                  <a:cubicBezTo>
                    <a:pt x="1774" y="824"/>
                    <a:pt x="1774" y="825"/>
                    <a:pt x="1774" y="826"/>
                  </a:cubicBezTo>
                  <a:cubicBezTo>
                    <a:pt x="1783" y="773"/>
                    <a:pt x="1745" y="725"/>
                    <a:pt x="1692" y="720"/>
                  </a:cubicBezTo>
                  <a:close/>
                </a:path>
              </a:pathLst>
            </a:custGeom>
            <a:solidFill>
              <a:srgbClr val="024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11" name="ïSlíďé"/>
            <p:cNvGrpSpPr/>
            <p:nvPr/>
          </p:nvGrpSpPr>
          <p:grpSpPr>
            <a:xfrm>
              <a:off x="3557285" y="4608702"/>
              <a:ext cx="2287383" cy="1289050"/>
              <a:chOff x="2016125" y="4857750"/>
              <a:chExt cx="2232025" cy="1289050"/>
            </a:xfrm>
          </p:grpSpPr>
          <p:sp>
            <p:nvSpPr>
              <p:cNvPr id="19" name="išľiḋê"/>
              <p:cNvSpPr txBox="1"/>
              <p:nvPr/>
            </p:nvSpPr>
            <p:spPr>
              <a:xfrm>
                <a:off x="2016125" y="5238764"/>
                <a:ext cx="2232025" cy="908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altLang="zh-CN" sz="105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05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20" name="îŝḷïḋê"/>
              <p:cNvSpPr/>
              <p:nvPr/>
            </p:nvSpPr>
            <p:spPr>
              <a:xfrm>
                <a:off x="2016125" y="4857750"/>
                <a:ext cx="2232025" cy="38101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en-US" altLang="zh-CN" dirty="0">
                    <a:latin typeface="Arial"/>
                    <a:ea typeface="微软雅黑"/>
                    <a:cs typeface="+mn-ea"/>
                    <a:sym typeface="Arial"/>
                  </a:rPr>
                  <a:t>02.</a:t>
                </a:r>
                <a:r>
                  <a:rPr lang="zh-CN" altLang="en-US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</p:grpSp>
        <p:sp>
          <p:nvSpPr>
            <p:cNvPr id="12" name="iṥliḋe"/>
            <p:cNvSpPr/>
            <p:nvPr/>
          </p:nvSpPr>
          <p:spPr>
            <a:xfrm>
              <a:off x="4445980" y="3990025"/>
              <a:ext cx="509992" cy="556186"/>
            </a:xfrm>
            <a:custGeom>
              <a:avLst/>
              <a:gdLst>
                <a:gd name="T0" fmla="*/ 2518 w 2518"/>
                <a:gd name="T1" fmla="*/ 2650 h 2750"/>
                <a:gd name="T2" fmla="*/ 100 w 2518"/>
                <a:gd name="T3" fmla="*/ 2750 h 2750"/>
                <a:gd name="T4" fmla="*/ 0 w 2518"/>
                <a:gd name="T5" fmla="*/ 2207 h 2750"/>
                <a:gd name="T6" fmla="*/ 735 w 2518"/>
                <a:gd name="T7" fmla="*/ 1547 h 2750"/>
                <a:gd name="T8" fmla="*/ 871 w 2518"/>
                <a:gd name="T9" fmla="*/ 1596 h 2750"/>
                <a:gd name="T10" fmla="*/ 1098 w 2518"/>
                <a:gd name="T11" fmla="*/ 1922 h 2750"/>
                <a:gd name="T12" fmla="*/ 1069 w 2518"/>
                <a:gd name="T13" fmla="*/ 1733 h 2750"/>
                <a:gd name="T14" fmla="*/ 1366 w 2518"/>
                <a:gd name="T15" fmla="*/ 1688 h 2750"/>
                <a:gd name="T16" fmla="*/ 1459 w 2518"/>
                <a:gd name="T17" fmla="*/ 1826 h 2750"/>
                <a:gd name="T18" fmla="*/ 1453 w 2518"/>
                <a:gd name="T19" fmla="*/ 2031 h 2750"/>
                <a:gd name="T20" fmla="*/ 1705 w 2518"/>
                <a:gd name="T21" fmla="*/ 1543 h 2750"/>
                <a:gd name="T22" fmla="*/ 2221 w 2518"/>
                <a:gd name="T23" fmla="*/ 1765 h 2750"/>
                <a:gd name="T24" fmla="*/ 1774 w 2518"/>
                <a:gd name="T25" fmla="*/ 827 h 2750"/>
                <a:gd name="T26" fmla="*/ 1774 w 2518"/>
                <a:gd name="T27" fmla="*/ 827 h 2750"/>
                <a:gd name="T28" fmla="*/ 1752 w 2518"/>
                <a:gd name="T29" fmla="*/ 1190 h 2750"/>
                <a:gd name="T30" fmla="*/ 1453 w 2518"/>
                <a:gd name="T31" fmla="*/ 1525 h 2750"/>
                <a:gd name="T32" fmla="*/ 1065 w 2518"/>
                <a:gd name="T33" fmla="*/ 1525 h 2750"/>
                <a:gd name="T34" fmla="*/ 766 w 2518"/>
                <a:gd name="T35" fmla="*/ 1190 h 2750"/>
                <a:gd name="T36" fmla="*/ 582 w 2518"/>
                <a:gd name="T37" fmla="*/ 719 h 2750"/>
                <a:gd name="T38" fmla="*/ 632 w 2518"/>
                <a:gd name="T39" fmla="*/ 594 h 2750"/>
                <a:gd name="T40" fmla="*/ 633 w 2518"/>
                <a:gd name="T41" fmla="*/ 586 h 2750"/>
                <a:gd name="T42" fmla="*/ 874 w 2518"/>
                <a:gd name="T43" fmla="*/ 132 h 2750"/>
                <a:gd name="T44" fmla="*/ 1259 w 2518"/>
                <a:gd name="T45" fmla="*/ 0 h 2750"/>
                <a:gd name="T46" fmla="*/ 1292 w 2518"/>
                <a:gd name="T47" fmla="*/ 2 h 2750"/>
                <a:gd name="T48" fmla="*/ 1891 w 2518"/>
                <a:gd name="T49" fmla="*/ 669 h 2750"/>
                <a:gd name="T50" fmla="*/ 1959 w 2518"/>
                <a:gd name="T51" fmla="*/ 960 h 2750"/>
                <a:gd name="T52" fmla="*/ 1691 w 2518"/>
                <a:gd name="T53" fmla="*/ 720 h 2750"/>
                <a:gd name="T54" fmla="*/ 1526 w 2518"/>
                <a:gd name="T55" fmla="*/ 617 h 2750"/>
                <a:gd name="T56" fmla="*/ 1041 w 2518"/>
                <a:gd name="T57" fmla="*/ 482 h 2750"/>
                <a:gd name="T58" fmla="*/ 827 w 2518"/>
                <a:gd name="T59" fmla="*/ 674 h 2750"/>
                <a:gd name="T60" fmla="*/ 751 w 2518"/>
                <a:gd name="T61" fmla="*/ 826 h 2750"/>
                <a:gd name="T62" fmla="*/ 813 w 2518"/>
                <a:gd name="T63" fmla="*/ 996 h 2750"/>
                <a:gd name="T64" fmla="*/ 921 w 2518"/>
                <a:gd name="T65" fmla="*/ 1052 h 2750"/>
                <a:gd name="T66" fmla="*/ 1151 w 2518"/>
                <a:gd name="T67" fmla="*/ 1344 h 2750"/>
                <a:gd name="T68" fmla="*/ 1439 w 2518"/>
                <a:gd name="T69" fmla="*/ 1304 h 2750"/>
                <a:gd name="T70" fmla="*/ 1705 w 2518"/>
                <a:gd name="T71" fmla="*/ 996 h 2750"/>
                <a:gd name="T72" fmla="*/ 1774 w 2518"/>
                <a:gd name="T73" fmla="*/ 827 h 2750"/>
                <a:gd name="T74" fmla="*/ 1692 w 2518"/>
                <a:gd name="T75" fmla="*/ 72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8" h="2750">
                  <a:moveTo>
                    <a:pt x="2518" y="2207"/>
                  </a:moveTo>
                  <a:lnTo>
                    <a:pt x="2518" y="2650"/>
                  </a:lnTo>
                  <a:cubicBezTo>
                    <a:pt x="2518" y="2705"/>
                    <a:pt x="2473" y="2750"/>
                    <a:pt x="2418" y="2750"/>
                  </a:cubicBezTo>
                  <a:lnTo>
                    <a:pt x="100" y="2750"/>
                  </a:lnTo>
                  <a:cubicBezTo>
                    <a:pt x="45" y="2750"/>
                    <a:pt x="0" y="2705"/>
                    <a:pt x="0" y="2650"/>
                  </a:cubicBezTo>
                  <a:lnTo>
                    <a:pt x="0" y="2207"/>
                  </a:lnTo>
                  <a:cubicBezTo>
                    <a:pt x="0" y="2012"/>
                    <a:pt x="117" y="1839"/>
                    <a:pt x="297" y="1765"/>
                  </a:cubicBezTo>
                  <a:lnTo>
                    <a:pt x="735" y="1547"/>
                  </a:lnTo>
                  <a:cubicBezTo>
                    <a:pt x="760" y="1535"/>
                    <a:pt x="788" y="1534"/>
                    <a:pt x="813" y="1543"/>
                  </a:cubicBezTo>
                  <a:cubicBezTo>
                    <a:pt x="839" y="1552"/>
                    <a:pt x="860" y="1571"/>
                    <a:pt x="871" y="1596"/>
                  </a:cubicBezTo>
                  <a:lnTo>
                    <a:pt x="1066" y="2031"/>
                  </a:lnTo>
                  <a:lnTo>
                    <a:pt x="1098" y="1922"/>
                  </a:lnTo>
                  <a:lnTo>
                    <a:pt x="1059" y="1826"/>
                  </a:lnTo>
                  <a:cubicBezTo>
                    <a:pt x="1047" y="1795"/>
                    <a:pt x="1050" y="1760"/>
                    <a:pt x="1069" y="1733"/>
                  </a:cubicBezTo>
                  <a:cubicBezTo>
                    <a:pt x="1087" y="1705"/>
                    <a:pt x="1118" y="1688"/>
                    <a:pt x="1152" y="1688"/>
                  </a:cubicBezTo>
                  <a:lnTo>
                    <a:pt x="1366" y="1688"/>
                  </a:lnTo>
                  <a:cubicBezTo>
                    <a:pt x="1400" y="1688"/>
                    <a:pt x="1431" y="1705"/>
                    <a:pt x="1449" y="1733"/>
                  </a:cubicBezTo>
                  <a:cubicBezTo>
                    <a:pt x="1468" y="1760"/>
                    <a:pt x="1472" y="1795"/>
                    <a:pt x="1459" y="1826"/>
                  </a:cubicBezTo>
                  <a:lnTo>
                    <a:pt x="1420" y="1922"/>
                  </a:lnTo>
                  <a:lnTo>
                    <a:pt x="1453" y="2031"/>
                  </a:lnTo>
                  <a:lnTo>
                    <a:pt x="1647" y="1596"/>
                  </a:lnTo>
                  <a:cubicBezTo>
                    <a:pt x="1658" y="1571"/>
                    <a:pt x="1679" y="1552"/>
                    <a:pt x="1705" y="1543"/>
                  </a:cubicBezTo>
                  <a:cubicBezTo>
                    <a:pt x="1730" y="1534"/>
                    <a:pt x="1759" y="1535"/>
                    <a:pt x="1783" y="1547"/>
                  </a:cubicBezTo>
                  <a:lnTo>
                    <a:pt x="2221" y="1765"/>
                  </a:lnTo>
                  <a:cubicBezTo>
                    <a:pt x="2402" y="1839"/>
                    <a:pt x="2518" y="2012"/>
                    <a:pt x="2518" y="2207"/>
                  </a:cubicBezTo>
                  <a:close/>
                  <a:moveTo>
                    <a:pt x="1774" y="827"/>
                  </a:moveTo>
                  <a:cubicBezTo>
                    <a:pt x="1774" y="827"/>
                    <a:pt x="1771" y="827"/>
                    <a:pt x="1774" y="827"/>
                  </a:cubicBezTo>
                  <a:lnTo>
                    <a:pt x="1774" y="827"/>
                  </a:lnTo>
                  <a:close/>
                  <a:moveTo>
                    <a:pt x="1959" y="960"/>
                  </a:moveTo>
                  <a:cubicBezTo>
                    <a:pt x="1915" y="1126"/>
                    <a:pt x="1817" y="1176"/>
                    <a:pt x="1752" y="1190"/>
                  </a:cubicBezTo>
                  <a:cubicBezTo>
                    <a:pt x="1715" y="1262"/>
                    <a:pt x="1646" y="1385"/>
                    <a:pt x="1576" y="1450"/>
                  </a:cubicBezTo>
                  <a:cubicBezTo>
                    <a:pt x="1544" y="1481"/>
                    <a:pt x="1502" y="1506"/>
                    <a:pt x="1453" y="1525"/>
                  </a:cubicBezTo>
                  <a:cubicBezTo>
                    <a:pt x="1391" y="1550"/>
                    <a:pt x="1326" y="1562"/>
                    <a:pt x="1259" y="1562"/>
                  </a:cubicBezTo>
                  <a:cubicBezTo>
                    <a:pt x="1192" y="1562"/>
                    <a:pt x="1127" y="1550"/>
                    <a:pt x="1065" y="1525"/>
                  </a:cubicBezTo>
                  <a:cubicBezTo>
                    <a:pt x="1016" y="1506"/>
                    <a:pt x="974" y="1481"/>
                    <a:pt x="942" y="1450"/>
                  </a:cubicBezTo>
                  <a:cubicBezTo>
                    <a:pt x="872" y="1385"/>
                    <a:pt x="803" y="1262"/>
                    <a:pt x="766" y="1190"/>
                  </a:cubicBezTo>
                  <a:cubicBezTo>
                    <a:pt x="701" y="1176"/>
                    <a:pt x="603" y="1126"/>
                    <a:pt x="560" y="960"/>
                  </a:cubicBezTo>
                  <a:cubicBezTo>
                    <a:pt x="534" y="862"/>
                    <a:pt x="541" y="781"/>
                    <a:pt x="582" y="719"/>
                  </a:cubicBezTo>
                  <a:cubicBezTo>
                    <a:pt x="595" y="698"/>
                    <a:pt x="611" y="681"/>
                    <a:pt x="627" y="669"/>
                  </a:cubicBezTo>
                  <a:cubicBezTo>
                    <a:pt x="627" y="648"/>
                    <a:pt x="629" y="622"/>
                    <a:pt x="632" y="594"/>
                  </a:cubicBezTo>
                  <a:cubicBezTo>
                    <a:pt x="632" y="593"/>
                    <a:pt x="632" y="592"/>
                    <a:pt x="632" y="591"/>
                  </a:cubicBezTo>
                  <a:cubicBezTo>
                    <a:pt x="633" y="589"/>
                    <a:pt x="633" y="588"/>
                    <a:pt x="633" y="586"/>
                  </a:cubicBezTo>
                  <a:cubicBezTo>
                    <a:pt x="646" y="480"/>
                    <a:pt x="683" y="337"/>
                    <a:pt x="783" y="219"/>
                  </a:cubicBezTo>
                  <a:cubicBezTo>
                    <a:pt x="811" y="185"/>
                    <a:pt x="842" y="156"/>
                    <a:pt x="874" y="132"/>
                  </a:cubicBezTo>
                  <a:cubicBezTo>
                    <a:pt x="965" y="54"/>
                    <a:pt x="1085" y="0"/>
                    <a:pt x="1241" y="0"/>
                  </a:cubicBezTo>
                  <a:cubicBezTo>
                    <a:pt x="1247" y="0"/>
                    <a:pt x="1253" y="0"/>
                    <a:pt x="1259" y="0"/>
                  </a:cubicBezTo>
                  <a:lnTo>
                    <a:pt x="1259" y="0"/>
                  </a:lnTo>
                  <a:cubicBezTo>
                    <a:pt x="1261" y="0"/>
                    <a:pt x="1273" y="0"/>
                    <a:pt x="1292" y="2"/>
                  </a:cubicBezTo>
                  <a:cubicBezTo>
                    <a:pt x="1693" y="28"/>
                    <a:pt x="1843" y="326"/>
                    <a:pt x="1867" y="486"/>
                  </a:cubicBezTo>
                  <a:cubicBezTo>
                    <a:pt x="1884" y="558"/>
                    <a:pt x="1890" y="623"/>
                    <a:pt x="1891" y="669"/>
                  </a:cubicBezTo>
                  <a:cubicBezTo>
                    <a:pt x="1907" y="681"/>
                    <a:pt x="1923" y="698"/>
                    <a:pt x="1937" y="719"/>
                  </a:cubicBezTo>
                  <a:cubicBezTo>
                    <a:pt x="1977" y="781"/>
                    <a:pt x="1984" y="862"/>
                    <a:pt x="1959" y="960"/>
                  </a:cubicBezTo>
                  <a:close/>
                  <a:moveTo>
                    <a:pt x="1692" y="720"/>
                  </a:moveTo>
                  <a:lnTo>
                    <a:pt x="1691" y="720"/>
                  </a:lnTo>
                  <a:cubicBezTo>
                    <a:pt x="1691" y="719"/>
                    <a:pt x="1694" y="674"/>
                    <a:pt x="1687" y="611"/>
                  </a:cubicBezTo>
                  <a:cubicBezTo>
                    <a:pt x="1642" y="615"/>
                    <a:pt x="1586" y="617"/>
                    <a:pt x="1526" y="617"/>
                  </a:cubicBezTo>
                  <a:cubicBezTo>
                    <a:pt x="1377" y="617"/>
                    <a:pt x="1268" y="601"/>
                    <a:pt x="1193" y="568"/>
                  </a:cubicBezTo>
                  <a:cubicBezTo>
                    <a:pt x="1131" y="540"/>
                    <a:pt x="1081" y="510"/>
                    <a:pt x="1041" y="482"/>
                  </a:cubicBezTo>
                  <a:cubicBezTo>
                    <a:pt x="1027" y="508"/>
                    <a:pt x="1009" y="534"/>
                    <a:pt x="988" y="557"/>
                  </a:cubicBezTo>
                  <a:cubicBezTo>
                    <a:pt x="934" y="615"/>
                    <a:pt x="873" y="652"/>
                    <a:pt x="827" y="674"/>
                  </a:cubicBezTo>
                  <a:cubicBezTo>
                    <a:pt x="826" y="702"/>
                    <a:pt x="827" y="720"/>
                    <a:pt x="827" y="720"/>
                  </a:cubicBezTo>
                  <a:cubicBezTo>
                    <a:pt x="832" y="770"/>
                    <a:pt x="799" y="815"/>
                    <a:pt x="751" y="826"/>
                  </a:cubicBezTo>
                  <a:cubicBezTo>
                    <a:pt x="746" y="829"/>
                    <a:pt x="738" y="854"/>
                    <a:pt x="753" y="909"/>
                  </a:cubicBezTo>
                  <a:cubicBezTo>
                    <a:pt x="767" y="962"/>
                    <a:pt x="789" y="994"/>
                    <a:pt x="813" y="996"/>
                  </a:cubicBezTo>
                  <a:cubicBezTo>
                    <a:pt x="822" y="993"/>
                    <a:pt x="831" y="992"/>
                    <a:pt x="839" y="992"/>
                  </a:cubicBezTo>
                  <a:cubicBezTo>
                    <a:pt x="875" y="992"/>
                    <a:pt x="904" y="1016"/>
                    <a:pt x="921" y="1052"/>
                  </a:cubicBezTo>
                  <a:cubicBezTo>
                    <a:pt x="955" y="1124"/>
                    <a:pt x="1027" y="1256"/>
                    <a:pt x="1079" y="1304"/>
                  </a:cubicBezTo>
                  <a:cubicBezTo>
                    <a:pt x="1094" y="1319"/>
                    <a:pt x="1120" y="1333"/>
                    <a:pt x="1151" y="1344"/>
                  </a:cubicBezTo>
                  <a:cubicBezTo>
                    <a:pt x="1221" y="1368"/>
                    <a:pt x="1297" y="1368"/>
                    <a:pt x="1367" y="1344"/>
                  </a:cubicBezTo>
                  <a:cubicBezTo>
                    <a:pt x="1398" y="1333"/>
                    <a:pt x="1424" y="1319"/>
                    <a:pt x="1439" y="1304"/>
                  </a:cubicBezTo>
                  <a:cubicBezTo>
                    <a:pt x="1491" y="1256"/>
                    <a:pt x="1564" y="1124"/>
                    <a:pt x="1597" y="1052"/>
                  </a:cubicBezTo>
                  <a:cubicBezTo>
                    <a:pt x="1618" y="1007"/>
                    <a:pt x="1658" y="982"/>
                    <a:pt x="1705" y="996"/>
                  </a:cubicBezTo>
                  <a:cubicBezTo>
                    <a:pt x="1729" y="994"/>
                    <a:pt x="1751" y="962"/>
                    <a:pt x="1765" y="909"/>
                  </a:cubicBezTo>
                  <a:cubicBezTo>
                    <a:pt x="1778" y="860"/>
                    <a:pt x="1774" y="840"/>
                    <a:pt x="1774" y="827"/>
                  </a:cubicBezTo>
                  <a:cubicBezTo>
                    <a:pt x="1774" y="824"/>
                    <a:pt x="1774" y="825"/>
                    <a:pt x="1774" y="826"/>
                  </a:cubicBezTo>
                  <a:cubicBezTo>
                    <a:pt x="1783" y="773"/>
                    <a:pt x="1745" y="725"/>
                    <a:pt x="1692" y="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13" name="íśliḓê"/>
            <p:cNvGrpSpPr/>
            <p:nvPr/>
          </p:nvGrpSpPr>
          <p:grpSpPr>
            <a:xfrm>
              <a:off x="6441472" y="4608702"/>
              <a:ext cx="2287383" cy="1289050"/>
              <a:chOff x="2016125" y="4857750"/>
              <a:chExt cx="2232025" cy="1289050"/>
            </a:xfrm>
          </p:grpSpPr>
          <p:sp>
            <p:nvSpPr>
              <p:cNvPr id="17" name="íṧlïḑè"/>
              <p:cNvSpPr txBox="1"/>
              <p:nvPr/>
            </p:nvSpPr>
            <p:spPr>
              <a:xfrm>
                <a:off x="2016125" y="5238764"/>
                <a:ext cx="2232025" cy="908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altLang="zh-CN" sz="105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05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18" name="iṣļïḍe"/>
              <p:cNvSpPr/>
              <p:nvPr/>
            </p:nvSpPr>
            <p:spPr>
              <a:xfrm>
                <a:off x="2016125" y="4857750"/>
                <a:ext cx="2232025" cy="38101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en-US" altLang="zh-CN" dirty="0">
                    <a:latin typeface="Arial"/>
                    <a:ea typeface="微软雅黑"/>
                    <a:cs typeface="+mn-ea"/>
                    <a:sym typeface="Arial"/>
                  </a:rPr>
                  <a:t>03.</a:t>
                </a:r>
                <a:r>
                  <a:rPr lang="zh-CN" altLang="en-US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</p:grpSp>
        <p:sp>
          <p:nvSpPr>
            <p:cNvPr id="14" name="iśḻïḋê"/>
            <p:cNvSpPr/>
            <p:nvPr/>
          </p:nvSpPr>
          <p:spPr>
            <a:xfrm>
              <a:off x="7330167" y="3990025"/>
              <a:ext cx="509992" cy="556186"/>
            </a:xfrm>
            <a:custGeom>
              <a:avLst/>
              <a:gdLst>
                <a:gd name="T0" fmla="*/ 2518 w 2518"/>
                <a:gd name="T1" fmla="*/ 2650 h 2750"/>
                <a:gd name="T2" fmla="*/ 100 w 2518"/>
                <a:gd name="T3" fmla="*/ 2750 h 2750"/>
                <a:gd name="T4" fmla="*/ 0 w 2518"/>
                <a:gd name="T5" fmla="*/ 2207 h 2750"/>
                <a:gd name="T6" fmla="*/ 735 w 2518"/>
                <a:gd name="T7" fmla="*/ 1547 h 2750"/>
                <a:gd name="T8" fmla="*/ 871 w 2518"/>
                <a:gd name="T9" fmla="*/ 1596 h 2750"/>
                <a:gd name="T10" fmla="*/ 1098 w 2518"/>
                <a:gd name="T11" fmla="*/ 1922 h 2750"/>
                <a:gd name="T12" fmla="*/ 1069 w 2518"/>
                <a:gd name="T13" fmla="*/ 1733 h 2750"/>
                <a:gd name="T14" fmla="*/ 1366 w 2518"/>
                <a:gd name="T15" fmla="*/ 1688 h 2750"/>
                <a:gd name="T16" fmla="*/ 1459 w 2518"/>
                <a:gd name="T17" fmla="*/ 1826 h 2750"/>
                <a:gd name="T18" fmla="*/ 1453 w 2518"/>
                <a:gd name="T19" fmla="*/ 2031 h 2750"/>
                <a:gd name="T20" fmla="*/ 1705 w 2518"/>
                <a:gd name="T21" fmla="*/ 1543 h 2750"/>
                <a:gd name="T22" fmla="*/ 2221 w 2518"/>
                <a:gd name="T23" fmla="*/ 1765 h 2750"/>
                <a:gd name="T24" fmla="*/ 1774 w 2518"/>
                <a:gd name="T25" fmla="*/ 827 h 2750"/>
                <a:gd name="T26" fmla="*/ 1774 w 2518"/>
                <a:gd name="T27" fmla="*/ 827 h 2750"/>
                <a:gd name="T28" fmla="*/ 1752 w 2518"/>
                <a:gd name="T29" fmla="*/ 1190 h 2750"/>
                <a:gd name="T30" fmla="*/ 1453 w 2518"/>
                <a:gd name="T31" fmla="*/ 1525 h 2750"/>
                <a:gd name="T32" fmla="*/ 1065 w 2518"/>
                <a:gd name="T33" fmla="*/ 1525 h 2750"/>
                <a:gd name="T34" fmla="*/ 766 w 2518"/>
                <a:gd name="T35" fmla="*/ 1190 h 2750"/>
                <a:gd name="T36" fmla="*/ 582 w 2518"/>
                <a:gd name="T37" fmla="*/ 719 h 2750"/>
                <a:gd name="T38" fmla="*/ 632 w 2518"/>
                <a:gd name="T39" fmla="*/ 594 h 2750"/>
                <a:gd name="T40" fmla="*/ 633 w 2518"/>
                <a:gd name="T41" fmla="*/ 586 h 2750"/>
                <a:gd name="T42" fmla="*/ 874 w 2518"/>
                <a:gd name="T43" fmla="*/ 132 h 2750"/>
                <a:gd name="T44" fmla="*/ 1259 w 2518"/>
                <a:gd name="T45" fmla="*/ 0 h 2750"/>
                <a:gd name="T46" fmla="*/ 1292 w 2518"/>
                <a:gd name="T47" fmla="*/ 2 h 2750"/>
                <a:gd name="T48" fmla="*/ 1891 w 2518"/>
                <a:gd name="T49" fmla="*/ 669 h 2750"/>
                <a:gd name="T50" fmla="*/ 1959 w 2518"/>
                <a:gd name="T51" fmla="*/ 960 h 2750"/>
                <a:gd name="T52" fmla="*/ 1691 w 2518"/>
                <a:gd name="T53" fmla="*/ 720 h 2750"/>
                <a:gd name="T54" fmla="*/ 1526 w 2518"/>
                <a:gd name="T55" fmla="*/ 617 h 2750"/>
                <a:gd name="T56" fmla="*/ 1041 w 2518"/>
                <a:gd name="T57" fmla="*/ 482 h 2750"/>
                <a:gd name="T58" fmla="*/ 827 w 2518"/>
                <a:gd name="T59" fmla="*/ 674 h 2750"/>
                <a:gd name="T60" fmla="*/ 751 w 2518"/>
                <a:gd name="T61" fmla="*/ 826 h 2750"/>
                <a:gd name="T62" fmla="*/ 813 w 2518"/>
                <a:gd name="T63" fmla="*/ 996 h 2750"/>
                <a:gd name="T64" fmla="*/ 921 w 2518"/>
                <a:gd name="T65" fmla="*/ 1052 h 2750"/>
                <a:gd name="T66" fmla="*/ 1151 w 2518"/>
                <a:gd name="T67" fmla="*/ 1344 h 2750"/>
                <a:gd name="T68" fmla="*/ 1439 w 2518"/>
                <a:gd name="T69" fmla="*/ 1304 h 2750"/>
                <a:gd name="T70" fmla="*/ 1705 w 2518"/>
                <a:gd name="T71" fmla="*/ 996 h 2750"/>
                <a:gd name="T72" fmla="*/ 1774 w 2518"/>
                <a:gd name="T73" fmla="*/ 827 h 2750"/>
                <a:gd name="T74" fmla="*/ 1692 w 2518"/>
                <a:gd name="T75" fmla="*/ 72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8" h="2750">
                  <a:moveTo>
                    <a:pt x="2518" y="2207"/>
                  </a:moveTo>
                  <a:lnTo>
                    <a:pt x="2518" y="2650"/>
                  </a:lnTo>
                  <a:cubicBezTo>
                    <a:pt x="2518" y="2705"/>
                    <a:pt x="2473" y="2750"/>
                    <a:pt x="2418" y="2750"/>
                  </a:cubicBezTo>
                  <a:lnTo>
                    <a:pt x="100" y="2750"/>
                  </a:lnTo>
                  <a:cubicBezTo>
                    <a:pt x="45" y="2750"/>
                    <a:pt x="0" y="2705"/>
                    <a:pt x="0" y="2650"/>
                  </a:cubicBezTo>
                  <a:lnTo>
                    <a:pt x="0" y="2207"/>
                  </a:lnTo>
                  <a:cubicBezTo>
                    <a:pt x="0" y="2012"/>
                    <a:pt x="117" y="1839"/>
                    <a:pt x="297" y="1765"/>
                  </a:cubicBezTo>
                  <a:lnTo>
                    <a:pt x="735" y="1547"/>
                  </a:lnTo>
                  <a:cubicBezTo>
                    <a:pt x="760" y="1535"/>
                    <a:pt x="788" y="1534"/>
                    <a:pt x="813" y="1543"/>
                  </a:cubicBezTo>
                  <a:cubicBezTo>
                    <a:pt x="839" y="1552"/>
                    <a:pt x="860" y="1571"/>
                    <a:pt x="871" y="1596"/>
                  </a:cubicBezTo>
                  <a:lnTo>
                    <a:pt x="1066" y="2031"/>
                  </a:lnTo>
                  <a:lnTo>
                    <a:pt x="1098" y="1922"/>
                  </a:lnTo>
                  <a:lnTo>
                    <a:pt x="1059" y="1826"/>
                  </a:lnTo>
                  <a:cubicBezTo>
                    <a:pt x="1047" y="1795"/>
                    <a:pt x="1050" y="1760"/>
                    <a:pt x="1069" y="1733"/>
                  </a:cubicBezTo>
                  <a:cubicBezTo>
                    <a:pt x="1087" y="1705"/>
                    <a:pt x="1118" y="1688"/>
                    <a:pt x="1152" y="1688"/>
                  </a:cubicBezTo>
                  <a:lnTo>
                    <a:pt x="1366" y="1688"/>
                  </a:lnTo>
                  <a:cubicBezTo>
                    <a:pt x="1400" y="1688"/>
                    <a:pt x="1431" y="1705"/>
                    <a:pt x="1449" y="1733"/>
                  </a:cubicBezTo>
                  <a:cubicBezTo>
                    <a:pt x="1468" y="1760"/>
                    <a:pt x="1472" y="1795"/>
                    <a:pt x="1459" y="1826"/>
                  </a:cubicBezTo>
                  <a:lnTo>
                    <a:pt x="1420" y="1922"/>
                  </a:lnTo>
                  <a:lnTo>
                    <a:pt x="1453" y="2031"/>
                  </a:lnTo>
                  <a:lnTo>
                    <a:pt x="1647" y="1596"/>
                  </a:lnTo>
                  <a:cubicBezTo>
                    <a:pt x="1658" y="1571"/>
                    <a:pt x="1679" y="1552"/>
                    <a:pt x="1705" y="1543"/>
                  </a:cubicBezTo>
                  <a:cubicBezTo>
                    <a:pt x="1730" y="1534"/>
                    <a:pt x="1759" y="1535"/>
                    <a:pt x="1783" y="1547"/>
                  </a:cubicBezTo>
                  <a:lnTo>
                    <a:pt x="2221" y="1765"/>
                  </a:lnTo>
                  <a:cubicBezTo>
                    <a:pt x="2402" y="1839"/>
                    <a:pt x="2518" y="2012"/>
                    <a:pt x="2518" y="2207"/>
                  </a:cubicBezTo>
                  <a:close/>
                  <a:moveTo>
                    <a:pt x="1774" y="827"/>
                  </a:moveTo>
                  <a:cubicBezTo>
                    <a:pt x="1774" y="827"/>
                    <a:pt x="1771" y="827"/>
                    <a:pt x="1774" y="827"/>
                  </a:cubicBezTo>
                  <a:lnTo>
                    <a:pt x="1774" y="827"/>
                  </a:lnTo>
                  <a:close/>
                  <a:moveTo>
                    <a:pt x="1959" y="960"/>
                  </a:moveTo>
                  <a:cubicBezTo>
                    <a:pt x="1915" y="1126"/>
                    <a:pt x="1817" y="1176"/>
                    <a:pt x="1752" y="1190"/>
                  </a:cubicBezTo>
                  <a:cubicBezTo>
                    <a:pt x="1715" y="1262"/>
                    <a:pt x="1646" y="1385"/>
                    <a:pt x="1576" y="1450"/>
                  </a:cubicBezTo>
                  <a:cubicBezTo>
                    <a:pt x="1544" y="1481"/>
                    <a:pt x="1502" y="1506"/>
                    <a:pt x="1453" y="1525"/>
                  </a:cubicBezTo>
                  <a:cubicBezTo>
                    <a:pt x="1391" y="1550"/>
                    <a:pt x="1326" y="1562"/>
                    <a:pt x="1259" y="1562"/>
                  </a:cubicBezTo>
                  <a:cubicBezTo>
                    <a:pt x="1192" y="1562"/>
                    <a:pt x="1127" y="1550"/>
                    <a:pt x="1065" y="1525"/>
                  </a:cubicBezTo>
                  <a:cubicBezTo>
                    <a:pt x="1016" y="1506"/>
                    <a:pt x="974" y="1481"/>
                    <a:pt x="942" y="1450"/>
                  </a:cubicBezTo>
                  <a:cubicBezTo>
                    <a:pt x="872" y="1385"/>
                    <a:pt x="803" y="1262"/>
                    <a:pt x="766" y="1190"/>
                  </a:cubicBezTo>
                  <a:cubicBezTo>
                    <a:pt x="701" y="1176"/>
                    <a:pt x="603" y="1126"/>
                    <a:pt x="560" y="960"/>
                  </a:cubicBezTo>
                  <a:cubicBezTo>
                    <a:pt x="534" y="862"/>
                    <a:pt x="541" y="781"/>
                    <a:pt x="582" y="719"/>
                  </a:cubicBezTo>
                  <a:cubicBezTo>
                    <a:pt x="595" y="698"/>
                    <a:pt x="611" y="681"/>
                    <a:pt x="627" y="669"/>
                  </a:cubicBezTo>
                  <a:cubicBezTo>
                    <a:pt x="627" y="648"/>
                    <a:pt x="629" y="622"/>
                    <a:pt x="632" y="594"/>
                  </a:cubicBezTo>
                  <a:cubicBezTo>
                    <a:pt x="632" y="593"/>
                    <a:pt x="632" y="592"/>
                    <a:pt x="632" y="591"/>
                  </a:cubicBezTo>
                  <a:cubicBezTo>
                    <a:pt x="633" y="589"/>
                    <a:pt x="633" y="588"/>
                    <a:pt x="633" y="586"/>
                  </a:cubicBezTo>
                  <a:cubicBezTo>
                    <a:pt x="646" y="480"/>
                    <a:pt x="683" y="337"/>
                    <a:pt x="783" y="219"/>
                  </a:cubicBezTo>
                  <a:cubicBezTo>
                    <a:pt x="811" y="185"/>
                    <a:pt x="842" y="156"/>
                    <a:pt x="874" y="132"/>
                  </a:cubicBezTo>
                  <a:cubicBezTo>
                    <a:pt x="965" y="54"/>
                    <a:pt x="1085" y="0"/>
                    <a:pt x="1241" y="0"/>
                  </a:cubicBezTo>
                  <a:cubicBezTo>
                    <a:pt x="1247" y="0"/>
                    <a:pt x="1253" y="0"/>
                    <a:pt x="1259" y="0"/>
                  </a:cubicBezTo>
                  <a:lnTo>
                    <a:pt x="1259" y="0"/>
                  </a:lnTo>
                  <a:cubicBezTo>
                    <a:pt x="1261" y="0"/>
                    <a:pt x="1273" y="0"/>
                    <a:pt x="1292" y="2"/>
                  </a:cubicBezTo>
                  <a:cubicBezTo>
                    <a:pt x="1693" y="28"/>
                    <a:pt x="1843" y="326"/>
                    <a:pt x="1867" y="486"/>
                  </a:cubicBezTo>
                  <a:cubicBezTo>
                    <a:pt x="1884" y="558"/>
                    <a:pt x="1890" y="623"/>
                    <a:pt x="1891" y="669"/>
                  </a:cubicBezTo>
                  <a:cubicBezTo>
                    <a:pt x="1907" y="681"/>
                    <a:pt x="1923" y="698"/>
                    <a:pt x="1937" y="719"/>
                  </a:cubicBezTo>
                  <a:cubicBezTo>
                    <a:pt x="1977" y="781"/>
                    <a:pt x="1984" y="862"/>
                    <a:pt x="1959" y="960"/>
                  </a:cubicBezTo>
                  <a:close/>
                  <a:moveTo>
                    <a:pt x="1692" y="720"/>
                  </a:moveTo>
                  <a:lnTo>
                    <a:pt x="1691" y="720"/>
                  </a:lnTo>
                  <a:cubicBezTo>
                    <a:pt x="1691" y="719"/>
                    <a:pt x="1694" y="674"/>
                    <a:pt x="1687" y="611"/>
                  </a:cubicBezTo>
                  <a:cubicBezTo>
                    <a:pt x="1642" y="615"/>
                    <a:pt x="1586" y="617"/>
                    <a:pt x="1526" y="617"/>
                  </a:cubicBezTo>
                  <a:cubicBezTo>
                    <a:pt x="1377" y="617"/>
                    <a:pt x="1268" y="601"/>
                    <a:pt x="1193" y="568"/>
                  </a:cubicBezTo>
                  <a:cubicBezTo>
                    <a:pt x="1131" y="540"/>
                    <a:pt x="1081" y="510"/>
                    <a:pt x="1041" y="482"/>
                  </a:cubicBezTo>
                  <a:cubicBezTo>
                    <a:pt x="1027" y="508"/>
                    <a:pt x="1009" y="534"/>
                    <a:pt x="988" y="557"/>
                  </a:cubicBezTo>
                  <a:cubicBezTo>
                    <a:pt x="934" y="615"/>
                    <a:pt x="873" y="652"/>
                    <a:pt x="827" y="674"/>
                  </a:cubicBezTo>
                  <a:cubicBezTo>
                    <a:pt x="826" y="702"/>
                    <a:pt x="827" y="720"/>
                    <a:pt x="827" y="720"/>
                  </a:cubicBezTo>
                  <a:cubicBezTo>
                    <a:pt x="832" y="770"/>
                    <a:pt x="799" y="815"/>
                    <a:pt x="751" y="826"/>
                  </a:cubicBezTo>
                  <a:cubicBezTo>
                    <a:pt x="746" y="829"/>
                    <a:pt x="738" y="854"/>
                    <a:pt x="753" y="909"/>
                  </a:cubicBezTo>
                  <a:cubicBezTo>
                    <a:pt x="767" y="962"/>
                    <a:pt x="789" y="994"/>
                    <a:pt x="813" y="996"/>
                  </a:cubicBezTo>
                  <a:cubicBezTo>
                    <a:pt x="822" y="993"/>
                    <a:pt x="831" y="992"/>
                    <a:pt x="839" y="992"/>
                  </a:cubicBezTo>
                  <a:cubicBezTo>
                    <a:pt x="875" y="992"/>
                    <a:pt x="904" y="1016"/>
                    <a:pt x="921" y="1052"/>
                  </a:cubicBezTo>
                  <a:cubicBezTo>
                    <a:pt x="955" y="1124"/>
                    <a:pt x="1027" y="1256"/>
                    <a:pt x="1079" y="1304"/>
                  </a:cubicBezTo>
                  <a:cubicBezTo>
                    <a:pt x="1094" y="1319"/>
                    <a:pt x="1120" y="1333"/>
                    <a:pt x="1151" y="1344"/>
                  </a:cubicBezTo>
                  <a:cubicBezTo>
                    <a:pt x="1221" y="1368"/>
                    <a:pt x="1297" y="1368"/>
                    <a:pt x="1367" y="1344"/>
                  </a:cubicBezTo>
                  <a:cubicBezTo>
                    <a:pt x="1398" y="1333"/>
                    <a:pt x="1424" y="1319"/>
                    <a:pt x="1439" y="1304"/>
                  </a:cubicBezTo>
                  <a:cubicBezTo>
                    <a:pt x="1491" y="1256"/>
                    <a:pt x="1564" y="1124"/>
                    <a:pt x="1597" y="1052"/>
                  </a:cubicBezTo>
                  <a:cubicBezTo>
                    <a:pt x="1618" y="1007"/>
                    <a:pt x="1658" y="982"/>
                    <a:pt x="1705" y="996"/>
                  </a:cubicBezTo>
                  <a:cubicBezTo>
                    <a:pt x="1729" y="994"/>
                    <a:pt x="1751" y="962"/>
                    <a:pt x="1765" y="909"/>
                  </a:cubicBezTo>
                  <a:cubicBezTo>
                    <a:pt x="1778" y="860"/>
                    <a:pt x="1774" y="840"/>
                    <a:pt x="1774" y="827"/>
                  </a:cubicBezTo>
                  <a:cubicBezTo>
                    <a:pt x="1774" y="824"/>
                    <a:pt x="1774" y="825"/>
                    <a:pt x="1774" y="826"/>
                  </a:cubicBezTo>
                  <a:cubicBezTo>
                    <a:pt x="1783" y="773"/>
                    <a:pt x="1745" y="725"/>
                    <a:pt x="1692" y="720"/>
                  </a:cubicBezTo>
                  <a:close/>
                </a:path>
              </a:pathLst>
            </a:custGeom>
            <a:solidFill>
              <a:srgbClr val="024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258884" y="4027515"/>
              <a:ext cx="0" cy="183274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143069" y="4027515"/>
              <a:ext cx="0" cy="183274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成功项目展示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2412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7448" y="1734758"/>
            <a:ext cx="9937104" cy="4470046"/>
            <a:chOff x="673100" y="1676754"/>
            <a:chExt cx="10373105" cy="4470046"/>
          </a:xfrm>
        </p:grpSpPr>
        <p:sp>
          <p:nvSpPr>
            <p:cNvPr id="6" name="iṥḷiḓê"/>
            <p:cNvSpPr/>
            <p:nvPr/>
          </p:nvSpPr>
          <p:spPr>
            <a:xfrm>
              <a:off x="8146622" y="2241551"/>
              <a:ext cx="2899583" cy="3905249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7" name="îṣḻïḋè"/>
            <p:cNvGrpSpPr/>
            <p:nvPr/>
          </p:nvGrpSpPr>
          <p:grpSpPr>
            <a:xfrm>
              <a:off x="673100" y="3248025"/>
              <a:ext cx="6959600" cy="2660651"/>
              <a:chOff x="673100" y="3244849"/>
              <a:chExt cx="6959600" cy="2660651"/>
            </a:xfrm>
          </p:grpSpPr>
          <p:grpSp>
            <p:nvGrpSpPr>
              <p:cNvPr id="11" name="íŝlîďê"/>
              <p:cNvGrpSpPr/>
              <p:nvPr/>
            </p:nvGrpSpPr>
            <p:grpSpPr>
              <a:xfrm>
                <a:off x="673100" y="3244849"/>
                <a:ext cx="6959600" cy="673102"/>
                <a:chOff x="673100" y="3244849"/>
                <a:chExt cx="6959600" cy="673102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>
                  <a:off x="673100" y="3581400"/>
                  <a:ext cx="6959600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îŝḷiḍê"/>
                <p:cNvSpPr/>
                <p:nvPr/>
              </p:nvSpPr>
              <p:spPr>
                <a:xfrm>
                  <a:off x="919161" y="3244849"/>
                  <a:ext cx="673102" cy="6731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/>
                </a:bodyPr>
                <a:lstStyle/>
                <a:p>
                  <a:pPr algn="ctr" defTabSz="914400"/>
                  <a:r>
                    <a:rPr lang="en-US" altLang="zh-CN" sz="2000" b="1" dirty="0">
                      <a:solidFill>
                        <a:schemeClr val="bg1"/>
                      </a:solidFill>
                      <a:latin typeface="Arial"/>
                      <a:ea typeface="微软雅黑"/>
                      <a:cs typeface="+mn-ea"/>
                      <a:sym typeface="Arial"/>
                    </a:rPr>
                    <a:t>01</a:t>
                  </a:r>
                  <a:endParaRPr lang="zh-CN" altLang="en-US" sz="2000" b="1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23" name="í$ļïḓé"/>
                <p:cNvSpPr/>
                <p:nvPr/>
              </p:nvSpPr>
              <p:spPr>
                <a:xfrm>
                  <a:off x="3213098" y="3244849"/>
                  <a:ext cx="673102" cy="67310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/>
                </a:bodyPr>
                <a:lstStyle/>
                <a:p>
                  <a:pPr algn="ctr" defTabSz="914400"/>
                  <a:r>
                    <a:rPr lang="en-US" altLang="zh-CN" sz="2000" b="1" dirty="0">
                      <a:solidFill>
                        <a:schemeClr val="bg1"/>
                      </a:solidFill>
                      <a:latin typeface="Arial"/>
                      <a:ea typeface="微软雅黑"/>
                      <a:cs typeface="+mn-ea"/>
                      <a:sym typeface="Arial"/>
                    </a:rPr>
                    <a:t>02</a:t>
                  </a:r>
                  <a:endParaRPr lang="zh-CN" altLang="en-US" sz="2000" b="1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24" name="îśḷíḑé"/>
                <p:cNvSpPr/>
                <p:nvPr/>
              </p:nvSpPr>
              <p:spPr>
                <a:xfrm>
                  <a:off x="5507035" y="3244849"/>
                  <a:ext cx="673102" cy="6731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/>
                </a:bodyPr>
                <a:lstStyle/>
                <a:p>
                  <a:pPr algn="ctr" defTabSz="914400"/>
                  <a:r>
                    <a:rPr lang="en-US" altLang="zh-CN" sz="2000" b="1" dirty="0">
                      <a:solidFill>
                        <a:schemeClr val="bg1"/>
                      </a:solidFill>
                      <a:latin typeface="Arial"/>
                      <a:ea typeface="微软雅黑"/>
                      <a:cs typeface="+mn-ea"/>
                      <a:sym typeface="Arial"/>
                    </a:rPr>
                    <a:t>03</a:t>
                  </a:r>
                  <a:endParaRPr lang="zh-CN" altLang="en-US" sz="2000" b="1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  <p:sp>
            <p:nvSpPr>
              <p:cNvPr id="12" name="iṣḷîďè"/>
              <p:cNvSpPr txBox="1"/>
              <p:nvPr/>
            </p:nvSpPr>
            <p:spPr bwMode="auto">
              <a:xfrm>
                <a:off x="673100" y="4611406"/>
                <a:ext cx="2087565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13" name="îṡļíḓé"/>
              <p:cNvSpPr/>
              <p:nvPr/>
            </p:nvSpPr>
            <p:spPr bwMode="auto">
              <a:xfrm>
                <a:off x="674685" y="5009867"/>
                <a:ext cx="2087565" cy="89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14" name="ïS1íḋe"/>
              <p:cNvSpPr/>
              <p:nvPr/>
            </p:nvSpPr>
            <p:spPr>
              <a:xfrm>
                <a:off x="1065213" y="4081750"/>
                <a:ext cx="381000" cy="380424"/>
              </a:xfrm>
              <a:custGeom>
                <a:avLst/>
                <a:gdLst>
                  <a:gd name="connsiteX0" fmla="*/ 285241 w 606933"/>
                  <a:gd name="connsiteY0" fmla="*/ 444068 h 606016"/>
                  <a:gd name="connsiteX1" fmla="*/ 303420 w 606933"/>
                  <a:gd name="connsiteY1" fmla="*/ 445197 h 606016"/>
                  <a:gd name="connsiteX2" fmla="*/ 321693 w 606933"/>
                  <a:gd name="connsiteY2" fmla="*/ 444068 h 606016"/>
                  <a:gd name="connsiteX3" fmla="*/ 321693 w 606933"/>
                  <a:gd name="connsiteY3" fmla="*/ 466921 h 606016"/>
                  <a:gd name="connsiteX4" fmla="*/ 321693 w 606933"/>
                  <a:gd name="connsiteY4" fmla="*/ 503693 h 606016"/>
                  <a:gd name="connsiteX5" fmla="*/ 356356 w 606933"/>
                  <a:gd name="connsiteY5" fmla="*/ 553162 h 606016"/>
                  <a:gd name="connsiteX6" fmla="*/ 303420 w 606933"/>
                  <a:gd name="connsiteY6" fmla="*/ 606016 h 606016"/>
                  <a:gd name="connsiteX7" fmla="*/ 250578 w 606933"/>
                  <a:gd name="connsiteY7" fmla="*/ 553162 h 606016"/>
                  <a:gd name="connsiteX8" fmla="*/ 285241 w 606933"/>
                  <a:gd name="connsiteY8" fmla="*/ 503693 h 606016"/>
                  <a:gd name="connsiteX9" fmla="*/ 285241 w 606933"/>
                  <a:gd name="connsiteY9" fmla="*/ 466921 h 606016"/>
                  <a:gd name="connsiteX10" fmla="*/ 416083 w 606933"/>
                  <a:gd name="connsiteY10" fmla="*/ 389803 h 606016"/>
                  <a:gd name="connsiteX11" fmla="*/ 458471 w 606933"/>
                  <a:gd name="connsiteY11" fmla="*/ 432034 h 606016"/>
                  <a:gd name="connsiteX12" fmla="*/ 480701 w 606933"/>
                  <a:gd name="connsiteY12" fmla="*/ 427143 h 606016"/>
                  <a:gd name="connsiteX13" fmla="*/ 533545 w 606933"/>
                  <a:gd name="connsiteY13" fmla="*/ 480003 h 606016"/>
                  <a:gd name="connsiteX14" fmla="*/ 480701 w 606933"/>
                  <a:gd name="connsiteY14" fmla="*/ 532769 h 606016"/>
                  <a:gd name="connsiteX15" fmla="*/ 427764 w 606933"/>
                  <a:gd name="connsiteY15" fmla="*/ 480003 h 606016"/>
                  <a:gd name="connsiteX16" fmla="*/ 432662 w 606933"/>
                  <a:gd name="connsiteY16" fmla="*/ 457806 h 606016"/>
                  <a:gd name="connsiteX17" fmla="*/ 390368 w 606933"/>
                  <a:gd name="connsiteY17" fmla="*/ 415480 h 606016"/>
                  <a:gd name="connsiteX18" fmla="*/ 416083 w 606933"/>
                  <a:gd name="connsiteY18" fmla="*/ 389803 h 606016"/>
                  <a:gd name="connsiteX19" fmla="*/ 190658 w 606933"/>
                  <a:gd name="connsiteY19" fmla="*/ 389803 h 606016"/>
                  <a:gd name="connsiteX20" fmla="*/ 216283 w 606933"/>
                  <a:gd name="connsiteY20" fmla="*/ 415480 h 606016"/>
                  <a:gd name="connsiteX21" fmla="*/ 174076 w 606933"/>
                  <a:gd name="connsiteY21" fmla="*/ 457806 h 606016"/>
                  <a:gd name="connsiteX22" fmla="*/ 178975 w 606933"/>
                  <a:gd name="connsiteY22" fmla="*/ 480003 h 606016"/>
                  <a:gd name="connsiteX23" fmla="*/ 126123 w 606933"/>
                  <a:gd name="connsiteY23" fmla="*/ 532769 h 606016"/>
                  <a:gd name="connsiteX24" fmla="*/ 73176 w 606933"/>
                  <a:gd name="connsiteY24" fmla="*/ 480003 h 606016"/>
                  <a:gd name="connsiteX25" fmla="*/ 126123 w 606933"/>
                  <a:gd name="connsiteY25" fmla="*/ 427143 h 606016"/>
                  <a:gd name="connsiteX26" fmla="*/ 148357 w 606933"/>
                  <a:gd name="connsiteY26" fmla="*/ 432034 h 606016"/>
                  <a:gd name="connsiteX27" fmla="*/ 52836 w 606933"/>
                  <a:gd name="connsiteY27" fmla="*/ 253330 h 606016"/>
                  <a:gd name="connsiteX28" fmla="*/ 102470 w 606933"/>
                  <a:gd name="connsiteY28" fmla="*/ 287852 h 606016"/>
                  <a:gd name="connsiteX29" fmla="*/ 161711 w 606933"/>
                  <a:gd name="connsiteY29" fmla="*/ 287852 h 606016"/>
                  <a:gd name="connsiteX30" fmla="*/ 160958 w 606933"/>
                  <a:gd name="connsiteY30" fmla="*/ 302997 h 606016"/>
                  <a:gd name="connsiteX31" fmla="*/ 162653 w 606933"/>
                  <a:gd name="connsiteY31" fmla="*/ 324350 h 606016"/>
                  <a:gd name="connsiteX32" fmla="*/ 102470 w 606933"/>
                  <a:gd name="connsiteY32" fmla="*/ 324350 h 606016"/>
                  <a:gd name="connsiteX33" fmla="*/ 52836 w 606933"/>
                  <a:gd name="connsiteY33" fmla="*/ 358966 h 606016"/>
                  <a:gd name="connsiteX34" fmla="*/ 0 w 606933"/>
                  <a:gd name="connsiteY34" fmla="*/ 306195 h 606016"/>
                  <a:gd name="connsiteX35" fmla="*/ 52836 w 606933"/>
                  <a:gd name="connsiteY35" fmla="*/ 253330 h 606016"/>
                  <a:gd name="connsiteX36" fmla="*/ 553987 w 606933"/>
                  <a:gd name="connsiteY36" fmla="*/ 250225 h 606016"/>
                  <a:gd name="connsiteX37" fmla="*/ 606933 w 606933"/>
                  <a:gd name="connsiteY37" fmla="*/ 302996 h 606016"/>
                  <a:gd name="connsiteX38" fmla="*/ 553987 w 606933"/>
                  <a:gd name="connsiteY38" fmla="*/ 355861 h 606016"/>
                  <a:gd name="connsiteX39" fmla="*/ 505658 w 606933"/>
                  <a:gd name="connsiteY39" fmla="*/ 324349 h 606016"/>
                  <a:gd name="connsiteX40" fmla="*/ 444139 w 606933"/>
                  <a:gd name="connsiteY40" fmla="*/ 324349 h 606016"/>
                  <a:gd name="connsiteX41" fmla="*/ 445741 w 606933"/>
                  <a:gd name="connsiteY41" fmla="*/ 302996 h 606016"/>
                  <a:gd name="connsiteX42" fmla="*/ 444987 w 606933"/>
                  <a:gd name="connsiteY42" fmla="*/ 287851 h 606016"/>
                  <a:gd name="connsiteX43" fmla="*/ 503397 w 606933"/>
                  <a:gd name="connsiteY43" fmla="*/ 287851 h 606016"/>
                  <a:gd name="connsiteX44" fmla="*/ 553987 w 606933"/>
                  <a:gd name="connsiteY44" fmla="*/ 250225 h 606016"/>
                  <a:gd name="connsiteX45" fmla="*/ 303361 w 606933"/>
                  <a:gd name="connsiteY45" fmla="*/ 231794 h 606016"/>
                  <a:gd name="connsiteX46" fmla="*/ 232049 w 606933"/>
                  <a:gd name="connsiteY46" fmla="*/ 302996 h 606016"/>
                  <a:gd name="connsiteX47" fmla="*/ 249099 w 606933"/>
                  <a:gd name="connsiteY47" fmla="*/ 320115 h 606016"/>
                  <a:gd name="connsiteX48" fmla="*/ 266150 w 606933"/>
                  <a:gd name="connsiteY48" fmla="*/ 302996 h 606016"/>
                  <a:gd name="connsiteX49" fmla="*/ 303455 w 606933"/>
                  <a:gd name="connsiteY49" fmla="*/ 265749 h 606016"/>
                  <a:gd name="connsiteX50" fmla="*/ 320412 w 606933"/>
                  <a:gd name="connsiteY50" fmla="*/ 248819 h 606016"/>
                  <a:gd name="connsiteX51" fmla="*/ 303361 w 606933"/>
                  <a:gd name="connsiteY51" fmla="*/ 231794 h 606016"/>
                  <a:gd name="connsiteX52" fmla="*/ 303455 w 606933"/>
                  <a:gd name="connsiteY52" fmla="*/ 188904 h 606016"/>
                  <a:gd name="connsiteX53" fmla="*/ 417818 w 606933"/>
                  <a:gd name="connsiteY53" fmla="*/ 302996 h 606016"/>
                  <a:gd name="connsiteX54" fmla="*/ 303455 w 606933"/>
                  <a:gd name="connsiteY54" fmla="*/ 417183 h 606016"/>
                  <a:gd name="connsiteX55" fmla="*/ 189186 w 606933"/>
                  <a:gd name="connsiteY55" fmla="*/ 302996 h 606016"/>
                  <a:gd name="connsiteX56" fmla="*/ 303455 w 606933"/>
                  <a:gd name="connsiteY56" fmla="*/ 188904 h 606016"/>
                  <a:gd name="connsiteX57" fmla="*/ 480677 w 606933"/>
                  <a:gd name="connsiteY57" fmla="*/ 73506 h 606016"/>
                  <a:gd name="connsiteX58" fmla="*/ 518018 w 606933"/>
                  <a:gd name="connsiteY58" fmla="*/ 88889 h 606016"/>
                  <a:gd name="connsiteX59" fmla="*/ 518018 w 606933"/>
                  <a:gd name="connsiteY59" fmla="*/ 163406 h 606016"/>
                  <a:gd name="connsiteX60" fmla="*/ 458574 w 606933"/>
                  <a:gd name="connsiteY60" fmla="*/ 173944 h 606016"/>
                  <a:gd name="connsiteX61" fmla="*/ 416275 w 606933"/>
                  <a:gd name="connsiteY61" fmla="*/ 216283 h 606016"/>
                  <a:gd name="connsiteX62" fmla="*/ 390368 w 606933"/>
                  <a:gd name="connsiteY62" fmla="*/ 190503 h 606016"/>
                  <a:gd name="connsiteX63" fmla="*/ 405818 w 606933"/>
                  <a:gd name="connsiteY63" fmla="*/ 175073 h 606016"/>
                  <a:gd name="connsiteX64" fmla="*/ 432855 w 606933"/>
                  <a:gd name="connsiteY64" fmla="*/ 148258 h 606016"/>
                  <a:gd name="connsiteX65" fmla="*/ 443406 w 606933"/>
                  <a:gd name="connsiteY65" fmla="*/ 88889 h 606016"/>
                  <a:gd name="connsiteX66" fmla="*/ 480677 w 606933"/>
                  <a:gd name="connsiteY66" fmla="*/ 73506 h 606016"/>
                  <a:gd name="connsiteX67" fmla="*/ 126232 w 606933"/>
                  <a:gd name="connsiteY67" fmla="*/ 73247 h 606016"/>
                  <a:gd name="connsiteX68" fmla="*/ 179075 w 606933"/>
                  <a:gd name="connsiteY68" fmla="*/ 126039 h 606016"/>
                  <a:gd name="connsiteX69" fmla="*/ 174177 w 606933"/>
                  <a:gd name="connsiteY69" fmla="*/ 148247 h 606016"/>
                  <a:gd name="connsiteX70" fmla="*/ 216565 w 606933"/>
                  <a:gd name="connsiteY70" fmla="*/ 190499 h 606016"/>
                  <a:gd name="connsiteX71" fmla="*/ 190755 w 606933"/>
                  <a:gd name="connsiteY71" fmla="*/ 216283 h 606016"/>
                  <a:gd name="connsiteX72" fmla="*/ 148462 w 606933"/>
                  <a:gd name="connsiteY72" fmla="*/ 173937 h 606016"/>
                  <a:gd name="connsiteX73" fmla="*/ 126232 w 606933"/>
                  <a:gd name="connsiteY73" fmla="*/ 178830 h 606016"/>
                  <a:gd name="connsiteX74" fmla="*/ 73388 w 606933"/>
                  <a:gd name="connsiteY74" fmla="*/ 126039 h 606016"/>
                  <a:gd name="connsiteX75" fmla="*/ 126232 w 606933"/>
                  <a:gd name="connsiteY75" fmla="*/ 73247 h 606016"/>
                  <a:gd name="connsiteX76" fmla="*/ 303420 w 606933"/>
                  <a:gd name="connsiteY76" fmla="*/ 0 h 606016"/>
                  <a:gd name="connsiteX77" fmla="*/ 356356 w 606933"/>
                  <a:gd name="connsiteY77" fmla="*/ 52775 h 606016"/>
                  <a:gd name="connsiteX78" fmla="*/ 321693 w 606933"/>
                  <a:gd name="connsiteY78" fmla="*/ 102352 h 606016"/>
                  <a:gd name="connsiteX79" fmla="*/ 321693 w 606933"/>
                  <a:gd name="connsiteY79" fmla="*/ 162089 h 606016"/>
                  <a:gd name="connsiteX80" fmla="*/ 303420 w 606933"/>
                  <a:gd name="connsiteY80" fmla="*/ 160960 h 606016"/>
                  <a:gd name="connsiteX81" fmla="*/ 285241 w 606933"/>
                  <a:gd name="connsiteY81" fmla="*/ 162089 h 606016"/>
                  <a:gd name="connsiteX82" fmla="*/ 285241 w 606933"/>
                  <a:gd name="connsiteY82" fmla="*/ 102352 h 606016"/>
                  <a:gd name="connsiteX83" fmla="*/ 250578 w 606933"/>
                  <a:gd name="connsiteY83" fmla="*/ 52775 h 606016"/>
                  <a:gd name="connsiteX84" fmla="*/ 303420 w 606933"/>
                  <a:gd name="connsiteY84" fmla="*/ 0 h 60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06933" h="606016">
                    <a:moveTo>
                      <a:pt x="285241" y="444068"/>
                    </a:moveTo>
                    <a:cubicBezTo>
                      <a:pt x="291175" y="444820"/>
                      <a:pt x="297297" y="445197"/>
                      <a:pt x="303420" y="445197"/>
                    </a:cubicBezTo>
                    <a:cubicBezTo>
                      <a:pt x="309637" y="445197"/>
                      <a:pt x="315665" y="444820"/>
                      <a:pt x="321693" y="444068"/>
                    </a:cubicBezTo>
                    <a:lnTo>
                      <a:pt x="321693" y="466921"/>
                    </a:lnTo>
                    <a:lnTo>
                      <a:pt x="321693" y="503693"/>
                    </a:lnTo>
                    <a:cubicBezTo>
                      <a:pt x="341850" y="511029"/>
                      <a:pt x="356356" y="530497"/>
                      <a:pt x="356356" y="553162"/>
                    </a:cubicBezTo>
                    <a:cubicBezTo>
                      <a:pt x="356356" y="582410"/>
                      <a:pt x="332620" y="606016"/>
                      <a:pt x="303420" y="606016"/>
                    </a:cubicBezTo>
                    <a:cubicBezTo>
                      <a:pt x="274220" y="606016"/>
                      <a:pt x="250578" y="582316"/>
                      <a:pt x="250578" y="553162"/>
                    </a:cubicBezTo>
                    <a:cubicBezTo>
                      <a:pt x="250578" y="530497"/>
                      <a:pt x="264989" y="511029"/>
                      <a:pt x="285241" y="503693"/>
                    </a:cubicBezTo>
                    <a:lnTo>
                      <a:pt x="285241" y="466921"/>
                    </a:lnTo>
                    <a:close/>
                    <a:moveTo>
                      <a:pt x="416083" y="389803"/>
                    </a:moveTo>
                    <a:lnTo>
                      <a:pt x="458471" y="432034"/>
                    </a:lnTo>
                    <a:cubicBezTo>
                      <a:pt x="465253" y="428931"/>
                      <a:pt x="472789" y="427143"/>
                      <a:pt x="480701" y="427143"/>
                    </a:cubicBezTo>
                    <a:cubicBezTo>
                      <a:pt x="509808" y="427143"/>
                      <a:pt x="533451" y="450752"/>
                      <a:pt x="533545" y="480003"/>
                    </a:cubicBezTo>
                    <a:cubicBezTo>
                      <a:pt x="533545" y="509161"/>
                      <a:pt x="509808" y="532769"/>
                      <a:pt x="480701" y="532769"/>
                    </a:cubicBezTo>
                    <a:cubicBezTo>
                      <a:pt x="451407" y="532769"/>
                      <a:pt x="427764" y="509067"/>
                      <a:pt x="427764" y="480003"/>
                    </a:cubicBezTo>
                    <a:cubicBezTo>
                      <a:pt x="427764" y="471914"/>
                      <a:pt x="429553" y="464578"/>
                      <a:pt x="432662" y="457806"/>
                    </a:cubicBezTo>
                    <a:lnTo>
                      <a:pt x="390368" y="415480"/>
                    </a:lnTo>
                    <a:cubicBezTo>
                      <a:pt x="400070" y="408144"/>
                      <a:pt x="408736" y="399491"/>
                      <a:pt x="416083" y="389803"/>
                    </a:cubicBezTo>
                    <a:close/>
                    <a:moveTo>
                      <a:pt x="190658" y="389803"/>
                    </a:moveTo>
                    <a:cubicBezTo>
                      <a:pt x="198194" y="399491"/>
                      <a:pt x="206862" y="408144"/>
                      <a:pt x="216283" y="415480"/>
                    </a:cubicBezTo>
                    <a:lnTo>
                      <a:pt x="174076" y="457806"/>
                    </a:lnTo>
                    <a:cubicBezTo>
                      <a:pt x="177185" y="464578"/>
                      <a:pt x="178975" y="472103"/>
                      <a:pt x="178975" y="480003"/>
                    </a:cubicBezTo>
                    <a:cubicBezTo>
                      <a:pt x="178975" y="509161"/>
                      <a:pt x="155234" y="532769"/>
                      <a:pt x="126123" y="532769"/>
                    </a:cubicBezTo>
                    <a:cubicBezTo>
                      <a:pt x="96823" y="532769"/>
                      <a:pt x="73176" y="509161"/>
                      <a:pt x="73176" y="480003"/>
                    </a:cubicBezTo>
                    <a:cubicBezTo>
                      <a:pt x="73176" y="450752"/>
                      <a:pt x="96917" y="427143"/>
                      <a:pt x="126123" y="427143"/>
                    </a:cubicBezTo>
                    <a:cubicBezTo>
                      <a:pt x="134131" y="427143"/>
                      <a:pt x="141573" y="428931"/>
                      <a:pt x="148357" y="432034"/>
                    </a:cubicBezTo>
                    <a:close/>
                    <a:moveTo>
                      <a:pt x="52836" y="253330"/>
                    </a:moveTo>
                    <a:cubicBezTo>
                      <a:pt x="75628" y="253330"/>
                      <a:pt x="95030" y="267628"/>
                      <a:pt x="102470" y="287852"/>
                    </a:cubicBezTo>
                    <a:lnTo>
                      <a:pt x="161711" y="287852"/>
                    </a:lnTo>
                    <a:cubicBezTo>
                      <a:pt x="161240" y="292838"/>
                      <a:pt x="160958" y="297917"/>
                      <a:pt x="160958" y="302997"/>
                    </a:cubicBezTo>
                    <a:cubicBezTo>
                      <a:pt x="160958" y="310334"/>
                      <a:pt x="161617" y="317483"/>
                      <a:pt x="162653" y="324350"/>
                    </a:cubicBezTo>
                    <a:lnTo>
                      <a:pt x="102470" y="324350"/>
                    </a:lnTo>
                    <a:cubicBezTo>
                      <a:pt x="95030" y="344386"/>
                      <a:pt x="75628" y="358872"/>
                      <a:pt x="52836" y="358966"/>
                    </a:cubicBezTo>
                    <a:cubicBezTo>
                      <a:pt x="23640" y="358966"/>
                      <a:pt x="0" y="335355"/>
                      <a:pt x="0" y="306195"/>
                    </a:cubicBezTo>
                    <a:cubicBezTo>
                      <a:pt x="0" y="276941"/>
                      <a:pt x="23734" y="253330"/>
                      <a:pt x="52836" y="253330"/>
                    </a:cubicBezTo>
                    <a:close/>
                    <a:moveTo>
                      <a:pt x="553987" y="250225"/>
                    </a:moveTo>
                    <a:cubicBezTo>
                      <a:pt x="583192" y="250225"/>
                      <a:pt x="606933" y="273930"/>
                      <a:pt x="606933" y="302996"/>
                    </a:cubicBezTo>
                    <a:cubicBezTo>
                      <a:pt x="606933" y="332250"/>
                      <a:pt x="583192" y="355861"/>
                      <a:pt x="553987" y="355861"/>
                    </a:cubicBezTo>
                    <a:cubicBezTo>
                      <a:pt x="532413" y="355861"/>
                      <a:pt x="513854" y="342880"/>
                      <a:pt x="505658" y="324349"/>
                    </a:cubicBezTo>
                    <a:lnTo>
                      <a:pt x="444139" y="324349"/>
                    </a:lnTo>
                    <a:cubicBezTo>
                      <a:pt x="445270" y="317294"/>
                      <a:pt x="445741" y="310333"/>
                      <a:pt x="445741" y="302996"/>
                    </a:cubicBezTo>
                    <a:cubicBezTo>
                      <a:pt x="445741" y="297916"/>
                      <a:pt x="445458" y="292837"/>
                      <a:pt x="444987" y="287851"/>
                    </a:cubicBezTo>
                    <a:lnTo>
                      <a:pt x="503397" y="287851"/>
                    </a:lnTo>
                    <a:cubicBezTo>
                      <a:pt x="509897" y="266028"/>
                      <a:pt x="530152" y="250225"/>
                      <a:pt x="553987" y="250225"/>
                    </a:cubicBezTo>
                    <a:close/>
                    <a:moveTo>
                      <a:pt x="303361" y="231794"/>
                    </a:moveTo>
                    <a:cubicBezTo>
                      <a:pt x="264078" y="231794"/>
                      <a:pt x="232049" y="263774"/>
                      <a:pt x="232049" y="302996"/>
                    </a:cubicBezTo>
                    <a:cubicBezTo>
                      <a:pt x="232049" y="312402"/>
                      <a:pt x="239679" y="320115"/>
                      <a:pt x="249099" y="320115"/>
                    </a:cubicBezTo>
                    <a:cubicBezTo>
                      <a:pt x="258520" y="320115"/>
                      <a:pt x="266150" y="312402"/>
                      <a:pt x="266150" y="302996"/>
                    </a:cubicBezTo>
                    <a:cubicBezTo>
                      <a:pt x="266150" y="282492"/>
                      <a:pt x="282919" y="265749"/>
                      <a:pt x="303455" y="265749"/>
                    </a:cubicBezTo>
                    <a:cubicBezTo>
                      <a:pt x="312875" y="265749"/>
                      <a:pt x="320600" y="258225"/>
                      <a:pt x="320412" y="248819"/>
                    </a:cubicBezTo>
                    <a:cubicBezTo>
                      <a:pt x="320412" y="239413"/>
                      <a:pt x="312781" y="231794"/>
                      <a:pt x="303361" y="231794"/>
                    </a:cubicBezTo>
                    <a:close/>
                    <a:moveTo>
                      <a:pt x="303455" y="188904"/>
                    </a:moveTo>
                    <a:cubicBezTo>
                      <a:pt x="366665" y="188904"/>
                      <a:pt x="417818" y="239978"/>
                      <a:pt x="417818" y="302996"/>
                    </a:cubicBezTo>
                    <a:cubicBezTo>
                      <a:pt x="417818" y="366109"/>
                      <a:pt x="366665" y="417183"/>
                      <a:pt x="303455" y="417183"/>
                    </a:cubicBezTo>
                    <a:cubicBezTo>
                      <a:pt x="240339" y="417183"/>
                      <a:pt x="189186" y="366109"/>
                      <a:pt x="189186" y="302996"/>
                    </a:cubicBezTo>
                    <a:cubicBezTo>
                      <a:pt x="189186" y="239978"/>
                      <a:pt x="240339" y="188904"/>
                      <a:pt x="303455" y="188904"/>
                    </a:cubicBezTo>
                    <a:close/>
                    <a:moveTo>
                      <a:pt x="480677" y="73506"/>
                    </a:moveTo>
                    <a:cubicBezTo>
                      <a:pt x="494184" y="73506"/>
                      <a:pt x="507702" y="78634"/>
                      <a:pt x="518018" y="88889"/>
                    </a:cubicBezTo>
                    <a:cubicBezTo>
                      <a:pt x="538555" y="109494"/>
                      <a:pt x="538555" y="142895"/>
                      <a:pt x="518018" y="163406"/>
                    </a:cubicBezTo>
                    <a:cubicBezTo>
                      <a:pt x="501909" y="179495"/>
                      <a:pt x="478074" y="182976"/>
                      <a:pt x="458574" y="173944"/>
                    </a:cubicBezTo>
                    <a:lnTo>
                      <a:pt x="416275" y="216283"/>
                    </a:lnTo>
                    <a:cubicBezTo>
                      <a:pt x="408738" y="206592"/>
                      <a:pt x="400071" y="197936"/>
                      <a:pt x="390368" y="190503"/>
                    </a:cubicBezTo>
                    <a:lnTo>
                      <a:pt x="405818" y="175073"/>
                    </a:lnTo>
                    <a:lnTo>
                      <a:pt x="432855" y="148258"/>
                    </a:lnTo>
                    <a:cubicBezTo>
                      <a:pt x="423811" y="128782"/>
                      <a:pt x="427297" y="104978"/>
                      <a:pt x="443406" y="88889"/>
                    </a:cubicBezTo>
                    <a:cubicBezTo>
                      <a:pt x="453674" y="78634"/>
                      <a:pt x="467170" y="73506"/>
                      <a:pt x="480677" y="73506"/>
                    </a:cubicBezTo>
                    <a:close/>
                    <a:moveTo>
                      <a:pt x="126232" y="73247"/>
                    </a:moveTo>
                    <a:cubicBezTo>
                      <a:pt x="155526" y="73247"/>
                      <a:pt x="179075" y="96961"/>
                      <a:pt x="179075" y="126039"/>
                    </a:cubicBezTo>
                    <a:cubicBezTo>
                      <a:pt x="179075" y="134037"/>
                      <a:pt x="177380" y="141471"/>
                      <a:pt x="174177" y="148247"/>
                    </a:cubicBezTo>
                    <a:lnTo>
                      <a:pt x="216565" y="190499"/>
                    </a:lnTo>
                    <a:cubicBezTo>
                      <a:pt x="206863" y="197933"/>
                      <a:pt x="198197" y="206590"/>
                      <a:pt x="190755" y="216283"/>
                    </a:cubicBezTo>
                    <a:lnTo>
                      <a:pt x="148462" y="173937"/>
                    </a:lnTo>
                    <a:cubicBezTo>
                      <a:pt x="141680" y="177136"/>
                      <a:pt x="134144" y="178830"/>
                      <a:pt x="126232" y="178830"/>
                    </a:cubicBezTo>
                    <a:cubicBezTo>
                      <a:pt x="97125" y="178830"/>
                      <a:pt x="73482" y="155304"/>
                      <a:pt x="73388" y="126039"/>
                    </a:cubicBezTo>
                    <a:cubicBezTo>
                      <a:pt x="73388" y="96773"/>
                      <a:pt x="97125" y="73247"/>
                      <a:pt x="126232" y="73247"/>
                    </a:cubicBezTo>
                    <a:close/>
                    <a:moveTo>
                      <a:pt x="303420" y="0"/>
                    </a:moveTo>
                    <a:cubicBezTo>
                      <a:pt x="332714" y="0"/>
                      <a:pt x="356356" y="23707"/>
                      <a:pt x="356356" y="52775"/>
                    </a:cubicBezTo>
                    <a:cubicBezTo>
                      <a:pt x="356356" y="75541"/>
                      <a:pt x="341850" y="94920"/>
                      <a:pt x="321693" y="102352"/>
                    </a:cubicBezTo>
                    <a:lnTo>
                      <a:pt x="321693" y="162089"/>
                    </a:lnTo>
                    <a:cubicBezTo>
                      <a:pt x="315759" y="161336"/>
                      <a:pt x="309637" y="160960"/>
                      <a:pt x="303420" y="160960"/>
                    </a:cubicBezTo>
                    <a:cubicBezTo>
                      <a:pt x="297297" y="160960"/>
                      <a:pt x="291269" y="161336"/>
                      <a:pt x="285241" y="162089"/>
                    </a:cubicBezTo>
                    <a:lnTo>
                      <a:pt x="285241" y="102352"/>
                    </a:lnTo>
                    <a:cubicBezTo>
                      <a:pt x="264989" y="94920"/>
                      <a:pt x="250578" y="75541"/>
                      <a:pt x="250578" y="52775"/>
                    </a:cubicBezTo>
                    <a:cubicBezTo>
                      <a:pt x="250578" y="23613"/>
                      <a:pt x="274314" y="0"/>
                      <a:pt x="30342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5" name="iṧḷídé"/>
              <p:cNvSpPr txBox="1"/>
              <p:nvPr/>
            </p:nvSpPr>
            <p:spPr bwMode="auto">
              <a:xfrm>
                <a:off x="2967037" y="4611406"/>
                <a:ext cx="2087565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16" name="iṩļîḍè"/>
              <p:cNvSpPr/>
              <p:nvPr/>
            </p:nvSpPr>
            <p:spPr bwMode="auto">
              <a:xfrm>
                <a:off x="2968622" y="5009867"/>
                <a:ext cx="2087565" cy="89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17" name="iṧḻiḋe"/>
              <p:cNvSpPr/>
              <p:nvPr/>
            </p:nvSpPr>
            <p:spPr>
              <a:xfrm>
                <a:off x="3409381" y="4081462"/>
                <a:ext cx="280535" cy="381000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8" name="išḷíḑe"/>
              <p:cNvSpPr txBox="1"/>
              <p:nvPr/>
            </p:nvSpPr>
            <p:spPr bwMode="auto">
              <a:xfrm>
                <a:off x="5260974" y="4611406"/>
                <a:ext cx="2087565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19" name="íSľiḋé"/>
              <p:cNvSpPr/>
              <p:nvPr/>
            </p:nvSpPr>
            <p:spPr bwMode="auto">
              <a:xfrm>
                <a:off x="5262559" y="5009867"/>
                <a:ext cx="2087565" cy="89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20" name="îś1îḋé"/>
              <p:cNvSpPr/>
              <p:nvPr/>
            </p:nvSpPr>
            <p:spPr>
              <a:xfrm>
                <a:off x="5656401" y="4081462"/>
                <a:ext cx="374369" cy="381000"/>
              </a:xfrm>
              <a:custGeom>
                <a:avLst/>
                <a:gdLst>
                  <a:gd name="connsiteX0" fmla="*/ 418698 w 597618"/>
                  <a:gd name="connsiteY0" fmla="*/ 375700 h 608203"/>
                  <a:gd name="connsiteX1" fmla="*/ 398033 w 597618"/>
                  <a:gd name="connsiteY1" fmla="*/ 379435 h 608203"/>
                  <a:gd name="connsiteX2" fmla="*/ 368439 w 597618"/>
                  <a:gd name="connsiteY2" fmla="*/ 447843 h 608203"/>
                  <a:gd name="connsiteX3" fmla="*/ 437038 w 597618"/>
                  <a:gd name="connsiteY3" fmla="*/ 477396 h 608203"/>
                  <a:gd name="connsiteX4" fmla="*/ 466631 w 597618"/>
                  <a:gd name="connsiteY4" fmla="*/ 408988 h 608203"/>
                  <a:gd name="connsiteX5" fmla="*/ 418698 w 597618"/>
                  <a:gd name="connsiteY5" fmla="*/ 375700 h 608203"/>
                  <a:gd name="connsiteX6" fmla="*/ 368148 w 597618"/>
                  <a:gd name="connsiteY6" fmla="*/ 248531 h 608203"/>
                  <a:gd name="connsiteX7" fmla="*/ 405795 w 597618"/>
                  <a:gd name="connsiteY7" fmla="*/ 306280 h 608203"/>
                  <a:gd name="connsiteX8" fmla="*/ 439463 w 597618"/>
                  <a:gd name="connsiteY8" fmla="*/ 307733 h 608203"/>
                  <a:gd name="connsiteX9" fmla="*/ 477886 w 597618"/>
                  <a:gd name="connsiteY9" fmla="*/ 252504 h 608203"/>
                  <a:gd name="connsiteX10" fmla="*/ 510002 w 597618"/>
                  <a:gd name="connsiteY10" fmla="*/ 266456 h 608203"/>
                  <a:gd name="connsiteX11" fmla="*/ 495739 w 597618"/>
                  <a:gd name="connsiteY11" fmla="*/ 333701 h 608203"/>
                  <a:gd name="connsiteX12" fmla="*/ 518541 w 597618"/>
                  <a:gd name="connsiteY12" fmla="*/ 358506 h 608203"/>
                  <a:gd name="connsiteX13" fmla="*/ 584713 w 597618"/>
                  <a:gd name="connsiteY13" fmla="*/ 346588 h 608203"/>
                  <a:gd name="connsiteX14" fmla="*/ 597618 w 597618"/>
                  <a:gd name="connsiteY14" fmla="*/ 379145 h 608203"/>
                  <a:gd name="connsiteX15" fmla="*/ 539790 w 597618"/>
                  <a:gd name="connsiteY15" fmla="*/ 416740 h 608203"/>
                  <a:gd name="connsiteX16" fmla="*/ 538334 w 597618"/>
                  <a:gd name="connsiteY16" fmla="*/ 450265 h 608203"/>
                  <a:gd name="connsiteX17" fmla="*/ 593640 w 597618"/>
                  <a:gd name="connsiteY17" fmla="*/ 488635 h 608203"/>
                  <a:gd name="connsiteX18" fmla="*/ 579765 w 597618"/>
                  <a:gd name="connsiteY18" fmla="*/ 520707 h 608203"/>
                  <a:gd name="connsiteX19" fmla="*/ 512331 w 597618"/>
                  <a:gd name="connsiteY19" fmla="*/ 506464 h 608203"/>
                  <a:gd name="connsiteX20" fmla="*/ 487492 w 597618"/>
                  <a:gd name="connsiteY20" fmla="*/ 529137 h 608203"/>
                  <a:gd name="connsiteX21" fmla="*/ 499426 w 597618"/>
                  <a:gd name="connsiteY21" fmla="*/ 595219 h 608203"/>
                  <a:gd name="connsiteX22" fmla="*/ 466825 w 597618"/>
                  <a:gd name="connsiteY22" fmla="*/ 608203 h 608203"/>
                  <a:gd name="connsiteX23" fmla="*/ 429178 w 597618"/>
                  <a:gd name="connsiteY23" fmla="*/ 550454 h 608203"/>
                  <a:gd name="connsiteX24" fmla="*/ 395607 w 597618"/>
                  <a:gd name="connsiteY24" fmla="*/ 549001 h 608203"/>
                  <a:gd name="connsiteX25" fmla="*/ 357184 w 597618"/>
                  <a:gd name="connsiteY25" fmla="*/ 604230 h 608203"/>
                  <a:gd name="connsiteX26" fmla="*/ 325068 w 597618"/>
                  <a:gd name="connsiteY26" fmla="*/ 590374 h 608203"/>
                  <a:gd name="connsiteX27" fmla="*/ 339331 w 597618"/>
                  <a:gd name="connsiteY27" fmla="*/ 523033 h 608203"/>
                  <a:gd name="connsiteX28" fmla="*/ 316530 w 597618"/>
                  <a:gd name="connsiteY28" fmla="*/ 498228 h 608203"/>
                  <a:gd name="connsiteX29" fmla="*/ 250357 w 597618"/>
                  <a:gd name="connsiteY29" fmla="*/ 510146 h 608203"/>
                  <a:gd name="connsiteX30" fmla="*/ 237452 w 597618"/>
                  <a:gd name="connsiteY30" fmla="*/ 477686 h 608203"/>
                  <a:gd name="connsiteX31" fmla="*/ 295281 w 597618"/>
                  <a:gd name="connsiteY31" fmla="*/ 440091 h 608203"/>
                  <a:gd name="connsiteX32" fmla="*/ 296736 w 597618"/>
                  <a:gd name="connsiteY32" fmla="*/ 406566 h 608203"/>
                  <a:gd name="connsiteX33" fmla="*/ 241430 w 597618"/>
                  <a:gd name="connsiteY33" fmla="*/ 368196 h 608203"/>
                  <a:gd name="connsiteX34" fmla="*/ 255305 w 597618"/>
                  <a:gd name="connsiteY34" fmla="*/ 336124 h 608203"/>
                  <a:gd name="connsiteX35" fmla="*/ 322739 w 597618"/>
                  <a:gd name="connsiteY35" fmla="*/ 350270 h 608203"/>
                  <a:gd name="connsiteX36" fmla="*/ 347578 w 597618"/>
                  <a:gd name="connsiteY36" fmla="*/ 327597 h 608203"/>
                  <a:gd name="connsiteX37" fmla="*/ 335644 w 597618"/>
                  <a:gd name="connsiteY37" fmla="*/ 261418 h 608203"/>
                  <a:gd name="connsiteX38" fmla="*/ 186800 w 597618"/>
                  <a:gd name="connsiteY38" fmla="*/ 131675 h 608203"/>
                  <a:gd name="connsiteX39" fmla="*/ 133914 w 597618"/>
                  <a:gd name="connsiteY39" fmla="*/ 184384 h 608203"/>
                  <a:gd name="connsiteX40" fmla="*/ 186800 w 597618"/>
                  <a:gd name="connsiteY40" fmla="*/ 237093 h 608203"/>
                  <a:gd name="connsiteX41" fmla="*/ 239589 w 597618"/>
                  <a:gd name="connsiteY41" fmla="*/ 184384 h 608203"/>
                  <a:gd name="connsiteX42" fmla="*/ 186800 w 597618"/>
                  <a:gd name="connsiteY42" fmla="*/ 131675 h 608203"/>
                  <a:gd name="connsiteX43" fmla="*/ 172341 w 597618"/>
                  <a:gd name="connsiteY43" fmla="*/ 0 h 608203"/>
                  <a:gd name="connsiteX44" fmla="*/ 207372 w 597618"/>
                  <a:gd name="connsiteY44" fmla="*/ 0 h 608203"/>
                  <a:gd name="connsiteX45" fmla="*/ 220958 w 597618"/>
                  <a:gd name="connsiteY45" fmla="*/ 67049 h 608203"/>
                  <a:gd name="connsiteX46" fmla="*/ 251622 w 597618"/>
                  <a:gd name="connsiteY46" fmla="*/ 80226 h 608203"/>
                  <a:gd name="connsiteX47" fmla="*/ 307711 w 597618"/>
                  <a:gd name="connsiteY47" fmla="*/ 43117 h 608203"/>
                  <a:gd name="connsiteX48" fmla="*/ 332359 w 597618"/>
                  <a:gd name="connsiteY48" fmla="*/ 67824 h 608203"/>
                  <a:gd name="connsiteX49" fmla="*/ 294125 w 597618"/>
                  <a:gd name="connsiteY49" fmla="*/ 125183 h 608203"/>
                  <a:gd name="connsiteX50" fmla="*/ 305770 w 597618"/>
                  <a:gd name="connsiteY50" fmla="*/ 156576 h 608203"/>
                  <a:gd name="connsiteX51" fmla="*/ 371174 w 597618"/>
                  <a:gd name="connsiteY51" fmla="*/ 169947 h 608203"/>
                  <a:gd name="connsiteX52" fmla="*/ 371174 w 597618"/>
                  <a:gd name="connsiteY52" fmla="*/ 204925 h 608203"/>
                  <a:gd name="connsiteX53" fmla="*/ 304120 w 597618"/>
                  <a:gd name="connsiteY53" fmla="*/ 218587 h 608203"/>
                  <a:gd name="connsiteX54" fmla="*/ 291020 w 597618"/>
                  <a:gd name="connsiteY54" fmla="*/ 249204 h 608203"/>
                  <a:gd name="connsiteX55" fmla="*/ 328186 w 597618"/>
                  <a:gd name="connsiteY55" fmla="*/ 305207 h 608203"/>
                  <a:gd name="connsiteX56" fmla="*/ 303441 w 597618"/>
                  <a:gd name="connsiteY56" fmla="*/ 330012 h 608203"/>
                  <a:gd name="connsiteX57" fmla="*/ 245994 w 597618"/>
                  <a:gd name="connsiteY57" fmla="*/ 292127 h 608203"/>
                  <a:gd name="connsiteX58" fmla="*/ 214553 w 597618"/>
                  <a:gd name="connsiteY58" fmla="*/ 304335 h 608203"/>
                  <a:gd name="connsiteX59" fmla="*/ 201259 w 597618"/>
                  <a:gd name="connsiteY59" fmla="*/ 370609 h 608203"/>
                  <a:gd name="connsiteX60" fmla="*/ 166228 w 597618"/>
                  <a:gd name="connsiteY60" fmla="*/ 370609 h 608203"/>
                  <a:gd name="connsiteX61" fmla="*/ 152545 w 597618"/>
                  <a:gd name="connsiteY61" fmla="*/ 302688 h 608203"/>
                  <a:gd name="connsiteX62" fmla="*/ 121784 w 597618"/>
                  <a:gd name="connsiteY62" fmla="*/ 288445 h 608203"/>
                  <a:gd name="connsiteX63" fmla="*/ 65695 w 597618"/>
                  <a:gd name="connsiteY63" fmla="*/ 325651 h 608203"/>
                  <a:gd name="connsiteX64" fmla="*/ 40853 w 597618"/>
                  <a:gd name="connsiteY64" fmla="*/ 300847 h 608203"/>
                  <a:gd name="connsiteX65" fmla="*/ 78796 w 597618"/>
                  <a:gd name="connsiteY65" fmla="*/ 243585 h 608203"/>
                  <a:gd name="connsiteX66" fmla="*/ 66472 w 597618"/>
                  <a:gd name="connsiteY66" fmla="*/ 212095 h 608203"/>
                  <a:gd name="connsiteX67" fmla="*/ 0 w 597618"/>
                  <a:gd name="connsiteY67" fmla="*/ 198821 h 608203"/>
                  <a:gd name="connsiteX68" fmla="*/ 0 w 597618"/>
                  <a:gd name="connsiteY68" fmla="*/ 163843 h 608203"/>
                  <a:gd name="connsiteX69" fmla="*/ 68121 w 597618"/>
                  <a:gd name="connsiteY69" fmla="*/ 150181 h 608203"/>
                  <a:gd name="connsiteX70" fmla="*/ 82483 w 597618"/>
                  <a:gd name="connsiteY70" fmla="*/ 119564 h 608203"/>
                  <a:gd name="connsiteX71" fmla="*/ 45317 w 597618"/>
                  <a:gd name="connsiteY71" fmla="*/ 63561 h 608203"/>
                  <a:gd name="connsiteX72" fmla="*/ 70062 w 597618"/>
                  <a:gd name="connsiteY72" fmla="*/ 38950 h 608203"/>
                  <a:gd name="connsiteX73" fmla="*/ 127509 w 597618"/>
                  <a:gd name="connsiteY73" fmla="*/ 77125 h 608203"/>
                  <a:gd name="connsiteX74" fmla="*/ 158950 w 597618"/>
                  <a:gd name="connsiteY74" fmla="*/ 65402 h 608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597618" h="608203">
                    <a:moveTo>
                      <a:pt x="418698" y="375700"/>
                    </a:moveTo>
                    <a:cubicBezTo>
                      <a:pt x="411835" y="375553"/>
                      <a:pt x="404825" y="376746"/>
                      <a:pt x="398033" y="379435"/>
                    </a:cubicBezTo>
                    <a:cubicBezTo>
                      <a:pt x="370962" y="390094"/>
                      <a:pt x="357669" y="420809"/>
                      <a:pt x="368439" y="447843"/>
                    </a:cubicBezTo>
                    <a:cubicBezTo>
                      <a:pt x="379209" y="474973"/>
                      <a:pt x="409870" y="488151"/>
                      <a:pt x="437038" y="477396"/>
                    </a:cubicBezTo>
                    <a:cubicBezTo>
                      <a:pt x="464108" y="466640"/>
                      <a:pt x="477401" y="436022"/>
                      <a:pt x="466631" y="408988"/>
                    </a:cubicBezTo>
                    <a:cubicBezTo>
                      <a:pt x="458553" y="388640"/>
                      <a:pt x="439287" y="376141"/>
                      <a:pt x="418698" y="375700"/>
                    </a:cubicBezTo>
                    <a:close/>
                    <a:moveTo>
                      <a:pt x="368148" y="248531"/>
                    </a:moveTo>
                    <a:lnTo>
                      <a:pt x="405795" y="306280"/>
                    </a:lnTo>
                    <a:cubicBezTo>
                      <a:pt x="417147" y="305214"/>
                      <a:pt x="428499" y="305699"/>
                      <a:pt x="439463" y="307733"/>
                    </a:cubicBezTo>
                    <a:lnTo>
                      <a:pt x="477886" y="252504"/>
                    </a:lnTo>
                    <a:lnTo>
                      <a:pt x="510002" y="266456"/>
                    </a:lnTo>
                    <a:lnTo>
                      <a:pt x="495739" y="333701"/>
                    </a:lnTo>
                    <a:cubicBezTo>
                      <a:pt x="504375" y="340774"/>
                      <a:pt x="511943" y="349107"/>
                      <a:pt x="518541" y="358506"/>
                    </a:cubicBezTo>
                    <a:lnTo>
                      <a:pt x="584713" y="346588"/>
                    </a:lnTo>
                    <a:lnTo>
                      <a:pt x="597618" y="379145"/>
                    </a:lnTo>
                    <a:lnTo>
                      <a:pt x="539790" y="416740"/>
                    </a:lnTo>
                    <a:cubicBezTo>
                      <a:pt x="540954" y="428076"/>
                      <a:pt x="540372" y="439316"/>
                      <a:pt x="538334" y="450265"/>
                    </a:cubicBezTo>
                    <a:lnTo>
                      <a:pt x="593640" y="488635"/>
                    </a:lnTo>
                    <a:lnTo>
                      <a:pt x="579765" y="520707"/>
                    </a:lnTo>
                    <a:lnTo>
                      <a:pt x="512331" y="506464"/>
                    </a:lnTo>
                    <a:cubicBezTo>
                      <a:pt x="505248" y="515087"/>
                      <a:pt x="496904" y="522645"/>
                      <a:pt x="487492" y="529137"/>
                    </a:cubicBezTo>
                    <a:lnTo>
                      <a:pt x="499426" y="595219"/>
                    </a:lnTo>
                    <a:lnTo>
                      <a:pt x="466825" y="608203"/>
                    </a:lnTo>
                    <a:lnTo>
                      <a:pt x="429178" y="550454"/>
                    </a:lnTo>
                    <a:cubicBezTo>
                      <a:pt x="417826" y="551520"/>
                      <a:pt x="406571" y="551035"/>
                      <a:pt x="395607" y="549001"/>
                    </a:cubicBezTo>
                    <a:lnTo>
                      <a:pt x="357184" y="604230"/>
                    </a:lnTo>
                    <a:lnTo>
                      <a:pt x="325068" y="590374"/>
                    </a:lnTo>
                    <a:lnTo>
                      <a:pt x="339331" y="523033"/>
                    </a:lnTo>
                    <a:cubicBezTo>
                      <a:pt x="330696" y="515960"/>
                      <a:pt x="323127" y="507627"/>
                      <a:pt x="316530" y="498228"/>
                    </a:cubicBezTo>
                    <a:lnTo>
                      <a:pt x="250357" y="510146"/>
                    </a:lnTo>
                    <a:lnTo>
                      <a:pt x="237452" y="477686"/>
                    </a:lnTo>
                    <a:lnTo>
                      <a:pt x="295281" y="440091"/>
                    </a:lnTo>
                    <a:cubicBezTo>
                      <a:pt x="294116" y="428755"/>
                      <a:pt x="294698" y="417515"/>
                      <a:pt x="296736" y="406566"/>
                    </a:cubicBezTo>
                    <a:lnTo>
                      <a:pt x="241430" y="368196"/>
                    </a:lnTo>
                    <a:lnTo>
                      <a:pt x="255305" y="336124"/>
                    </a:lnTo>
                    <a:lnTo>
                      <a:pt x="322739" y="350270"/>
                    </a:lnTo>
                    <a:cubicBezTo>
                      <a:pt x="329822" y="341743"/>
                      <a:pt x="338167" y="334089"/>
                      <a:pt x="347578" y="327597"/>
                    </a:cubicBezTo>
                    <a:lnTo>
                      <a:pt x="335644" y="261418"/>
                    </a:lnTo>
                    <a:close/>
                    <a:moveTo>
                      <a:pt x="186800" y="131675"/>
                    </a:moveTo>
                    <a:cubicBezTo>
                      <a:pt x="157591" y="131675"/>
                      <a:pt x="133914" y="155220"/>
                      <a:pt x="133914" y="184384"/>
                    </a:cubicBezTo>
                    <a:cubicBezTo>
                      <a:pt x="133914" y="213451"/>
                      <a:pt x="157591" y="237093"/>
                      <a:pt x="186800" y="237093"/>
                    </a:cubicBezTo>
                    <a:cubicBezTo>
                      <a:pt x="215912" y="237093"/>
                      <a:pt x="239589" y="213451"/>
                      <a:pt x="239589" y="184384"/>
                    </a:cubicBezTo>
                    <a:cubicBezTo>
                      <a:pt x="239589" y="155220"/>
                      <a:pt x="215912" y="131675"/>
                      <a:pt x="186800" y="131675"/>
                    </a:cubicBezTo>
                    <a:close/>
                    <a:moveTo>
                      <a:pt x="172341" y="0"/>
                    </a:moveTo>
                    <a:lnTo>
                      <a:pt x="207372" y="0"/>
                    </a:lnTo>
                    <a:lnTo>
                      <a:pt x="220958" y="67049"/>
                    </a:lnTo>
                    <a:cubicBezTo>
                      <a:pt x="231923" y="70149"/>
                      <a:pt x="242209" y="74412"/>
                      <a:pt x="251622" y="80226"/>
                    </a:cubicBezTo>
                    <a:lnTo>
                      <a:pt x="307711" y="43117"/>
                    </a:lnTo>
                    <a:lnTo>
                      <a:pt x="332359" y="67824"/>
                    </a:lnTo>
                    <a:lnTo>
                      <a:pt x="294125" y="125183"/>
                    </a:lnTo>
                    <a:cubicBezTo>
                      <a:pt x="299462" y="134873"/>
                      <a:pt x="303247" y="145434"/>
                      <a:pt x="305770" y="156576"/>
                    </a:cubicBezTo>
                    <a:lnTo>
                      <a:pt x="371174" y="169947"/>
                    </a:lnTo>
                    <a:lnTo>
                      <a:pt x="371174" y="204925"/>
                    </a:lnTo>
                    <a:lnTo>
                      <a:pt x="304120" y="218587"/>
                    </a:lnTo>
                    <a:cubicBezTo>
                      <a:pt x="301015" y="229438"/>
                      <a:pt x="296939" y="239806"/>
                      <a:pt x="291020" y="249204"/>
                    </a:cubicBezTo>
                    <a:lnTo>
                      <a:pt x="328186" y="305207"/>
                    </a:lnTo>
                    <a:lnTo>
                      <a:pt x="303441" y="330012"/>
                    </a:lnTo>
                    <a:lnTo>
                      <a:pt x="245994" y="292127"/>
                    </a:lnTo>
                    <a:cubicBezTo>
                      <a:pt x="236290" y="297456"/>
                      <a:pt x="225712" y="301719"/>
                      <a:pt x="214553" y="304335"/>
                    </a:cubicBezTo>
                    <a:lnTo>
                      <a:pt x="201259" y="370609"/>
                    </a:lnTo>
                    <a:lnTo>
                      <a:pt x="166228" y="370609"/>
                    </a:lnTo>
                    <a:lnTo>
                      <a:pt x="152545" y="302688"/>
                    </a:lnTo>
                    <a:cubicBezTo>
                      <a:pt x="141580" y="299491"/>
                      <a:pt x="131294" y="294356"/>
                      <a:pt x="121784" y="288445"/>
                    </a:cubicBezTo>
                    <a:lnTo>
                      <a:pt x="65695" y="325651"/>
                    </a:lnTo>
                    <a:lnTo>
                      <a:pt x="40853" y="300847"/>
                    </a:lnTo>
                    <a:lnTo>
                      <a:pt x="78796" y="243585"/>
                    </a:lnTo>
                    <a:cubicBezTo>
                      <a:pt x="73361" y="233799"/>
                      <a:pt x="69092" y="223237"/>
                      <a:pt x="66472" y="212095"/>
                    </a:cubicBezTo>
                    <a:lnTo>
                      <a:pt x="0" y="198821"/>
                    </a:lnTo>
                    <a:lnTo>
                      <a:pt x="0" y="163843"/>
                    </a:lnTo>
                    <a:lnTo>
                      <a:pt x="68121" y="150181"/>
                    </a:lnTo>
                    <a:cubicBezTo>
                      <a:pt x="71324" y="139233"/>
                      <a:pt x="76564" y="128962"/>
                      <a:pt x="82483" y="119564"/>
                    </a:cubicBezTo>
                    <a:lnTo>
                      <a:pt x="45317" y="63561"/>
                    </a:lnTo>
                    <a:lnTo>
                      <a:pt x="70062" y="38950"/>
                    </a:lnTo>
                    <a:lnTo>
                      <a:pt x="127509" y="77125"/>
                    </a:lnTo>
                    <a:cubicBezTo>
                      <a:pt x="137213" y="71700"/>
                      <a:pt x="147790" y="67921"/>
                      <a:pt x="158950" y="6540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sp>
          <p:nvSpPr>
            <p:cNvPr id="9" name="iŝļiḓé"/>
            <p:cNvSpPr txBox="1"/>
            <p:nvPr/>
          </p:nvSpPr>
          <p:spPr>
            <a:xfrm>
              <a:off x="673100" y="1676754"/>
              <a:ext cx="6956425" cy="1058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20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明年工作计划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740880"/>
            <a:ext cx="10058400" cy="42804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376" y="1288796"/>
            <a:ext cx="5220580" cy="516454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5390" y="1724820"/>
            <a:ext cx="496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# 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是一家为中小微企业、自媒体、设计师、运营者等提供各类素材的网站，包括百万正版摄影、插画高清图片，海量设计海报、办公模板、高清视频等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307034" y="4011724"/>
            <a:ext cx="1355034" cy="1355036"/>
            <a:chOff x="3893523" y="2808117"/>
            <a:chExt cx="1355034" cy="1355036"/>
          </a:xfrm>
        </p:grpSpPr>
        <p:sp>
          <p:nvSpPr>
            <p:cNvPr id="12" name="íṡḷiḋe"/>
            <p:cNvSpPr/>
            <p:nvPr/>
          </p:nvSpPr>
          <p:spPr>
            <a:xfrm>
              <a:off x="3893523" y="2808117"/>
              <a:ext cx="1355034" cy="1355036"/>
            </a:xfrm>
            <a:prstGeom prst="ellipse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" name="iśľîdé"/>
            <p:cNvSpPr/>
            <p:nvPr/>
          </p:nvSpPr>
          <p:spPr bwMode="auto">
            <a:xfrm>
              <a:off x="4266198" y="3291302"/>
              <a:ext cx="609685" cy="388667"/>
            </a:xfrm>
            <a:custGeom>
              <a:avLst/>
              <a:gdLst>
                <a:gd name="connsiteX0" fmla="*/ 498968 w 603828"/>
                <a:gd name="connsiteY0" fmla="*/ 125959 h 384934"/>
                <a:gd name="connsiteX1" fmla="*/ 519009 w 603828"/>
                <a:gd name="connsiteY1" fmla="*/ 145894 h 384934"/>
                <a:gd name="connsiteX2" fmla="*/ 498968 w 603828"/>
                <a:gd name="connsiteY2" fmla="*/ 165829 h 384934"/>
                <a:gd name="connsiteX3" fmla="*/ 478927 w 603828"/>
                <a:gd name="connsiteY3" fmla="*/ 145894 h 384934"/>
                <a:gd name="connsiteX4" fmla="*/ 498968 w 603828"/>
                <a:gd name="connsiteY4" fmla="*/ 125959 h 384934"/>
                <a:gd name="connsiteX5" fmla="*/ 442339 w 603828"/>
                <a:gd name="connsiteY5" fmla="*/ 125959 h 384934"/>
                <a:gd name="connsiteX6" fmla="*/ 462415 w 603828"/>
                <a:gd name="connsiteY6" fmla="*/ 145894 h 384934"/>
                <a:gd name="connsiteX7" fmla="*/ 442339 w 603828"/>
                <a:gd name="connsiteY7" fmla="*/ 165829 h 384934"/>
                <a:gd name="connsiteX8" fmla="*/ 422263 w 603828"/>
                <a:gd name="connsiteY8" fmla="*/ 145894 h 384934"/>
                <a:gd name="connsiteX9" fmla="*/ 442339 w 603828"/>
                <a:gd name="connsiteY9" fmla="*/ 125959 h 384934"/>
                <a:gd name="connsiteX10" fmla="*/ 385711 w 603828"/>
                <a:gd name="connsiteY10" fmla="*/ 125959 h 384934"/>
                <a:gd name="connsiteX11" fmla="*/ 405752 w 603828"/>
                <a:gd name="connsiteY11" fmla="*/ 145894 h 384934"/>
                <a:gd name="connsiteX12" fmla="*/ 385711 w 603828"/>
                <a:gd name="connsiteY12" fmla="*/ 165829 h 384934"/>
                <a:gd name="connsiteX13" fmla="*/ 365670 w 603828"/>
                <a:gd name="connsiteY13" fmla="*/ 145894 h 384934"/>
                <a:gd name="connsiteX14" fmla="*/ 385711 w 603828"/>
                <a:gd name="connsiteY14" fmla="*/ 125959 h 384934"/>
                <a:gd name="connsiteX15" fmla="*/ 329117 w 603828"/>
                <a:gd name="connsiteY15" fmla="*/ 125959 h 384934"/>
                <a:gd name="connsiteX16" fmla="*/ 349158 w 603828"/>
                <a:gd name="connsiteY16" fmla="*/ 145894 h 384934"/>
                <a:gd name="connsiteX17" fmla="*/ 329117 w 603828"/>
                <a:gd name="connsiteY17" fmla="*/ 165829 h 384934"/>
                <a:gd name="connsiteX18" fmla="*/ 309076 w 603828"/>
                <a:gd name="connsiteY18" fmla="*/ 145894 h 384934"/>
                <a:gd name="connsiteX19" fmla="*/ 329117 w 603828"/>
                <a:gd name="connsiteY19" fmla="*/ 125959 h 384934"/>
                <a:gd name="connsiteX20" fmla="*/ 414024 w 603828"/>
                <a:gd name="connsiteY20" fmla="*/ 34369 h 384934"/>
                <a:gd name="connsiteX21" fmla="*/ 258464 w 603828"/>
                <a:gd name="connsiteY21" fmla="*/ 141601 h 384934"/>
                <a:gd name="connsiteX22" fmla="*/ 414024 w 603828"/>
                <a:gd name="connsiteY22" fmla="*/ 248832 h 384934"/>
                <a:gd name="connsiteX23" fmla="*/ 452914 w 603828"/>
                <a:gd name="connsiteY23" fmla="*/ 245395 h 384934"/>
                <a:gd name="connsiteX24" fmla="*/ 456011 w 603828"/>
                <a:gd name="connsiteY24" fmla="*/ 245224 h 384934"/>
                <a:gd name="connsiteX25" fmla="*/ 464443 w 603828"/>
                <a:gd name="connsiteY25" fmla="*/ 247458 h 384934"/>
                <a:gd name="connsiteX26" fmla="*/ 520025 w 603828"/>
                <a:gd name="connsiteY26" fmla="*/ 278905 h 384934"/>
                <a:gd name="connsiteX27" fmla="*/ 509872 w 603828"/>
                <a:gd name="connsiteY27" fmla="*/ 240240 h 384934"/>
                <a:gd name="connsiteX28" fmla="*/ 517444 w 603828"/>
                <a:gd name="connsiteY28" fmla="*/ 221337 h 384934"/>
                <a:gd name="connsiteX29" fmla="*/ 569412 w 603828"/>
                <a:gd name="connsiteY29" fmla="*/ 141601 h 384934"/>
                <a:gd name="connsiteX30" fmla="*/ 414024 w 603828"/>
                <a:gd name="connsiteY30" fmla="*/ 34369 h 384934"/>
                <a:gd name="connsiteX31" fmla="*/ 414024 w 603828"/>
                <a:gd name="connsiteY31" fmla="*/ 0 h 384934"/>
                <a:gd name="connsiteX32" fmla="*/ 546181 w 603828"/>
                <a:gd name="connsiteY32" fmla="*/ 39696 h 384934"/>
                <a:gd name="connsiteX33" fmla="*/ 603828 w 603828"/>
                <a:gd name="connsiteY33" fmla="*/ 141601 h 384934"/>
                <a:gd name="connsiteX34" fmla="*/ 546353 w 603828"/>
                <a:gd name="connsiteY34" fmla="*/ 243505 h 384934"/>
                <a:gd name="connsiteX35" fmla="*/ 563561 w 603828"/>
                <a:gd name="connsiteY35" fmla="*/ 309666 h 384934"/>
                <a:gd name="connsiteX36" fmla="*/ 557366 w 603828"/>
                <a:gd name="connsiteY36" fmla="*/ 327538 h 384934"/>
                <a:gd name="connsiteX37" fmla="*/ 546870 w 603828"/>
                <a:gd name="connsiteY37" fmla="*/ 331146 h 384934"/>
                <a:gd name="connsiteX38" fmla="*/ 538438 w 603828"/>
                <a:gd name="connsiteY38" fmla="*/ 328912 h 384934"/>
                <a:gd name="connsiteX39" fmla="*/ 452742 w 603828"/>
                <a:gd name="connsiteY39" fmla="*/ 280280 h 384934"/>
                <a:gd name="connsiteX40" fmla="*/ 414024 w 603828"/>
                <a:gd name="connsiteY40" fmla="*/ 283201 h 384934"/>
                <a:gd name="connsiteX41" fmla="*/ 347773 w 603828"/>
                <a:gd name="connsiteY41" fmla="*/ 274437 h 384934"/>
                <a:gd name="connsiteX42" fmla="*/ 322133 w 603828"/>
                <a:gd name="connsiteY42" fmla="*/ 297293 h 384934"/>
                <a:gd name="connsiteX43" fmla="*/ 189976 w 603828"/>
                <a:gd name="connsiteY43" fmla="*/ 336989 h 384934"/>
                <a:gd name="connsiteX44" fmla="*/ 151086 w 603828"/>
                <a:gd name="connsiteY44" fmla="*/ 334068 h 384934"/>
                <a:gd name="connsiteX45" fmla="*/ 65390 w 603828"/>
                <a:gd name="connsiteY45" fmla="*/ 382700 h 384934"/>
                <a:gd name="connsiteX46" fmla="*/ 56958 w 603828"/>
                <a:gd name="connsiteY46" fmla="*/ 384934 h 384934"/>
                <a:gd name="connsiteX47" fmla="*/ 46462 w 603828"/>
                <a:gd name="connsiteY47" fmla="*/ 381325 h 384934"/>
                <a:gd name="connsiteX48" fmla="*/ 40267 w 603828"/>
                <a:gd name="connsiteY48" fmla="*/ 363453 h 384934"/>
                <a:gd name="connsiteX49" fmla="*/ 57647 w 603828"/>
                <a:gd name="connsiteY49" fmla="*/ 297121 h 384934"/>
                <a:gd name="connsiteX50" fmla="*/ 0 w 603828"/>
                <a:gd name="connsiteY50" fmla="*/ 195388 h 384934"/>
                <a:gd name="connsiteX51" fmla="*/ 57647 w 603828"/>
                <a:gd name="connsiteY51" fmla="*/ 93312 h 384934"/>
                <a:gd name="connsiteX52" fmla="*/ 189976 w 603828"/>
                <a:gd name="connsiteY52" fmla="*/ 53616 h 384934"/>
                <a:gd name="connsiteX53" fmla="*/ 256055 w 603828"/>
                <a:gd name="connsiteY53" fmla="*/ 62552 h 384934"/>
                <a:gd name="connsiteX54" fmla="*/ 281867 w 603828"/>
                <a:gd name="connsiteY54" fmla="*/ 39696 h 384934"/>
                <a:gd name="connsiteX55" fmla="*/ 414024 w 603828"/>
                <a:gd name="connsiteY55" fmla="*/ 0 h 38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828" h="384934">
                  <a:moveTo>
                    <a:pt x="498968" y="125959"/>
                  </a:moveTo>
                  <a:cubicBezTo>
                    <a:pt x="510036" y="125959"/>
                    <a:pt x="519009" y="134884"/>
                    <a:pt x="519009" y="145894"/>
                  </a:cubicBezTo>
                  <a:cubicBezTo>
                    <a:pt x="519009" y="156904"/>
                    <a:pt x="510036" y="165829"/>
                    <a:pt x="498968" y="165829"/>
                  </a:cubicBezTo>
                  <a:cubicBezTo>
                    <a:pt x="487900" y="165829"/>
                    <a:pt x="478927" y="156904"/>
                    <a:pt x="478927" y="145894"/>
                  </a:cubicBezTo>
                  <a:cubicBezTo>
                    <a:pt x="478927" y="134884"/>
                    <a:pt x="487900" y="125959"/>
                    <a:pt x="498968" y="125959"/>
                  </a:cubicBezTo>
                  <a:close/>
                  <a:moveTo>
                    <a:pt x="442339" y="125959"/>
                  </a:moveTo>
                  <a:cubicBezTo>
                    <a:pt x="453427" y="125959"/>
                    <a:pt x="462415" y="134884"/>
                    <a:pt x="462415" y="145894"/>
                  </a:cubicBezTo>
                  <a:cubicBezTo>
                    <a:pt x="462415" y="156904"/>
                    <a:pt x="453427" y="165829"/>
                    <a:pt x="442339" y="165829"/>
                  </a:cubicBezTo>
                  <a:cubicBezTo>
                    <a:pt x="431251" y="165829"/>
                    <a:pt x="422263" y="156904"/>
                    <a:pt x="422263" y="145894"/>
                  </a:cubicBezTo>
                  <a:cubicBezTo>
                    <a:pt x="422263" y="134884"/>
                    <a:pt x="431251" y="125959"/>
                    <a:pt x="442339" y="125959"/>
                  </a:cubicBezTo>
                  <a:close/>
                  <a:moveTo>
                    <a:pt x="385711" y="125959"/>
                  </a:moveTo>
                  <a:cubicBezTo>
                    <a:pt x="396779" y="125959"/>
                    <a:pt x="405752" y="134884"/>
                    <a:pt x="405752" y="145894"/>
                  </a:cubicBezTo>
                  <a:cubicBezTo>
                    <a:pt x="405752" y="156904"/>
                    <a:pt x="396779" y="165829"/>
                    <a:pt x="385711" y="165829"/>
                  </a:cubicBezTo>
                  <a:cubicBezTo>
                    <a:pt x="374643" y="165829"/>
                    <a:pt x="365670" y="156904"/>
                    <a:pt x="365670" y="145894"/>
                  </a:cubicBezTo>
                  <a:cubicBezTo>
                    <a:pt x="365670" y="134884"/>
                    <a:pt x="374643" y="125959"/>
                    <a:pt x="385711" y="125959"/>
                  </a:cubicBezTo>
                  <a:close/>
                  <a:moveTo>
                    <a:pt x="329117" y="125959"/>
                  </a:moveTo>
                  <a:cubicBezTo>
                    <a:pt x="340185" y="125959"/>
                    <a:pt x="349158" y="134884"/>
                    <a:pt x="349158" y="145894"/>
                  </a:cubicBezTo>
                  <a:cubicBezTo>
                    <a:pt x="349158" y="156904"/>
                    <a:pt x="340185" y="165829"/>
                    <a:pt x="329117" y="165829"/>
                  </a:cubicBezTo>
                  <a:cubicBezTo>
                    <a:pt x="318049" y="165829"/>
                    <a:pt x="309076" y="156904"/>
                    <a:pt x="309076" y="145894"/>
                  </a:cubicBezTo>
                  <a:cubicBezTo>
                    <a:pt x="309076" y="134884"/>
                    <a:pt x="318049" y="125959"/>
                    <a:pt x="329117" y="125959"/>
                  </a:cubicBezTo>
                  <a:close/>
                  <a:moveTo>
                    <a:pt x="414024" y="34369"/>
                  </a:moveTo>
                  <a:cubicBezTo>
                    <a:pt x="328328" y="34369"/>
                    <a:pt x="258464" y="82486"/>
                    <a:pt x="258464" y="141601"/>
                  </a:cubicBezTo>
                  <a:cubicBezTo>
                    <a:pt x="258464" y="200716"/>
                    <a:pt x="328328" y="248832"/>
                    <a:pt x="414024" y="248832"/>
                  </a:cubicBezTo>
                  <a:cubicBezTo>
                    <a:pt x="427102" y="248832"/>
                    <a:pt x="440180" y="247801"/>
                    <a:pt x="452914" y="245395"/>
                  </a:cubicBezTo>
                  <a:cubicBezTo>
                    <a:pt x="453946" y="245224"/>
                    <a:pt x="454979" y="245224"/>
                    <a:pt x="456011" y="245224"/>
                  </a:cubicBezTo>
                  <a:cubicBezTo>
                    <a:pt x="458937" y="245224"/>
                    <a:pt x="461862" y="245911"/>
                    <a:pt x="464443" y="247458"/>
                  </a:cubicBezTo>
                  <a:lnTo>
                    <a:pt x="520025" y="278905"/>
                  </a:lnTo>
                  <a:lnTo>
                    <a:pt x="509872" y="240240"/>
                  </a:lnTo>
                  <a:cubicBezTo>
                    <a:pt x="507980" y="233023"/>
                    <a:pt x="511077" y="225290"/>
                    <a:pt x="517444" y="221337"/>
                  </a:cubicBezTo>
                  <a:cubicBezTo>
                    <a:pt x="550483" y="200887"/>
                    <a:pt x="569412" y="171846"/>
                    <a:pt x="569412" y="141601"/>
                  </a:cubicBezTo>
                  <a:cubicBezTo>
                    <a:pt x="569412" y="82486"/>
                    <a:pt x="499720" y="34369"/>
                    <a:pt x="414024" y="34369"/>
                  </a:cubicBezTo>
                  <a:close/>
                  <a:moveTo>
                    <a:pt x="414024" y="0"/>
                  </a:moveTo>
                  <a:cubicBezTo>
                    <a:pt x="463755" y="0"/>
                    <a:pt x="510733" y="14091"/>
                    <a:pt x="546181" y="39696"/>
                  </a:cubicBezTo>
                  <a:cubicBezTo>
                    <a:pt x="583350" y="66504"/>
                    <a:pt x="603828" y="102764"/>
                    <a:pt x="603828" y="141601"/>
                  </a:cubicBezTo>
                  <a:cubicBezTo>
                    <a:pt x="603828" y="180266"/>
                    <a:pt x="583006" y="216869"/>
                    <a:pt x="546353" y="243505"/>
                  </a:cubicBezTo>
                  <a:lnTo>
                    <a:pt x="563561" y="309666"/>
                  </a:lnTo>
                  <a:cubicBezTo>
                    <a:pt x="565282" y="316368"/>
                    <a:pt x="562873" y="323413"/>
                    <a:pt x="557366" y="327538"/>
                  </a:cubicBezTo>
                  <a:cubicBezTo>
                    <a:pt x="554269" y="329943"/>
                    <a:pt x="550655" y="331146"/>
                    <a:pt x="546870" y="331146"/>
                  </a:cubicBezTo>
                  <a:cubicBezTo>
                    <a:pt x="543944" y="331146"/>
                    <a:pt x="541019" y="330459"/>
                    <a:pt x="538438" y="328912"/>
                  </a:cubicBezTo>
                  <a:lnTo>
                    <a:pt x="452742" y="280280"/>
                  </a:lnTo>
                  <a:cubicBezTo>
                    <a:pt x="440008" y="282342"/>
                    <a:pt x="427102" y="283201"/>
                    <a:pt x="414024" y="283201"/>
                  </a:cubicBezTo>
                  <a:cubicBezTo>
                    <a:pt x="390965" y="283201"/>
                    <a:pt x="368595" y="280280"/>
                    <a:pt x="347773" y="274437"/>
                  </a:cubicBezTo>
                  <a:cubicBezTo>
                    <a:pt x="340374" y="282686"/>
                    <a:pt x="331770" y="290247"/>
                    <a:pt x="322133" y="297293"/>
                  </a:cubicBezTo>
                  <a:cubicBezTo>
                    <a:pt x="286513" y="322898"/>
                    <a:pt x="239535" y="336989"/>
                    <a:pt x="189976" y="336989"/>
                  </a:cubicBezTo>
                  <a:cubicBezTo>
                    <a:pt x="176898" y="336989"/>
                    <a:pt x="163820" y="335958"/>
                    <a:pt x="151086" y="334068"/>
                  </a:cubicBezTo>
                  <a:lnTo>
                    <a:pt x="65390" y="382700"/>
                  </a:lnTo>
                  <a:cubicBezTo>
                    <a:pt x="62809" y="384075"/>
                    <a:pt x="59884" y="384934"/>
                    <a:pt x="56958" y="384934"/>
                  </a:cubicBezTo>
                  <a:cubicBezTo>
                    <a:pt x="53173" y="384934"/>
                    <a:pt x="49559" y="383731"/>
                    <a:pt x="46462" y="381325"/>
                  </a:cubicBezTo>
                  <a:cubicBezTo>
                    <a:pt x="40955" y="377201"/>
                    <a:pt x="38546" y="369983"/>
                    <a:pt x="40267" y="363453"/>
                  </a:cubicBezTo>
                  <a:lnTo>
                    <a:pt x="57647" y="297121"/>
                  </a:lnTo>
                  <a:cubicBezTo>
                    <a:pt x="20822" y="270657"/>
                    <a:pt x="0" y="234054"/>
                    <a:pt x="0" y="195388"/>
                  </a:cubicBezTo>
                  <a:cubicBezTo>
                    <a:pt x="0" y="156379"/>
                    <a:pt x="20477" y="120292"/>
                    <a:pt x="57647" y="93312"/>
                  </a:cubicBezTo>
                  <a:cubicBezTo>
                    <a:pt x="93267" y="67707"/>
                    <a:pt x="140245" y="53616"/>
                    <a:pt x="189976" y="53616"/>
                  </a:cubicBezTo>
                  <a:cubicBezTo>
                    <a:pt x="212863" y="53616"/>
                    <a:pt x="235233" y="56709"/>
                    <a:pt x="256055" y="62552"/>
                  </a:cubicBezTo>
                  <a:cubicBezTo>
                    <a:pt x="263454" y="54303"/>
                    <a:pt x="272058" y="46742"/>
                    <a:pt x="281867" y="39696"/>
                  </a:cubicBezTo>
                  <a:cubicBezTo>
                    <a:pt x="317315" y="14091"/>
                    <a:pt x="364293" y="0"/>
                    <a:pt x="414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明年工作计划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3100" y="1817173"/>
            <a:ext cx="5131140" cy="3642755"/>
            <a:chOff x="673100" y="1817173"/>
            <a:chExt cx="5131140" cy="3642755"/>
          </a:xfrm>
        </p:grpSpPr>
        <p:sp>
          <p:nvSpPr>
            <p:cNvPr id="30" name="íṩļídè"/>
            <p:cNvSpPr/>
            <p:nvPr/>
          </p:nvSpPr>
          <p:spPr>
            <a:xfrm>
              <a:off x="1206233" y="2814610"/>
              <a:ext cx="4064872" cy="2576259"/>
            </a:xfrm>
            <a:custGeom>
              <a:avLst/>
              <a:gdLst>
                <a:gd name="connsiteX0" fmla="*/ 224028 w 7415784"/>
                <a:gd name="connsiteY0" fmla="*/ 269748 h 4700016"/>
                <a:gd name="connsiteX1" fmla="*/ 224028 w 7415784"/>
                <a:gd name="connsiteY1" fmla="*/ 4430268 h 4700016"/>
                <a:gd name="connsiteX2" fmla="*/ 7191756 w 7415784"/>
                <a:gd name="connsiteY2" fmla="*/ 4430268 h 4700016"/>
                <a:gd name="connsiteX3" fmla="*/ 7191756 w 7415784"/>
                <a:gd name="connsiteY3" fmla="*/ 269748 h 4700016"/>
                <a:gd name="connsiteX4" fmla="*/ 266867 w 7415784"/>
                <a:gd name="connsiteY4" fmla="*/ 0 h 4700016"/>
                <a:gd name="connsiteX5" fmla="*/ 7148917 w 7415784"/>
                <a:gd name="connsiteY5" fmla="*/ 0 h 4700016"/>
                <a:gd name="connsiteX6" fmla="*/ 7415784 w 7415784"/>
                <a:gd name="connsiteY6" fmla="*/ 266867 h 4700016"/>
                <a:gd name="connsiteX7" fmla="*/ 7415784 w 7415784"/>
                <a:gd name="connsiteY7" fmla="*/ 4433149 h 4700016"/>
                <a:gd name="connsiteX8" fmla="*/ 7148917 w 7415784"/>
                <a:gd name="connsiteY8" fmla="*/ 4700016 h 4700016"/>
                <a:gd name="connsiteX9" fmla="*/ 266867 w 7415784"/>
                <a:gd name="connsiteY9" fmla="*/ 4700016 h 4700016"/>
                <a:gd name="connsiteX10" fmla="*/ 0 w 7415784"/>
                <a:gd name="connsiteY10" fmla="*/ 4433149 h 4700016"/>
                <a:gd name="connsiteX11" fmla="*/ 0 w 7415784"/>
                <a:gd name="connsiteY11" fmla="*/ 266867 h 4700016"/>
                <a:gd name="connsiteX12" fmla="*/ 266867 w 7415784"/>
                <a:gd name="connsiteY12" fmla="*/ 0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15784" h="4700016">
                  <a:moveTo>
                    <a:pt x="224028" y="269748"/>
                  </a:moveTo>
                  <a:lnTo>
                    <a:pt x="224028" y="4430268"/>
                  </a:lnTo>
                  <a:lnTo>
                    <a:pt x="7191756" y="4430268"/>
                  </a:lnTo>
                  <a:lnTo>
                    <a:pt x="7191756" y="269748"/>
                  </a:lnTo>
                  <a:close/>
                  <a:moveTo>
                    <a:pt x="266867" y="0"/>
                  </a:moveTo>
                  <a:lnTo>
                    <a:pt x="7148917" y="0"/>
                  </a:lnTo>
                  <a:cubicBezTo>
                    <a:pt x="7296304" y="0"/>
                    <a:pt x="7415784" y="119480"/>
                    <a:pt x="7415784" y="266867"/>
                  </a:cubicBezTo>
                  <a:lnTo>
                    <a:pt x="7415784" y="4433149"/>
                  </a:lnTo>
                  <a:cubicBezTo>
                    <a:pt x="7415784" y="4580536"/>
                    <a:pt x="7296304" y="4700016"/>
                    <a:pt x="7148917" y="4700016"/>
                  </a:cubicBezTo>
                  <a:lnTo>
                    <a:pt x="266867" y="4700016"/>
                  </a:lnTo>
                  <a:cubicBezTo>
                    <a:pt x="119480" y="4700016"/>
                    <a:pt x="0" y="4580536"/>
                    <a:pt x="0" y="4433149"/>
                  </a:cubicBezTo>
                  <a:lnTo>
                    <a:pt x="0" y="266867"/>
                  </a:lnTo>
                  <a:cubicBezTo>
                    <a:pt x="0" y="119480"/>
                    <a:pt x="119480" y="0"/>
                    <a:pt x="266867" y="0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09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1" name="îSliḓé"/>
            <p:cNvSpPr/>
            <p:nvPr/>
          </p:nvSpPr>
          <p:spPr>
            <a:xfrm>
              <a:off x="1215817" y="2825875"/>
              <a:ext cx="4045707" cy="2553728"/>
            </a:xfrm>
            <a:custGeom>
              <a:avLst/>
              <a:gdLst>
                <a:gd name="connsiteX0" fmla="*/ 252028 w 7380820"/>
                <a:gd name="connsiteY0" fmla="*/ 295230 h 4658912"/>
                <a:gd name="connsiteX1" fmla="*/ 252028 w 7380820"/>
                <a:gd name="connsiteY1" fmla="*/ 4363682 h 4658912"/>
                <a:gd name="connsiteX2" fmla="*/ 7128792 w 7380820"/>
                <a:gd name="connsiteY2" fmla="*/ 4363682 h 4658912"/>
                <a:gd name="connsiteX3" fmla="*/ 7128792 w 7380820"/>
                <a:gd name="connsiteY3" fmla="*/ 295230 h 4658912"/>
                <a:gd name="connsiteX4" fmla="*/ 264533 w 7380820"/>
                <a:gd name="connsiteY4" fmla="*/ 0 h 4658912"/>
                <a:gd name="connsiteX5" fmla="*/ 7116287 w 7380820"/>
                <a:gd name="connsiteY5" fmla="*/ 0 h 4658912"/>
                <a:gd name="connsiteX6" fmla="*/ 7380820 w 7380820"/>
                <a:gd name="connsiteY6" fmla="*/ 264533 h 4658912"/>
                <a:gd name="connsiteX7" fmla="*/ 7380820 w 7380820"/>
                <a:gd name="connsiteY7" fmla="*/ 4394379 h 4658912"/>
                <a:gd name="connsiteX8" fmla="*/ 7116287 w 7380820"/>
                <a:gd name="connsiteY8" fmla="*/ 4658912 h 4658912"/>
                <a:gd name="connsiteX9" fmla="*/ 264533 w 7380820"/>
                <a:gd name="connsiteY9" fmla="*/ 4658912 h 4658912"/>
                <a:gd name="connsiteX10" fmla="*/ 0 w 7380820"/>
                <a:gd name="connsiteY10" fmla="*/ 4394379 h 4658912"/>
                <a:gd name="connsiteX11" fmla="*/ 0 w 7380820"/>
                <a:gd name="connsiteY11" fmla="*/ 264533 h 4658912"/>
                <a:gd name="connsiteX12" fmla="*/ 264533 w 7380820"/>
                <a:gd name="connsiteY12" fmla="*/ 0 h 465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80820" h="4658912">
                  <a:moveTo>
                    <a:pt x="252028" y="295230"/>
                  </a:moveTo>
                  <a:lnTo>
                    <a:pt x="252028" y="4363682"/>
                  </a:lnTo>
                  <a:lnTo>
                    <a:pt x="7128792" y="4363682"/>
                  </a:lnTo>
                  <a:lnTo>
                    <a:pt x="7128792" y="295230"/>
                  </a:lnTo>
                  <a:close/>
                  <a:moveTo>
                    <a:pt x="264533" y="0"/>
                  </a:moveTo>
                  <a:lnTo>
                    <a:pt x="7116287" y="0"/>
                  </a:lnTo>
                  <a:cubicBezTo>
                    <a:pt x="7262385" y="0"/>
                    <a:pt x="7380820" y="118435"/>
                    <a:pt x="7380820" y="264533"/>
                  </a:cubicBezTo>
                  <a:lnTo>
                    <a:pt x="7380820" y="4394379"/>
                  </a:lnTo>
                  <a:cubicBezTo>
                    <a:pt x="7380820" y="4540477"/>
                    <a:pt x="7262385" y="4658912"/>
                    <a:pt x="7116287" y="4658912"/>
                  </a:cubicBezTo>
                  <a:lnTo>
                    <a:pt x="264533" y="4658912"/>
                  </a:lnTo>
                  <a:cubicBezTo>
                    <a:pt x="118435" y="4658912"/>
                    <a:pt x="0" y="4540477"/>
                    <a:pt x="0" y="4394379"/>
                  </a:cubicBezTo>
                  <a:lnTo>
                    <a:pt x="0" y="264533"/>
                  </a:lnTo>
                  <a:cubicBezTo>
                    <a:pt x="0" y="118435"/>
                    <a:pt x="118435" y="0"/>
                    <a:pt x="2645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09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2" name="i$ḻíḑé"/>
            <p:cNvSpPr/>
            <p:nvPr/>
          </p:nvSpPr>
          <p:spPr>
            <a:xfrm>
              <a:off x="3199199" y="2870259"/>
              <a:ext cx="78940" cy="78940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090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33" name="ïṧ1îḍe"/>
            <p:cNvGrpSpPr/>
            <p:nvPr/>
          </p:nvGrpSpPr>
          <p:grpSpPr>
            <a:xfrm>
              <a:off x="673100" y="5357138"/>
              <a:ext cx="5131140" cy="102790"/>
              <a:chOff x="-1348120" y="5777968"/>
              <a:chExt cx="9361040" cy="187524"/>
            </a:xfrm>
            <a:scene3d>
              <a:camera prst="perspectiveRight"/>
              <a:lightRig rig="threePt" dir="t"/>
            </a:scene3d>
          </p:grpSpPr>
          <p:sp>
            <p:nvSpPr>
              <p:cNvPr id="36" name="ïš1ïḍé"/>
              <p:cNvSpPr/>
              <p:nvPr/>
            </p:nvSpPr>
            <p:spPr>
              <a:xfrm flipV="1">
                <a:off x="-1348120" y="5928916"/>
                <a:ext cx="9361040" cy="36576"/>
              </a:xfrm>
              <a:prstGeom prst="trapezoid">
                <a:avLst>
                  <a:gd name="adj" fmla="val 814192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090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37" name="íṡḻîḓé"/>
              <p:cNvSpPr/>
              <p:nvPr/>
            </p:nvSpPr>
            <p:spPr>
              <a:xfrm>
                <a:off x="-1348120" y="5777968"/>
                <a:ext cx="9361040" cy="15109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090"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sp>
          <p:nvSpPr>
            <p:cNvPr id="34" name="íşḻîďé"/>
            <p:cNvSpPr/>
            <p:nvPr/>
          </p:nvSpPr>
          <p:spPr>
            <a:xfrm>
              <a:off x="1308141" y="2982756"/>
              <a:ext cx="3837592" cy="2248303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  <a:scene3d>
              <a:camera prst="perspective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5" name="íśļídè"/>
            <p:cNvSpPr/>
            <p:nvPr/>
          </p:nvSpPr>
          <p:spPr>
            <a:xfrm>
              <a:off x="3883983" y="2801755"/>
              <a:ext cx="1387123" cy="2576259"/>
            </a:xfrm>
            <a:custGeom>
              <a:avLst/>
              <a:gdLst>
                <a:gd name="connsiteX0" fmla="*/ 0 w 2530610"/>
                <a:gd name="connsiteY0" fmla="*/ 0 h 4700016"/>
                <a:gd name="connsiteX1" fmla="*/ 2263743 w 2530610"/>
                <a:gd name="connsiteY1" fmla="*/ 0 h 4700016"/>
                <a:gd name="connsiteX2" fmla="*/ 2530610 w 2530610"/>
                <a:gd name="connsiteY2" fmla="*/ 266867 h 4700016"/>
                <a:gd name="connsiteX3" fmla="*/ 2530610 w 2530610"/>
                <a:gd name="connsiteY3" fmla="*/ 4433149 h 4700016"/>
                <a:gd name="connsiteX4" fmla="*/ 2263743 w 2530610"/>
                <a:gd name="connsiteY4" fmla="*/ 4700016 h 4700016"/>
                <a:gd name="connsiteX5" fmla="*/ 1961175 w 2530610"/>
                <a:gd name="connsiteY5" fmla="*/ 4700016 h 4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610" h="4700016">
                  <a:moveTo>
                    <a:pt x="0" y="0"/>
                  </a:moveTo>
                  <a:lnTo>
                    <a:pt x="2263743" y="0"/>
                  </a:lnTo>
                  <a:cubicBezTo>
                    <a:pt x="2411130" y="0"/>
                    <a:pt x="2530610" y="119480"/>
                    <a:pt x="2530610" y="266867"/>
                  </a:cubicBezTo>
                  <a:lnTo>
                    <a:pt x="2530610" y="4433149"/>
                  </a:lnTo>
                  <a:cubicBezTo>
                    <a:pt x="2530610" y="4580536"/>
                    <a:pt x="2411130" y="4700016"/>
                    <a:pt x="2263743" y="4700016"/>
                  </a:cubicBezTo>
                  <a:lnTo>
                    <a:pt x="1961175" y="47000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/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09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21" name="i$líḍé"/>
            <p:cNvGrpSpPr/>
            <p:nvPr/>
          </p:nvGrpSpPr>
          <p:grpSpPr>
            <a:xfrm>
              <a:off x="682153" y="1817173"/>
              <a:ext cx="1090850" cy="1618602"/>
              <a:chOff x="6298781" y="1936746"/>
              <a:chExt cx="520965" cy="773006"/>
            </a:xfrm>
          </p:grpSpPr>
          <p:sp>
            <p:nvSpPr>
              <p:cNvPr id="22" name="iS1îḑé"/>
              <p:cNvSpPr/>
              <p:nvPr/>
            </p:nvSpPr>
            <p:spPr>
              <a:xfrm>
                <a:off x="6299984" y="2447201"/>
                <a:ext cx="262551" cy="26255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3" name="iṧļîďe"/>
              <p:cNvSpPr/>
              <p:nvPr/>
            </p:nvSpPr>
            <p:spPr>
              <a:xfrm>
                <a:off x="6345252" y="2197411"/>
                <a:ext cx="172016" cy="172016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4" name="iṥ1ïḓé"/>
              <p:cNvSpPr/>
              <p:nvPr/>
            </p:nvSpPr>
            <p:spPr>
              <a:xfrm>
                <a:off x="6298781" y="2016730"/>
                <a:ext cx="111048" cy="111048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5" name="îşlîďê"/>
              <p:cNvSpPr/>
              <p:nvPr/>
            </p:nvSpPr>
            <p:spPr>
              <a:xfrm>
                <a:off x="6466994" y="2024025"/>
                <a:ext cx="80034" cy="80034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6" name="îṩľiďè"/>
              <p:cNvSpPr/>
              <p:nvPr/>
            </p:nvSpPr>
            <p:spPr>
              <a:xfrm>
                <a:off x="6562535" y="1936746"/>
                <a:ext cx="80034" cy="80034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7" name="ïṩḷîḓè"/>
              <p:cNvSpPr/>
              <p:nvPr/>
            </p:nvSpPr>
            <p:spPr>
              <a:xfrm>
                <a:off x="6720686" y="1992220"/>
                <a:ext cx="80034" cy="80034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8" name="îšḷiḑê"/>
              <p:cNvSpPr/>
              <p:nvPr/>
            </p:nvSpPr>
            <p:spPr>
              <a:xfrm>
                <a:off x="6592489" y="2068888"/>
                <a:ext cx="103442" cy="103442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475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9" name="iṣḻïḑè"/>
              <p:cNvSpPr/>
              <p:nvPr/>
            </p:nvSpPr>
            <p:spPr>
              <a:xfrm>
                <a:off x="6701662" y="2179305"/>
                <a:ext cx="118084" cy="118084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</p:grpSp>
      <p:grpSp>
        <p:nvGrpSpPr>
          <p:cNvPr id="7" name="îṧḷîḋe"/>
          <p:cNvGrpSpPr/>
          <p:nvPr/>
        </p:nvGrpSpPr>
        <p:grpSpPr>
          <a:xfrm>
            <a:off x="5789723" y="1259808"/>
            <a:ext cx="5730765" cy="1699619"/>
            <a:chOff x="5789723" y="1283138"/>
            <a:chExt cx="5730765" cy="1699619"/>
          </a:xfrm>
        </p:grpSpPr>
        <p:sp>
          <p:nvSpPr>
            <p:cNvPr id="17" name="îṩľïḓe"/>
            <p:cNvSpPr txBox="1"/>
            <p:nvPr/>
          </p:nvSpPr>
          <p:spPr>
            <a:xfrm>
              <a:off x="5789724" y="1283138"/>
              <a:ext cx="5730764" cy="898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altLang="zh-CN" b="1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b="1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  <a:endParaRPr lang="en-US" altLang="zh-CN" b="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8" name="iṥ1iďe"/>
            <p:cNvSpPr txBox="1"/>
            <p:nvPr/>
          </p:nvSpPr>
          <p:spPr>
            <a:xfrm>
              <a:off x="5789723" y="2254259"/>
              <a:ext cx="5730765" cy="728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200" dirty="0">
                  <a:latin typeface="Arial"/>
                  <a:ea typeface="微软雅黑"/>
                  <a:cs typeface="+mn-ea"/>
                  <a:sym typeface="Arial"/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>
                  <a:latin typeface="Arial"/>
                  <a:ea typeface="微软雅黑"/>
                  <a:cs typeface="+mn-ea"/>
                  <a:sym typeface="Arial"/>
                </a:rPr>
                <a:t>Adjust the spacing to adapt to Chinese typesetting, use the reference line in PPT.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012165" y="2217885"/>
              <a:ext cx="668817" cy="0"/>
            </a:xfrm>
            <a:prstGeom prst="line">
              <a:avLst/>
            </a:prstGeom>
            <a:ln w="28575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8820173" y="3905219"/>
            <a:ext cx="0" cy="224158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isľîdé"/>
          <p:cNvGrpSpPr/>
          <p:nvPr/>
        </p:nvGrpSpPr>
        <p:grpSpPr>
          <a:xfrm>
            <a:off x="6121447" y="3435775"/>
            <a:ext cx="2331730" cy="2711025"/>
            <a:chOff x="6121447" y="3435775"/>
            <a:chExt cx="2331730" cy="2711025"/>
          </a:xfrm>
        </p:grpSpPr>
        <p:sp>
          <p:nvSpPr>
            <p:cNvPr id="14" name="iṧḻiḓè"/>
            <p:cNvSpPr/>
            <p:nvPr/>
          </p:nvSpPr>
          <p:spPr bwMode="auto">
            <a:xfrm>
              <a:off x="6121447" y="4297822"/>
              <a:ext cx="2331730" cy="18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……</a:t>
              </a:r>
            </a:p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endParaRPr lang="en-US" altLang="zh-CN" sz="1100" dirty="0">
                <a:latin typeface="Arial"/>
                <a:ea typeface="微软雅黑"/>
                <a:cs typeface="+mn-ea"/>
                <a:sym typeface="Arial"/>
              </a:endParaRPr>
            </a:p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……</a:t>
              </a:r>
            </a:p>
          </p:txBody>
        </p:sp>
        <p:sp>
          <p:nvSpPr>
            <p:cNvPr id="15" name="íṡḻîḍê"/>
            <p:cNvSpPr txBox="1"/>
            <p:nvPr/>
          </p:nvSpPr>
          <p:spPr bwMode="auto">
            <a:xfrm>
              <a:off x="6121448" y="3928490"/>
              <a:ext cx="2326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i="1" dirty="0"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  <p:sp>
          <p:nvSpPr>
            <p:cNvPr id="16" name="ïṡlíḍè"/>
            <p:cNvSpPr/>
            <p:nvPr/>
          </p:nvSpPr>
          <p:spPr>
            <a:xfrm>
              <a:off x="6193876" y="3435775"/>
              <a:ext cx="6126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accent1"/>
                  </a:solidFill>
                  <a:latin typeface="Arial"/>
                  <a:ea typeface="微软雅黑"/>
                  <a:cs typeface="+mn-ea"/>
                  <a:sym typeface="Arial"/>
                </a:rPr>
                <a:t>01.</a:t>
              </a:r>
              <a:endParaRPr lang="zh-CN" altLang="en-US" sz="2400" b="1" dirty="0">
                <a:solidFill>
                  <a:schemeClr val="accent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0" name="îślîḑè"/>
          <p:cNvGrpSpPr/>
          <p:nvPr/>
        </p:nvGrpSpPr>
        <p:grpSpPr>
          <a:xfrm>
            <a:off x="9187170" y="3435775"/>
            <a:ext cx="2331730" cy="2711025"/>
            <a:chOff x="9187170" y="3435775"/>
            <a:chExt cx="2331730" cy="2711025"/>
          </a:xfrm>
        </p:grpSpPr>
        <p:sp>
          <p:nvSpPr>
            <p:cNvPr id="11" name="ïṧḻiḑè"/>
            <p:cNvSpPr/>
            <p:nvPr/>
          </p:nvSpPr>
          <p:spPr bwMode="auto">
            <a:xfrm>
              <a:off x="9187170" y="4297822"/>
              <a:ext cx="2331730" cy="18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……</a:t>
              </a:r>
            </a:p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endParaRPr lang="en-US" altLang="zh-CN" sz="1100" dirty="0">
                <a:latin typeface="Arial"/>
                <a:ea typeface="微软雅黑"/>
                <a:cs typeface="+mn-ea"/>
                <a:sym typeface="Arial"/>
              </a:endParaRPr>
            </a:p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  <a:p>
              <a:pPr marL="171450" indent="-1714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……</a:t>
              </a:r>
            </a:p>
          </p:txBody>
        </p:sp>
        <p:sp>
          <p:nvSpPr>
            <p:cNvPr id="12" name="ïsḷîḓe"/>
            <p:cNvSpPr txBox="1"/>
            <p:nvPr/>
          </p:nvSpPr>
          <p:spPr bwMode="auto">
            <a:xfrm>
              <a:off x="9187171" y="3928490"/>
              <a:ext cx="2326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i="1" dirty="0"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  <p:sp>
          <p:nvSpPr>
            <p:cNvPr id="13" name="íśḻïďê"/>
            <p:cNvSpPr/>
            <p:nvPr/>
          </p:nvSpPr>
          <p:spPr>
            <a:xfrm>
              <a:off x="9259599" y="3435775"/>
              <a:ext cx="6126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accent1"/>
                  </a:solidFill>
                  <a:latin typeface="Arial"/>
                  <a:ea typeface="微软雅黑"/>
                  <a:cs typeface="+mn-ea"/>
                  <a:sym typeface="Arial"/>
                </a:rPr>
                <a:t>02.</a:t>
              </a:r>
              <a:endParaRPr lang="zh-CN" altLang="en-US" sz="2400" b="1" dirty="0">
                <a:solidFill>
                  <a:schemeClr val="accent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明年工作计划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2347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4688" y="1333670"/>
            <a:ext cx="10842625" cy="5752930"/>
            <a:chOff x="674688" y="1333670"/>
            <a:chExt cx="10842625" cy="5752930"/>
          </a:xfrm>
        </p:grpSpPr>
        <p:sp>
          <p:nvSpPr>
            <p:cNvPr id="6" name="íṡlíḑê"/>
            <p:cNvSpPr/>
            <p:nvPr/>
          </p:nvSpPr>
          <p:spPr bwMode="auto">
            <a:xfrm>
              <a:off x="674688" y="3889375"/>
              <a:ext cx="10842625" cy="3197225"/>
            </a:xfrm>
            <a:custGeom>
              <a:avLst/>
              <a:gdLst>
                <a:gd name="T0" fmla="*/ 0 w 6830"/>
                <a:gd name="T1" fmla="*/ 2014 h 2014"/>
                <a:gd name="T2" fmla="*/ 1 w 6830"/>
                <a:gd name="T3" fmla="*/ 2014 h 2014"/>
                <a:gd name="T4" fmla="*/ 1 w 6830"/>
                <a:gd name="T5" fmla="*/ 1869 h 2014"/>
                <a:gd name="T6" fmla="*/ 3416 w 6830"/>
                <a:gd name="T7" fmla="*/ 613 h 2014"/>
                <a:gd name="T8" fmla="*/ 6830 w 6830"/>
                <a:gd name="T9" fmla="*/ 1869 h 2014"/>
                <a:gd name="T10" fmla="*/ 6830 w 6830"/>
                <a:gd name="T11" fmla="*/ 1176 h 2014"/>
                <a:gd name="T12" fmla="*/ 3415 w 6830"/>
                <a:gd name="T13" fmla="*/ 0 h 2014"/>
                <a:gd name="T14" fmla="*/ 0 w 6830"/>
                <a:gd name="T15" fmla="*/ 1176 h 2014"/>
                <a:gd name="T16" fmla="*/ 0 w 6830"/>
                <a:gd name="T17" fmla="*/ 2014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30" h="2014">
                  <a:moveTo>
                    <a:pt x="0" y="2014"/>
                  </a:moveTo>
                  <a:lnTo>
                    <a:pt x="1" y="2014"/>
                  </a:lnTo>
                  <a:lnTo>
                    <a:pt x="1" y="1869"/>
                  </a:lnTo>
                  <a:lnTo>
                    <a:pt x="3416" y="613"/>
                  </a:lnTo>
                  <a:lnTo>
                    <a:pt x="6830" y="1869"/>
                  </a:lnTo>
                  <a:lnTo>
                    <a:pt x="6830" y="1176"/>
                  </a:lnTo>
                  <a:lnTo>
                    <a:pt x="3415" y="0"/>
                  </a:lnTo>
                  <a:lnTo>
                    <a:pt x="0" y="1176"/>
                  </a:lnTo>
                  <a:lnTo>
                    <a:pt x="0" y="20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u="sng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" name="îṧľíḓé"/>
            <p:cNvSpPr txBox="1"/>
            <p:nvPr/>
          </p:nvSpPr>
          <p:spPr bwMode="auto">
            <a:xfrm>
              <a:off x="4691299" y="2470150"/>
              <a:ext cx="2809401" cy="433025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  <p:sp>
          <p:nvSpPr>
            <p:cNvPr id="9" name="íṧḻïḍê"/>
            <p:cNvSpPr/>
            <p:nvPr/>
          </p:nvSpPr>
          <p:spPr bwMode="auto">
            <a:xfrm>
              <a:off x="4691299" y="2903175"/>
              <a:ext cx="2809401" cy="63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</p:txBody>
        </p:sp>
        <p:sp>
          <p:nvSpPr>
            <p:cNvPr id="11" name="ïṩļïďe"/>
            <p:cNvSpPr txBox="1"/>
            <p:nvPr/>
          </p:nvSpPr>
          <p:spPr bwMode="auto">
            <a:xfrm>
              <a:off x="1841061" y="3464095"/>
              <a:ext cx="2809401" cy="433025"/>
            </a:xfrm>
            <a:prstGeom prst="roundRect">
              <a:avLst/>
            </a:prstGeom>
            <a:solidFill>
              <a:srgbClr val="02487B"/>
            </a:solidFill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  <p:sp>
          <p:nvSpPr>
            <p:cNvPr id="12" name="íṩlîḓè"/>
            <p:cNvSpPr/>
            <p:nvPr/>
          </p:nvSpPr>
          <p:spPr bwMode="auto">
            <a:xfrm>
              <a:off x="1841061" y="3897120"/>
              <a:ext cx="2809401" cy="63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</p:txBody>
        </p:sp>
        <p:sp>
          <p:nvSpPr>
            <p:cNvPr id="14" name="isľîḋê"/>
            <p:cNvSpPr txBox="1"/>
            <p:nvPr/>
          </p:nvSpPr>
          <p:spPr bwMode="auto">
            <a:xfrm>
              <a:off x="7541538" y="3464095"/>
              <a:ext cx="2809401" cy="433025"/>
            </a:xfrm>
            <a:prstGeom prst="roundRect">
              <a:avLst/>
            </a:prstGeom>
            <a:solidFill>
              <a:srgbClr val="02487B"/>
            </a:solidFill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添加标题</a:t>
              </a:r>
            </a:p>
          </p:txBody>
        </p:sp>
        <p:sp>
          <p:nvSpPr>
            <p:cNvPr id="15" name="íṥ1íḋè"/>
            <p:cNvSpPr/>
            <p:nvPr/>
          </p:nvSpPr>
          <p:spPr bwMode="auto">
            <a:xfrm>
              <a:off x="7541538" y="3897120"/>
              <a:ext cx="2809401" cy="63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</p:txBody>
        </p:sp>
        <p:grpSp>
          <p:nvGrpSpPr>
            <p:cNvPr id="16" name="iṣḻídè"/>
            <p:cNvGrpSpPr/>
            <p:nvPr/>
          </p:nvGrpSpPr>
          <p:grpSpPr>
            <a:xfrm>
              <a:off x="3316233" y="1333670"/>
              <a:ext cx="5559534" cy="487459"/>
              <a:chOff x="3316233" y="1392929"/>
              <a:chExt cx="5559534" cy="487459"/>
            </a:xfrm>
          </p:grpSpPr>
          <p:sp>
            <p:nvSpPr>
              <p:cNvPr id="17" name="íṡļîďe"/>
              <p:cNvSpPr txBox="1"/>
              <p:nvPr/>
            </p:nvSpPr>
            <p:spPr>
              <a:xfrm>
                <a:off x="3316233" y="1392929"/>
                <a:ext cx="5559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SzPct val="25000"/>
                </a:pPr>
                <a:endParaRPr lang="zh-CN" altLang="en-US" sz="2000" dirty="0">
                  <a:latin typeface="Arial"/>
                  <a:ea typeface="微软雅黑"/>
                  <a:cs typeface="+mn-ea"/>
                  <a:sym typeface="Arial"/>
                </a:endParaRPr>
              </a:p>
              <a:p>
                <a:pPr algn="ctr">
                  <a:buSzPct val="25000"/>
                </a:pPr>
                <a:r>
                  <a:rPr lang="en-US" altLang="zh-CN" sz="20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2000" dirty="0">
                    <a:latin typeface="Arial"/>
                    <a:ea typeface="微软雅黑"/>
                    <a:cs typeface="+mn-ea"/>
                    <a:sym typeface="Arial"/>
                  </a:rPr>
                  <a:t>，给你创意和灵感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5071175" y="1880388"/>
                <a:ext cx="2049651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14213" y="3678135"/>
            <a:ext cx="1518376" cy="1518376"/>
          </a:xfrm>
          <a:prstGeom prst="ellipse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35263" y="4698918"/>
            <a:ext cx="1518376" cy="1518376"/>
          </a:xfrm>
          <a:prstGeom prst="ellipse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87156" y="4693608"/>
            <a:ext cx="1518376" cy="1518376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411374">
            <a:off x="7187645" y="-2278683"/>
            <a:ext cx="4967916" cy="5156139"/>
          </a:xfrm>
          <a:prstGeom prst="rect">
            <a:avLst/>
          </a:prstGeom>
          <a:solidFill>
            <a:srgbClr val="0E5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22827" y="1106324"/>
            <a:ext cx="1800201" cy="2088233"/>
            <a:chOff x="5285396" y="544262"/>
            <a:chExt cx="1296144" cy="1503527"/>
          </a:xfrm>
        </p:grpSpPr>
        <p:sp>
          <p:nvSpPr>
            <p:cNvPr id="10" name="六边形 9"/>
            <p:cNvSpPr/>
            <p:nvPr/>
          </p:nvSpPr>
          <p:spPr>
            <a:xfrm rot="5400000">
              <a:off x="5181704" y="647954"/>
              <a:ext cx="1503527" cy="1296144"/>
            </a:xfrm>
            <a:prstGeom prst="hexagon">
              <a:avLst/>
            </a:prstGeom>
            <a:solidFill>
              <a:srgbClr val="0E5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93409" y="972862"/>
              <a:ext cx="1080120" cy="86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01</a:t>
              </a:r>
              <a:endParaRPr lang="zh-CN" altLang="en-US" sz="72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 rot="19325428">
            <a:off x="8046979" y="-931565"/>
            <a:ext cx="2251305" cy="4205070"/>
          </a:xfrm>
          <a:prstGeom prst="triangle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1437" y="3462019"/>
            <a:ext cx="4602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200" dirty="0">
                <a:solidFill>
                  <a:srgbClr val="02487B"/>
                </a:solidFill>
                <a:latin typeface="汉仪菱心体简" pitchFamily="49" charset="-122"/>
                <a:ea typeface="汉仪菱心体简" pitchFamily="49" charset="-122"/>
                <a:cs typeface="+mn-ea"/>
                <a:sym typeface="Arial"/>
              </a:rPr>
              <a:t>年度工作概述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168696" y="4326021"/>
            <a:ext cx="798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200" dirty="0">
                <a:latin typeface="Arial"/>
                <a:ea typeface="微软雅黑"/>
                <a:cs typeface="+mn-ea"/>
                <a:sym typeface="Arial"/>
              </a:rPr>
              <a:t>Lorem ipsum dolor sit amet, consectetuer adipiscing elit. Maecenas porttitor congue massa. Fusce posuere, magna sed pulvinar ultricies,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924100" y="624384"/>
            <a:ext cx="3773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SLOGAN GOES HERE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19192" y="1457400"/>
            <a:ext cx="7272808" cy="5400600"/>
          </a:xfrm>
          <a:custGeom>
            <a:avLst/>
            <a:gdLst>
              <a:gd name="connsiteX0" fmla="*/ 7272808 w 7272808"/>
              <a:gd name="connsiteY0" fmla="*/ 0 h 5400600"/>
              <a:gd name="connsiteX1" fmla="*/ 7272808 w 7272808"/>
              <a:gd name="connsiteY1" fmla="*/ 5400600 h 5400600"/>
              <a:gd name="connsiteX2" fmla="*/ 0 w 7272808"/>
              <a:gd name="connsiteY2" fmla="*/ 5400600 h 5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2808" h="5400600">
                <a:moveTo>
                  <a:pt x="7272808" y="0"/>
                </a:moveTo>
                <a:lnTo>
                  <a:pt x="7272808" y="5400600"/>
                </a:lnTo>
                <a:lnTo>
                  <a:pt x="0" y="540060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8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"/>
          <a:stretch>
            <a:fillRect/>
          </a:stretch>
        </p:blipFill>
        <p:spPr>
          <a:xfrm>
            <a:off x="785704" y="1329891"/>
            <a:ext cx="5041073" cy="29385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明年工作计划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" name="íṩľiḑe"/>
          <p:cNvSpPr/>
          <p:nvPr/>
        </p:nvSpPr>
        <p:spPr>
          <a:xfrm>
            <a:off x="669925" y="1276349"/>
            <a:ext cx="104775" cy="3060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8" name="íSḷíďe"/>
          <p:cNvGrpSpPr/>
          <p:nvPr/>
        </p:nvGrpSpPr>
        <p:grpSpPr>
          <a:xfrm>
            <a:off x="774700" y="3823131"/>
            <a:ext cx="581025" cy="1304925"/>
            <a:chOff x="774700" y="3823131"/>
            <a:chExt cx="581025" cy="1304925"/>
          </a:xfrm>
        </p:grpSpPr>
        <p:sp>
          <p:nvSpPr>
            <p:cNvPr id="23" name="îṡlïḍè"/>
            <p:cNvSpPr/>
            <p:nvPr/>
          </p:nvSpPr>
          <p:spPr>
            <a:xfrm>
              <a:off x="774700" y="4547031"/>
              <a:ext cx="581025" cy="581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 algn="ctr"/>
              <a:r>
                <a:rPr lang="en-US" altLang="zh-CN" sz="1600" b="1" dirty="0">
                  <a:latin typeface="Arial"/>
                  <a:ea typeface="微软雅黑"/>
                  <a:cs typeface="+mn-ea"/>
                  <a:sym typeface="Arial"/>
                </a:rPr>
                <a:t>01</a:t>
              </a:r>
              <a:endParaRPr lang="zh-CN" altLang="en-US" sz="1600" b="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cxnSp>
          <p:nvCxnSpPr>
            <p:cNvPr id="24" name="直接连接符 23"/>
            <p:cNvCxnSpPr>
              <a:stCxn id="23" idx="0"/>
            </p:cNvCxnSpPr>
            <p:nvPr/>
          </p:nvCxnSpPr>
          <p:spPr>
            <a:xfrm flipV="1">
              <a:off x="1065213" y="3823131"/>
              <a:ext cx="0" cy="723900"/>
            </a:xfrm>
            <a:prstGeom prst="line">
              <a:avLst/>
            </a:prstGeom>
            <a:ln w="3175" cap="rnd">
              <a:solidFill>
                <a:schemeClr val="accent1"/>
              </a:solidFill>
              <a:prstDash val="solid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îśľïḍe"/>
          <p:cNvGrpSpPr/>
          <p:nvPr/>
        </p:nvGrpSpPr>
        <p:grpSpPr>
          <a:xfrm>
            <a:off x="1441450" y="4451781"/>
            <a:ext cx="3330625" cy="1695019"/>
            <a:chOff x="1441450" y="4543425"/>
            <a:chExt cx="3330625" cy="1695019"/>
          </a:xfrm>
        </p:grpSpPr>
        <p:grpSp>
          <p:nvGrpSpPr>
            <p:cNvPr id="19" name="iS1ïďè"/>
            <p:cNvGrpSpPr/>
            <p:nvPr/>
          </p:nvGrpSpPr>
          <p:grpSpPr>
            <a:xfrm>
              <a:off x="1441450" y="4543425"/>
              <a:ext cx="3330625" cy="1086937"/>
              <a:chOff x="1441450" y="4543425"/>
              <a:chExt cx="3330625" cy="1086937"/>
            </a:xfrm>
          </p:grpSpPr>
          <p:sp>
            <p:nvSpPr>
              <p:cNvPr id="21" name="ïšlïḍè"/>
              <p:cNvSpPr txBox="1"/>
              <p:nvPr/>
            </p:nvSpPr>
            <p:spPr bwMode="auto">
              <a:xfrm>
                <a:off x="1441450" y="4543425"/>
                <a:ext cx="3330625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22" name="ïṩľíḍè"/>
              <p:cNvSpPr/>
              <p:nvPr/>
            </p:nvSpPr>
            <p:spPr bwMode="auto">
              <a:xfrm>
                <a:off x="1441450" y="4998606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</p:grpSp>
        <p:sp>
          <p:nvSpPr>
            <p:cNvPr id="20" name="îṥ1iďè"/>
            <p:cNvSpPr/>
            <p:nvPr/>
          </p:nvSpPr>
          <p:spPr bwMode="auto">
            <a:xfrm>
              <a:off x="1441450" y="5606688"/>
              <a:ext cx="3330625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</p:txBody>
        </p:sp>
      </p:grpSp>
      <p:sp>
        <p:nvSpPr>
          <p:cNvPr id="10" name="îşḻïdê"/>
          <p:cNvSpPr/>
          <p:nvPr/>
        </p:nvSpPr>
        <p:spPr>
          <a:xfrm>
            <a:off x="6537325" y="1344262"/>
            <a:ext cx="4981575" cy="292417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175">
            <a:noFill/>
            <a:prstDash val="sysDash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800" b="1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1" name="ï$ḷîdé"/>
          <p:cNvSpPr/>
          <p:nvPr/>
        </p:nvSpPr>
        <p:spPr>
          <a:xfrm>
            <a:off x="6432550" y="1276349"/>
            <a:ext cx="104775" cy="3060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2" name="ïṡlîḍe"/>
          <p:cNvSpPr/>
          <p:nvPr/>
        </p:nvSpPr>
        <p:spPr>
          <a:xfrm>
            <a:off x="6537325" y="4547031"/>
            <a:ext cx="581025" cy="581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rmAutofit/>
          </a:bodyPr>
          <a:lstStyle/>
          <a:p>
            <a:pPr algn="ctr"/>
            <a:r>
              <a:rPr lang="en-US" altLang="zh-CN" sz="1600" b="1" dirty="0">
                <a:latin typeface="Arial"/>
                <a:ea typeface="微软雅黑"/>
                <a:cs typeface="+mn-ea"/>
                <a:sym typeface="Arial"/>
              </a:rPr>
              <a:t>02</a:t>
            </a:r>
            <a:endParaRPr lang="zh-CN" altLang="en-US" sz="1600" b="1" dirty="0">
              <a:latin typeface="Arial"/>
              <a:ea typeface="微软雅黑"/>
              <a:cs typeface="+mn-ea"/>
              <a:sym typeface="Arial"/>
            </a:endParaRPr>
          </a:p>
        </p:txBody>
      </p:sp>
      <p:cxnSp>
        <p:nvCxnSpPr>
          <p:cNvPr id="13" name="直接连接符 12"/>
          <p:cNvCxnSpPr>
            <a:stCxn id="12" idx="0"/>
          </p:cNvCxnSpPr>
          <p:nvPr/>
        </p:nvCxnSpPr>
        <p:spPr>
          <a:xfrm flipV="1">
            <a:off x="6827838" y="3823131"/>
            <a:ext cx="0" cy="723900"/>
          </a:xfrm>
          <a:prstGeom prst="line">
            <a:avLst/>
          </a:prstGeom>
          <a:ln w="3175" cap="rnd">
            <a:solidFill>
              <a:schemeClr val="accent2"/>
            </a:solidFill>
            <a:prstDash val="solid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ïšľîḋe"/>
          <p:cNvGrpSpPr/>
          <p:nvPr/>
        </p:nvGrpSpPr>
        <p:grpSpPr>
          <a:xfrm>
            <a:off x="7204075" y="4451781"/>
            <a:ext cx="3330625" cy="1695019"/>
            <a:chOff x="1441450" y="4543425"/>
            <a:chExt cx="3330625" cy="1695019"/>
          </a:xfrm>
        </p:grpSpPr>
        <p:grpSp>
          <p:nvGrpSpPr>
            <p:cNvPr id="15" name="îšļîḑè"/>
            <p:cNvGrpSpPr/>
            <p:nvPr/>
          </p:nvGrpSpPr>
          <p:grpSpPr>
            <a:xfrm>
              <a:off x="1441450" y="4543425"/>
              <a:ext cx="3330625" cy="1086937"/>
              <a:chOff x="1441450" y="4543425"/>
              <a:chExt cx="3330625" cy="1086937"/>
            </a:xfrm>
          </p:grpSpPr>
          <p:sp>
            <p:nvSpPr>
              <p:cNvPr id="17" name="iŝľïḑe"/>
              <p:cNvSpPr txBox="1"/>
              <p:nvPr/>
            </p:nvSpPr>
            <p:spPr bwMode="auto">
              <a:xfrm>
                <a:off x="1441450" y="4543425"/>
                <a:ext cx="3330625" cy="45518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  <p:sp>
            <p:nvSpPr>
              <p:cNvPr id="18" name="îş1iḓe"/>
              <p:cNvSpPr/>
              <p:nvPr/>
            </p:nvSpPr>
            <p:spPr bwMode="auto">
              <a:xfrm>
                <a:off x="1441450" y="4998606"/>
                <a:ext cx="3330625" cy="63175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</p:grpSp>
        <p:sp>
          <p:nvSpPr>
            <p:cNvPr id="16" name="iŝľïdè"/>
            <p:cNvSpPr/>
            <p:nvPr/>
          </p:nvSpPr>
          <p:spPr bwMode="auto">
            <a:xfrm>
              <a:off x="1441450" y="5606688"/>
              <a:ext cx="3330625" cy="6317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100" dirty="0">
                  <a:latin typeface="Arial"/>
                  <a:ea typeface="微软雅黑"/>
                  <a:cs typeface="+mn-ea"/>
                  <a:sym typeface="Arial"/>
                </a:rPr>
                <a:t>是一家为中小微企业、自媒体、设计师、运营者等提供各类素材的网站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76" y="23020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明年工作计划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376" y="678015"/>
            <a:ext cx="50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200" dirty="0">
                <a:latin typeface="Arial"/>
                <a:ea typeface="微软雅黑"/>
                <a:cs typeface="+mn-ea"/>
                <a:sym typeface="Arial"/>
              </a:rPr>
              <a:t>此部分内容可添加文字信息，或者复制粘贴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" name="2064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22850"/>
            <a:chOff x="669925" y="1123950"/>
            <a:chExt cx="10850563" cy="5022850"/>
          </a:xfrm>
        </p:grpSpPr>
        <p:sp>
          <p:nvSpPr>
            <p:cNvPr id="6" name="i$lïdè"/>
            <p:cNvSpPr/>
            <p:nvPr/>
          </p:nvSpPr>
          <p:spPr>
            <a:xfrm>
              <a:off x="7648575" y="1123950"/>
              <a:ext cx="3871913" cy="5019675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7" name="îṧḷíḋè"/>
            <p:cNvSpPr/>
            <p:nvPr/>
          </p:nvSpPr>
          <p:spPr>
            <a:xfrm>
              <a:off x="6209537" y="2843228"/>
              <a:ext cx="3666093" cy="1590644"/>
            </a:xfrm>
            <a:prstGeom prst="parallelogram">
              <a:avLst>
                <a:gd name="adj" fmla="val 524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" name="îşļiďé"/>
            <p:cNvSpPr/>
            <p:nvPr/>
          </p:nvSpPr>
          <p:spPr>
            <a:xfrm>
              <a:off x="6819014" y="1130300"/>
              <a:ext cx="3666093" cy="1590644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9" name="ï$ḷiḓe"/>
            <p:cNvSpPr/>
            <p:nvPr/>
          </p:nvSpPr>
          <p:spPr>
            <a:xfrm>
              <a:off x="5600060" y="4556156"/>
              <a:ext cx="3666093" cy="1590644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0" name="iṧḻíḓe"/>
            <p:cNvSpPr/>
            <p:nvPr/>
          </p:nvSpPr>
          <p:spPr bwMode="auto">
            <a:xfrm>
              <a:off x="8353398" y="1638392"/>
              <a:ext cx="597324" cy="57446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îṧḷiḑe"/>
            <p:cNvSpPr/>
            <p:nvPr/>
          </p:nvSpPr>
          <p:spPr bwMode="auto">
            <a:xfrm>
              <a:off x="7134441" y="5064156"/>
              <a:ext cx="597330" cy="574644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" name="ïṡḻîḋe"/>
            <p:cNvSpPr/>
            <p:nvPr/>
          </p:nvSpPr>
          <p:spPr bwMode="auto">
            <a:xfrm>
              <a:off x="7708100" y="3367816"/>
              <a:ext cx="668966" cy="541468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13" name="îşḷîďê"/>
            <p:cNvGrpSpPr/>
            <p:nvPr/>
          </p:nvGrpSpPr>
          <p:grpSpPr>
            <a:xfrm>
              <a:off x="2783590" y="1397449"/>
              <a:ext cx="4035424" cy="1056347"/>
              <a:chOff x="1577477" y="1221513"/>
              <a:chExt cx="4035424" cy="1056347"/>
            </a:xfrm>
          </p:grpSpPr>
          <p:sp>
            <p:nvSpPr>
              <p:cNvPr id="22" name="îŝḷide"/>
              <p:cNvSpPr/>
              <p:nvPr/>
            </p:nvSpPr>
            <p:spPr bwMode="auto">
              <a:xfrm>
                <a:off x="1577477" y="1634394"/>
                <a:ext cx="4035424" cy="643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23" name="îŝḻïḓè"/>
              <p:cNvSpPr txBox="1"/>
              <p:nvPr/>
            </p:nvSpPr>
            <p:spPr bwMode="auto">
              <a:xfrm>
                <a:off x="1577477" y="1221513"/>
                <a:ext cx="40354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b="1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</p:grpSp>
        <p:grpSp>
          <p:nvGrpSpPr>
            <p:cNvPr id="14" name="iṧ1íḑè"/>
            <p:cNvGrpSpPr/>
            <p:nvPr/>
          </p:nvGrpSpPr>
          <p:grpSpPr>
            <a:xfrm>
              <a:off x="2174113" y="3161826"/>
              <a:ext cx="4035424" cy="1056347"/>
              <a:chOff x="1577477" y="2859469"/>
              <a:chExt cx="4035424" cy="1056347"/>
            </a:xfrm>
          </p:grpSpPr>
          <p:sp>
            <p:nvSpPr>
              <p:cNvPr id="20" name="îsľiḓè"/>
              <p:cNvSpPr/>
              <p:nvPr/>
            </p:nvSpPr>
            <p:spPr bwMode="auto">
              <a:xfrm>
                <a:off x="1577477" y="3272350"/>
                <a:ext cx="4035424" cy="643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21" name="îS1îḑè"/>
              <p:cNvSpPr txBox="1"/>
              <p:nvPr/>
            </p:nvSpPr>
            <p:spPr bwMode="auto">
              <a:xfrm>
                <a:off x="1577477" y="2859469"/>
                <a:ext cx="40354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b="1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</p:grpSp>
        <p:grpSp>
          <p:nvGrpSpPr>
            <p:cNvPr id="15" name="ïšļîde"/>
            <p:cNvGrpSpPr/>
            <p:nvPr/>
          </p:nvGrpSpPr>
          <p:grpSpPr>
            <a:xfrm>
              <a:off x="1564636" y="4823305"/>
              <a:ext cx="4035424" cy="1056347"/>
              <a:chOff x="1577477" y="2859469"/>
              <a:chExt cx="4035424" cy="1056347"/>
            </a:xfrm>
          </p:grpSpPr>
          <p:sp>
            <p:nvSpPr>
              <p:cNvPr id="18" name="îṥľídé"/>
              <p:cNvSpPr/>
              <p:nvPr/>
            </p:nvSpPr>
            <p:spPr bwMode="auto">
              <a:xfrm>
                <a:off x="1577477" y="3272350"/>
                <a:ext cx="4035424" cy="643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latin typeface="Arial"/>
                    <a:ea typeface="微软雅黑"/>
                    <a:cs typeface="+mn-ea"/>
                    <a:sym typeface="Arial"/>
                  </a:rPr>
                  <a:t># </a:t>
                </a:r>
                <a:r>
                  <a:rPr lang="zh-CN" altLang="en-US" sz="1100" dirty="0">
                    <a:latin typeface="Arial"/>
                    <a:ea typeface="微软雅黑"/>
                    <a:cs typeface="+mn-ea"/>
                    <a:sym typeface="Arial"/>
                  </a:rPr>
                  <a:t>是一家为中小微企业、自媒体、设计师、运营者等提供各类素材的网站</a:t>
                </a:r>
              </a:p>
            </p:txBody>
          </p:sp>
          <p:sp>
            <p:nvSpPr>
              <p:cNvPr id="19" name="îś1îḑe"/>
              <p:cNvSpPr txBox="1"/>
              <p:nvPr/>
            </p:nvSpPr>
            <p:spPr bwMode="auto">
              <a:xfrm>
                <a:off x="1577477" y="2859469"/>
                <a:ext cx="40354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b="1" dirty="0">
                    <a:latin typeface="Arial"/>
                    <a:ea typeface="微软雅黑"/>
                    <a:cs typeface="+mn-ea"/>
                    <a:sym typeface="Arial"/>
                  </a:rPr>
                  <a:t>添加标题</a:t>
                </a: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69925" y="2931273"/>
              <a:ext cx="594515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9925" y="4448726"/>
              <a:ext cx="533567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5459" y="34901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  <a:cs typeface="+mn-ea"/>
                <a:sym typeface="Arial"/>
              </a:rPr>
              <a:t>项目简介</a:t>
            </a:r>
            <a:endParaRPr lang="zh-CN" altLang="en-US" sz="24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59496" y="1500794"/>
            <a:ext cx="10058400" cy="33231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22211" y="5338920"/>
            <a:ext cx="8947579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/>
              <a:t>汽车之家大连市二手车车辆数据爬取、清洗与可视化</a:t>
            </a:r>
            <a:endParaRPr lang="zh-CN" altLang="en-US" sz="1600" dirty="0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6962" y="1500794"/>
            <a:ext cx="4432966" cy="3323124"/>
            <a:chOff x="1462958" y="3673591"/>
            <a:chExt cx="4248472" cy="2782783"/>
          </a:xfrm>
        </p:grpSpPr>
        <p:sp>
          <p:nvSpPr>
            <p:cNvPr id="6" name="矩形 5"/>
            <p:cNvSpPr/>
            <p:nvPr/>
          </p:nvSpPr>
          <p:spPr>
            <a:xfrm>
              <a:off x="1462958" y="3673591"/>
              <a:ext cx="4248472" cy="2782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20537" y="3798594"/>
              <a:ext cx="3980871" cy="2514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# 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本项目旨在通过网络爬虫技术，从“汽车之家”网站的二手车频道自动抓取各类汽车的详细信息，包括品牌、车型、价格、公里数、上牌时间等，然后利用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Pandas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库对数据进行清洗和可视化分析，为用户提供直观的数据展示和分析结果。通过本项目，用户可以了解到大连市二手车市场的价格分布、常购品牌等信息，为购车提供参考依据。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9983788" y="1500794"/>
            <a:ext cx="1634108" cy="3323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îṥḻiḑè"/>
          <p:cNvGrpSpPr/>
          <p:nvPr/>
        </p:nvGrpSpPr>
        <p:grpSpPr>
          <a:xfrm>
            <a:off x="1858391" y="4721005"/>
            <a:ext cx="778276" cy="781722"/>
            <a:chOff x="1858391" y="4234875"/>
            <a:chExt cx="778276" cy="781722"/>
          </a:xfrm>
        </p:grpSpPr>
        <p:sp>
          <p:nvSpPr>
            <p:cNvPr id="33" name="iṣḷîďê"/>
            <p:cNvSpPr/>
            <p:nvPr/>
          </p:nvSpPr>
          <p:spPr bwMode="auto">
            <a:xfrm>
              <a:off x="1858391" y="4234875"/>
              <a:ext cx="778276" cy="781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4" name="íṣlîḓê"/>
            <p:cNvSpPr/>
            <p:nvPr/>
          </p:nvSpPr>
          <p:spPr bwMode="auto">
            <a:xfrm>
              <a:off x="2062577" y="4374549"/>
              <a:ext cx="369906" cy="502374"/>
            </a:xfrm>
            <a:custGeom>
              <a:avLst/>
              <a:gdLst>
                <a:gd name="connsiteX0" fmla="*/ 345526 w 447102"/>
                <a:gd name="connsiteY0" fmla="*/ 386587 h 607216"/>
                <a:gd name="connsiteX1" fmla="*/ 239995 w 447102"/>
                <a:gd name="connsiteY1" fmla="*/ 415581 h 607216"/>
                <a:gd name="connsiteX2" fmla="*/ 239995 w 447102"/>
                <a:gd name="connsiteY2" fmla="*/ 569388 h 607216"/>
                <a:gd name="connsiteX3" fmla="*/ 326897 w 447102"/>
                <a:gd name="connsiteY3" fmla="*/ 545382 h 607216"/>
                <a:gd name="connsiteX4" fmla="*/ 326272 w 447102"/>
                <a:gd name="connsiteY4" fmla="*/ 500902 h 607216"/>
                <a:gd name="connsiteX5" fmla="*/ 345526 w 447102"/>
                <a:gd name="connsiteY5" fmla="*/ 487600 h 607216"/>
                <a:gd name="connsiteX6" fmla="*/ 101680 w 447102"/>
                <a:gd name="connsiteY6" fmla="*/ 386587 h 607216"/>
                <a:gd name="connsiteX7" fmla="*/ 101680 w 447102"/>
                <a:gd name="connsiteY7" fmla="*/ 487600 h 607216"/>
                <a:gd name="connsiteX8" fmla="*/ 120934 w 447102"/>
                <a:gd name="connsiteY8" fmla="*/ 500902 h 607216"/>
                <a:gd name="connsiteX9" fmla="*/ 120206 w 447102"/>
                <a:gd name="connsiteY9" fmla="*/ 545382 h 607216"/>
                <a:gd name="connsiteX10" fmla="*/ 207212 w 447102"/>
                <a:gd name="connsiteY10" fmla="*/ 569284 h 607216"/>
                <a:gd name="connsiteX11" fmla="*/ 207212 w 447102"/>
                <a:gd name="connsiteY11" fmla="*/ 415581 h 607216"/>
                <a:gd name="connsiteX12" fmla="*/ 188062 w 447102"/>
                <a:gd name="connsiteY12" fmla="*/ 249096 h 607216"/>
                <a:gd name="connsiteX13" fmla="*/ 221678 w 447102"/>
                <a:gd name="connsiteY13" fmla="*/ 282455 h 607216"/>
                <a:gd name="connsiteX14" fmla="*/ 207836 w 447102"/>
                <a:gd name="connsiteY14" fmla="*/ 381806 h 607216"/>
                <a:gd name="connsiteX15" fmla="*/ 223551 w 447102"/>
                <a:gd name="connsiteY15" fmla="*/ 386171 h 607216"/>
                <a:gd name="connsiteX16" fmla="*/ 239370 w 447102"/>
                <a:gd name="connsiteY16" fmla="*/ 381806 h 607216"/>
                <a:gd name="connsiteX17" fmla="*/ 225529 w 447102"/>
                <a:gd name="connsiteY17" fmla="*/ 282455 h 607216"/>
                <a:gd name="connsiteX18" fmla="*/ 259040 w 447102"/>
                <a:gd name="connsiteY18" fmla="*/ 249096 h 607216"/>
                <a:gd name="connsiteX19" fmla="*/ 279959 w 447102"/>
                <a:gd name="connsiteY19" fmla="*/ 266659 h 607216"/>
                <a:gd name="connsiteX20" fmla="*/ 323462 w 447102"/>
                <a:gd name="connsiteY20" fmla="*/ 286716 h 607216"/>
                <a:gd name="connsiteX21" fmla="*/ 329290 w 447102"/>
                <a:gd name="connsiteY21" fmla="*/ 289522 h 607216"/>
                <a:gd name="connsiteX22" fmla="*/ 404432 w 447102"/>
                <a:gd name="connsiteY22" fmla="*/ 381910 h 607216"/>
                <a:gd name="connsiteX23" fmla="*/ 446998 w 447102"/>
                <a:gd name="connsiteY23" fmla="*/ 535509 h 607216"/>
                <a:gd name="connsiteX24" fmla="*/ 447102 w 447102"/>
                <a:gd name="connsiteY24" fmla="*/ 538107 h 607216"/>
                <a:gd name="connsiteX25" fmla="*/ 400789 w 447102"/>
                <a:gd name="connsiteY25" fmla="*/ 581547 h 607216"/>
                <a:gd name="connsiteX26" fmla="*/ 395273 w 447102"/>
                <a:gd name="connsiteY26" fmla="*/ 581131 h 607216"/>
                <a:gd name="connsiteX27" fmla="*/ 361241 w 447102"/>
                <a:gd name="connsiteY27" fmla="*/ 569908 h 607216"/>
                <a:gd name="connsiteX28" fmla="*/ 227922 w 447102"/>
                <a:gd name="connsiteY28" fmla="*/ 606593 h 607216"/>
                <a:gd name="connsiteX29" fmla="*/ 226882 w 447102"/>
                <a:gd name="connsiteY29" fmla="*/ 606800 h 607216"/>
                <a:gd name="connsiteX30" fmla="*/ 225945 w 447102"/>
                <a:gd name="connsiteY30" fmla="*/ 607008 h 607216"/>
                <a:gd name="connsiteX31" fmla="*/ 223551 w 447102"/>
                <a:gd name="connsiteY31" fmla="*/ 607216 h 607216"/>
                <a:gd name="connsiteX32" fmla="*/ 221158 w 447102"/>
                <a:gd name="connsiteY32" fmla="*/ 607008 h 607216"/>
                <a:gd name="connsiteX33" fmla="*/ 220429 w 447102"/>
                <a:gd name="connsiteY33" fmla="*/ 606800 h 607216"/>
                <a:gd name="connsiteX34" fmla="*/ 220221 w 447102"/>
                <a:gd name="connsiteY34" fmla="*/ 606800 h 607216"/>
                <a:gd name="connsiteX35" fmla="*/ 219180 w 447102"/>
                <a:gd name="connsiteY35" fmla="*/ 606593 h 607216"/>
                <a:gd name="connsiteX36" fmla="*/ 85861 w 447102"/>
                <a:gd name="connsiteY36" fmla="*/ 569908 h 607216"/>
                <a:gd name="connsiteX37" fmla="*/ 51933 w 447102"/>
                <a:gd name="connsiteY37" fmla="*/ 581131 h 607216"/>
                <a:gd name="connsiteX38" fmla="*/ 46313 w 447102"/>
                <a:gd name="connsiteY38" fmla="*/ 581547 h 607216"/>
                <a:gd name="connsiteX39" fmla="*/ 0 w 447102"/>
                <a:gd name="connsiteY39" fmla="*/ 538107 h 607216"/>
                <a:gd name="connsiteX40" fmla="*/ 104 w 447102"/>
                <a:gd name="connsiteY40" fmla="*/ 535509 h 607216"/>
                <a:gd name="connsiteX41" fmla="*/ 42670 w 447102"/>
                <a:gd name="connsiteY41" fmla="*/ 381910 h 607216"/>
                <a:gd name="connsiteX42" fmla="*/ 117916 w 447102"/>
                <a:gd name="connsiteY42" fmla="*/ 289522 h 607216"/>
                <a:gd name="connsiteX43" fmla="*/ 123744 w 447102"/>
                <a:gd name="connsiteY43" fmla="*/ 286716 h 607216"/>
                <a:gd name="connsiteX44" fmla="*/ 167247 w 447102"/>
                <a:gd name="connsiteY44" fmla="*/ 266659 h 607216"/>
                <a:gd name="connsiteX45" fmla="*/ 184672 w 447102"/>
                <a:gd name="connsiteY45" fmla="*/ 89514 h 607216"/>
                <a:gd name="connsiteX46" fmla="*/ 144544 w 447102"/>
                <a:gd name="connsiteY46" fmla="*/ 125639 h 607216"/>
                <a:gd name="connsiteX47" fmla="*/ 223551 w 447102"/>
                <a:gd name="connsiteY47" fmla="*/ 226753 h 607216"/>
                <a:gd name="connsiteX48" fmla="*/ 302663 w 447102"/>
                <a:gd name="connsiteY48" fmla="*/ 125639 h 607216"/>
                <a:gd name="connsiteX49" fmla="*/ 202628 w 447102"/>
                <a:gd name="connsiteY49" fmla="*/ 127822 h 607216"/>
                <a:gd name="connsiteX50" fmla="*/ 184672 w 447102"/>
                <a:gd name="connsiteY50" fmla="*/ 89514 h 607216"/>
                <a:gd name="connsiteX51" fmla="*/ 223551 w 447102"/>
                <a:gd name="connsiteY51" fmla="*/ 0 h 607216"/>
                <a:gd name="connsiteX52" fmla="*/ 327646 w 447102"/>
                <a:gd name="connsiteY52" fmla="*/ 102153 h 607216"/>
                <a:gd name="connsiteX53" fmla="*/ 223551 w 447102"/>
                <a:gd name="connsiteY53" fmla="*/ 249096 h 607216"/>
                <a:gd name="connsiteX54" fmla="*/ 119457 w 447102"/>
                <a:gd name="connsiteY54" fmla="*/ 102153 h 607216"/>
                <a:gd name="connsiteX55" fmla="*/ 223551 w 447102"/>
                <a:gd name="connsiteY55" fmla="*/ 0 h 60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47102" h="607216">
                  <a:moveTo>
                    <a:pt x="345526" y="386587"/>
                  </a:moveTo>
                  <a:lnTo>
                    <a:pt x="239995" y="415581"/>
                  </a:lnTo>
                  <a:lnTo>
                    <a:pt x="239995" y="569388"/>
                  </a:lnTo>
                  <a:lnTo>
                    <a:pt x="326897" y="545382"/>
                  </a:lnTo>
                  <a:cubicBezTo>
                    <a:pt x="316906" y="532703"/>
                    <a:pt x="316177" y="514516"/>
                    <a:pt x="326272" y="500902"/>
                  </a:cubicBezTo>
                  <a:cubicBezTo>
                    <a:pt x="331268" y="494251"/>
                    <a:pt x="338137" y="489783"/>
                    <a:pt x="345526" y="487600"/>
                  </a:cubicBezTo>
                  <a:close/>
                  <a:moveTo>
                    <a:pt x="101680" y="386587"/>
                  </a:moveTo>
                  <a:lnTo>
                    <a:pt x="101680" y="487600"/>
                  </a:lnTo>
                  <a:cubicBezTo>
                    <a:pt x="109069" y="489783"/>
                    <a:pt x="115938" y="494251"/>
                    <a:pt x="120934" y="500902"/>
                  </a:cubicBezTo>
                  <a:cubicBezTo>
                    <a:pt x="131029" y="514516"/>
                    <a:pt x="130301" y="532703"/>
                    <a:pt x="120206" y="545382"/>
                  </a:cubicBezTo>
                  <a:lnTo>
                    <a:pt x="207212" y="569284"/>
                  </a:lnTo>
                  <a:lnTo>
                    <a:pt x="207212" y="415581"/>
                  </a:lnTo>
                  <a:close/>
                  <a:moveTo>
                    <a:pt x="188062" y="249096"/>
                  </a:moveTo>
                  <a:lnTo>
                    <a:pt x="221678" y="282455"/>
                  </a:lnTo>
                  <a:lnTo>
                    <a:pt x="207836" y="381806"/>
                  </a:lnTo>
                  <a:lnTo>
                    <a:pt x="223551" y="386171"/>
                  </a:lnTo>
                  <a:lnTo>
                    <a:pt x="239370" y="381806"/>
                  </a:lnTo>
                  <a:lnTo>
                    <a:pt x="225529" y="282455"/>
                  </a:lnTo>
                  <a:lnTo>
                    <a:pt x="259040" y="249096"/>
                  </a:lnTo>
                  <a:lnTo>
                    <a:pt x="279959" y="266659"/>
                  </a:lnTo>
                  <a:lnTo>
                    <a:pt x="323462" y="286716"/>
                  </a:lnTo>
                  <a:cubicBezTo>
                    <a:pt x="324711" y="287236"/>
                    <a:pt x="328562" y="289107"/>
                    <a:pt x="329290" y="289522"/>
                  </a:cubicBezTo>
                  <a:cubicBezTo>
                    <a:pt x="369255" y="311554"/>
                    <a:pt x="387988" y="348966"/>
                    <a:pt x="404432" y="381910"/>
                  </a:cubicBezTo>
                  <a:cubicBezTo>
                    <a:pt x="404432" y="381910"/>
                    <a:pt x="446998" y="462035"/>
                    <a:pt x="446998" y="535509"/>
                  </a:cubicBezTo>
                  <a:cubicBezTo>
                    <a:pt x="446998" y="536340"/>
                    <a:pt x="447102" y="537276"/>
                    <a:pt x="447102" y="538107"/>
                  </a:cubicBezTo>
                  <a:cubicBezTo>
                    <a:pt x="447102" y="562113"/>
                    <a:pt x="426392" y="581547"/>
                    <a:pt x="400789" y="581547"/>
                  </a:cubicBezTo>
                  <a:cubicBezTo>
                    <a:pt x="398916" y="581547"/>
                    <a:pt x="397147" y="581443"/>
                    <a:pt x="395273" y="581131"/>
                  </a:cubicBezTo>
                  <a:cubicBezTo>
                    <a:pt x="382368" y="579157"/>
                    <a:pt x="371232" y="575104"/>
                    <a:pt x="361241" y="569908"/>
                  </a:cubicBezTo>
                  <a:lnTo>
                    <a:pt x="227922" y="606593"/>
                  </a:lnTo>
                  <a:cubicBezTo>
                    <a:pt x="227610" y="606696"/>
                    <a:pt x="227298" y="606800"/>
                    <a:pt x="226882" y="606800"/>
                  </a:cubicBezTo>
                  <a:cubicBezTo>
                    <a:pt x="226569" y="606904"/>
                    <a:pt x="226257" y="607008"/>
                    <a:pt x="225945" y="607008"/>
                  </a:cubicBezTo>
                  <a:cubicBezTo>
                    <a:pt x="225216" y="607112"/>
                    <a:pt x="224384" y="607216"/>
                    <a:pt x="223551" y="607216"/>
                  </a:cubicBezTo>
                  <a:cubicBezTo>
                    <a:pt x="222823" y="607216"/>
                    <a:pt x="221990" y="607112"/>
                    <a:pt x="221158" y="607008"/>
                  </a:cubicBezTo>
                  <a:cubicBezTo>
                    <a:pt x="220949" y="607008"/>
                    <a:pt x="220637" y="606904"/>
                    <a:pt x="220429" y="606800"/>
                  </a:cubicBezTo>
                  <a:lnTo>
                    <a:pt x="220221" y="606800"/>
                  </a:lnTo>
                  <a:cubicBezTo>
                    <a:pt x="219909" y="606800"/>
                    <a:pt x="219596" y="606696"/>
                    <a:pt x="219180" y="606593"/>
                  </a:cubicBezTo>
                  <a:lnTo>
                    <a:pt x="85861" y="569908"/>
                  </a:lnTo>
                  <a:cubicBezTo>
                    <a:pt x="75870" y="575104"/>
                    <a:pt x="64838" y="579157"/>
                    <a:pt x="51933" y="581131"/>
                  </a:cubicBezTo>
                  <a:cubicBezTo>
                    <a:pt x="50059" y="581443"/>
                    <a:pt x="48186" y="581547"/>
                    <a:pt x="46313" y="581547"/>
                  </a:cubicBezTo>
                  <a:cubicBezTo>
                    <a:pt x="20815" y="581547"/>
                    <a:pt x="0" y="562113"/>
                    <a:pt x="0" y="538107"/>
                  </a:cubicBezTo>
                  <a:cubicBezTo>
                    <a:pt x="0" y="537276"/>
                    <a:pt x="104" y="536340"/>
                    <a:pt x="104" y="535509"/>
                  </a:cubicBezTo>
                  <a:cubicBezTo>
                    <a:pt x="7077" y="454553"/>
                    <a:pt x="42670" y="381910"/>
                    <a:pt x="42670" y="381910"/>
                  </a:cubicBezTo>
                  <a:cubicBezTo>
                    <a:pt x="59218" y="348966"/>
                    <a:pt x="77847" y="311554"/>
                    <a:pt x="117916" y="289522"/>
                  </a:cubicBezTo>
                  <a:cubicBezTo>
                    <a:pt x="118644" y="289107"/>
                    <a:pt x="122495" y="287236"/>
                    <a:pt x="123744" y="286716"/>
                  </a:cubicBezTo>
                  <a:lnTo>
                    <a:pt x="167247" y="266659"/>
                  </a:lnTo>
                  <a:close/>
                  <a:moveTo>
                    <a:pt x="184672" y="89514"/>
                  </a:moveTo>
                  <a:cubicBezTo>
                    <a:pt x="164816" y="87682"/>
                    <a:pt x="141265" y="98256"/>
                    <a:pt x="144544" y="125639"/>
                  </a:cubicBezTo>
                  <a:cubicBezTo>
                    <a:pt x="150581" y="176248"/>
                    <a:pt x="180352" y="226753"/>
                    <a:pt x="223551" y="226753"/>
                  </a:cubicBezTo>
                  <a:cubicBezTo>
                    <a:pt x="264773" y="226753"/>
                    <a:pt x="302247" y="165960"/>
                    <a:pt x="302663" y="125639"/>
                  </a:cubicBezTo>
                  <a:cubicBezTo>
                    <a:pt x="303392" y="58403"/>
                    <a:pt x="256445" y="133537"/>
                    <a:pt x="202628" y="127822"/>
                  </a:cubicBezTo>
                  <a:cubicBezTo>
                    <a:pt x="220689" y="105583"/>
                    <a:pt x="204528" y="91346"/>
                    <a:pt x="184672" y="89514"/>
                  </a:cubicBezTo>
                  <a:close/>
                  <a:moveTo>
                    <a:pt x="223551" y="0"/>
                  </a:moveTo>
                  <a:cubicBezTo>
                    <a:pt x="297875" y="0"/>
                    <a:pt x="328270" y="38243"/>
                    <a:pt x="327646" y="102153"/>
                  </a:cubicBezTo>
                  <a:cubicBezTo>
                    <a:pt x="326709" y="194226"/>
                    <a:pt x="267583" y="249096"/>
                    <a:pt x="223551" y="249096"/>
                  </a:cubicBezTo>
                  <a:cubicBezTo>
                    <a:pt x="172025" y="249096"/>
                    <a:pt x="120498" y="194226"/>
                    <a:pt x="119457" y="102153"/>
                  </a:cubicBezTo>
                  <a:cubicBezTo>
                    <a:pt x="118832" y="38243"/>
                    <a:pt x="149332" y="0"/>
                    <a:pt x="223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32" name="is1îḋe"/>
          <p:cNvSpPr txBox="1"/>
          <p:nvPr/>
        </p:nvSpPr>
        <p:spPr bwMode="auto">
          <a:xfrm>
            <a:off x="1062800" y="5621162"/>
            <a:ext cx="2369459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latin typeface="Arial"/>
                <a:ea typeface="微软雅黑"/>
                <a:cs typeface="+mn-ea"/>
                <a:sym typeface="Arial"/>
              </a:rPr>
              <a:t>01.</a:t>
            </a:r>
            <a:r>
              <a:rPr lang="zh-CN" altLang="en-US" b="1" dirty="0">
                <a:latin typeface="Arial"/>
                <a:ea typeface="微软雅黑"/>
                <a:cs typeface="+mn-ea"/>
                <a:sym typeface="Arial"/>
              </a:rPr>
              <a:t>爬虫</a:t>
            </a:r>
          </a:p>
        </p:txBody>
      </p:sp>
      <p:grpSp>
        <p:nvGrpSpPr>
          <p:cNvPr id="10" name="îṥḷîḓê"/>
          <p:cNvGrpSpPr/>
          <p:nvPr/>
        </p:nvGrpSpPr>
        <p:grpSpPr>
          <a:xfrm>
            <a:off x="4424038" y="4721005"/>
            <a:ext cx="778276" cy="781722"/>
            <a:chOff x="4424038" y="4234875"/>
            <a:chExt cx="778276" cy="781722"/>
          </a:xfrm>
        </p:grpSpPr>
        <p:sp>
          <p:nvSpPr>
            <p:cNvPr id="29" name="îṣḻiḋe"/>
            <p:cNvSpPr/>
            <p:nvPr/>
          </p:nvSpPr>
          <p:spPr bwMode="auto">
            <a:xfrm>
              <a:off x="4424038" y="4234875"/>
              <a:ext cx="778276" cy="781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0" name="ïŝḻíḓè"/>
            <p:cNvSpPr/>
            <p:nvPr/>
          </p:nvSpPr>
          <p:spPr bwMode="auto">
            <a:xfrm>
              <a:off x="4628224" y="4374549"/>
              <a:ext cx="369906" cy="502374"/>
            </a:xfrm>
            <a:custGeom>
              <a:avLst/>
              <a:gdLst>
                <a:gd name="connsiteX0" fmla="*/ 345526 w 447102"/>
                <a:gd name="connsiteY0" fmla="*/ 386587 h 607216"/>
                <a:gd name="connsiteX1" fmla="*/ 239995 w 447102"/>
                <a:gd name="connsiteY1" fmla="*/ 415581 h 607216"/>
                <a:gd name="connsiteX2" fmla="*/ 239995 w 447102"/>
                <a:gd name="connsiteY2" fmla="*/ 569388 h 607216"/>
                <a:gd name="connsiteX3" fmla="*/ 326897 w 447102"/>
                <a:gd name="connsiteY3" fmla="*/ 545382 h 607216"/>
                <a:gd name="connsiteX4" fmla="*/ 326272 w 447102"/>
                <a:gd name="connsiteY4" fmla="*/ 500902 h 607216"/>
                <a:gd name="connsiteX5" fmla="*/ 345526 w 447102"/>
                <a:gd name="connsiteY5" fmla="*/ 487600 h 607216"/>
                <a:gd name="connsiteX6" fmla="*/ 101680 w 447102"/>
                <a:gd name="connsiteY6" fmla="*/ 386587 h 607216"/>
                <a:gd name="connsiteX7" fmla="*/ 101680 w 447102"/>
                <a:gd name="connsiteY7" fmla="*/ 487600 h 607216"/>
                <a:gd name="connsiteX8" fmla="*/ 120934 w 447102"/>
                <a:gd name="connsiteY8" fmla="*/ 500902 h 607216"/>
                <a:gd name="connsiteX9" fmla="*/ 120206 w 447102"/>
                <a:gd name="connsiteY9" fmla="*/ 545382 h 607216"/>
                <a:gd name="connsiteX10" fmla="*/ 207212 w 447102"/>
                <a:gd name="connsiteY10" fmla="*/ 569284 h 607216"/>
                <a:gd name="connsiteX11" fmla="*/ 207212 w 447102"/>
                <a:gd name="connsiteY11" fmla="*/ 415581 h 607216"/>
                <a:gd name="connsiteX12" fmla="*/ 188062 w 447102"/>
                <a:gd name="connsiteY12" fmla="*/ 249096 h 607216"/>
                <a:gd name="connsiteX13" fmla="*/ 221678 w 447102"/>
                <a:gd name="connsiteY13" fmla="*/ 282455 h 607216"/>
                <a:gd name="connsiteX14" fmla="*/ 207836 w 447102"/>
                <a:gd name="connsiteY14" fmla="*/ 381806 h 607216"/>
                <a:gd name="connsiteX15" fmla="*/ 223551 w 447102"/>
                <a:gd name="connsiteY15" fmla="*/ 386171 h 607216"/>
                <a:gd name="connsiteX16" fmla="*/ 239370 w 447102"/>
                <a:gd name="connsiteY16" fmla="*/ 381806 h 607216"/>
                <a:gd name="connsiteX17" fmla="*/ 225529 w 447102"/>
                <a:gd name="connsiteY17" fmla="*/ 282455 h 607216"/>
                <a:gd name="connsiteX18" fmla="*/ 259040 w 447102"/>
                <a:gd name="connsiteY18" fmla="*/ 249096 h 607216"/>
                <a:gd name="connsiteX19" fmla="*/ 279959 w 447102"/>
                <a:gd name="connsiteY19" fmla="*/ 266659 h 607216"/>
                <a:gd name="connsiteX20" fmla="*/ 323462 w 447102"/>
                <a:gd name="connsiteY20" fmla="*/ 286716 h 607216"/>
                <a:gd name="connsiteX21" fmla="*/ 329290 w 447102"/>
                <a:gd name="connsiteY21" fmla="*/ 289522 h 607216"/>
                <a:gd name="connsiteX22" fmla="*/ 404432 w 447102"/>
                <a:gd name="connsiteY22" fmla="*/ 381910 h 607216"/>
                <a:gd name="connsiteX23" fmla="*/ 446998 w 447102"/>
                <a:gd name="connsiteY23" fmla="*/ 535509 h 607216"/>
                <a:gd name="connsiteX24" fmla="*/ 447102 w 447102"/>
                <a:gd name="connsiteY24" fmla="*/ 538107 h 607216"/>
                <a:gd name="connsiteX25" fmla="*/ 400789 w 447102"/>
                <a:gd name="connsiteY25" fmla="*/ 581547 h 607216"/>
                <a:gd name="connsiteX26" fmla="*/ 395273 w 447102"/>
                <a:gd name="connsiteY26" fmla="*/ 581131 h 607216"/>
                <a:gd name="connsiteX27" fmla="*/ 361241 w 447102"/>
                <a:gd name="connsiteY27" fmla="*/ 569908 h 607216"/>
                <a:gd name="connsiteX28" fmla="*/ 227922 w 447102"/>
                <a:gd name="connsiteY28" fmla="*/ 606593 h 607216"/>
                <a:gd name="connsiteX29" fmla="*/ 226882 w 447102"/>
                <a:gd name="connsiteY29" fmla="*/ 606800 h 607216"/>
                <a:gd name="connsiteX30" fmla="*/ 225945 w 447102"/>
                <a:gd name="connsiteY30" fmla="*/ 607008 h 607216"/>
                <a:gd name="connsiteX31" fmla="*/ 223551 w 447102"/>
                <a:gd name="connsiteY31" fmla="*/ 607216 h 607216"/>
                <a:gd name="connsiteX32" fmla="*/ 221158 w 447102"/>
                <a:gd name="connsiteY32" fmla="*/ 607008 h 607216"/>
                <a:gd name="connsiteX33" fmla="*/ 220429 w 447102"/>
                <a:gd name="connsiteY33" fmla="*/ 606800 h 607216"/>
                <a:gd name="connsiteX34" fmla="*/ 220221 w 447102"/>
                <a:gd name="connsiteY34" fmla="*/ 606800 h 607216"/>
                <a:gd name="connsiteX35" fmla="*/ 219180 w 447102"/>
                <a:gd name="connsiteY35" fmla="*/ 606593 h 607216"/>
                <a:gd name="connsiteX36" fmla="*/ 85861 w 447102"/>
                <a:gd name="connsiteY36" fmla="*/ 569908 h 607216"/>
                <a:gd name="connsiteX37" fmla="*/ 51933 w 447102"/>
                <a:gd name="connsiteY37" fmla="*/ 581131 h 607216"/>
                <a:gd name="connsiteX38" fmla="*/ 46313 w 447102"/>
                <a:gd name="connsiteY38" fmla="*/ 581547 h 607216"/>
                <a:gd name="connsiteX39" fmla="*/ 0 w 447102"/>
                <a:gd name="connsiteY39" fmla="*/ 538107 h 607216"/>
                <a:gd name="connsiteX40" fmla="*/ 104 w 447102"/>
                <a:gd name="connsiteY40" fmla="*/ 535509 h 607216"/>
                <a:gd name="connsiteX41" fmla="*/ 42670 w 447102"/>
                <a:gd name="connsiteY41" fmla="*/ 381910 h 607216"/>
                <a:gd name="connsiteX42" fmla="*/ 117916 w 447102"/>
                <a:gd name="connsiteY42" fmla="*/ 289522 h 607216"/>
                <a:gd name="connsiteX43" fmla="*/ 123744 w 447102"/>
                <a:gd name="connsiteY43" fmla="*/ 286716 h 607216"/>
                <a:gd name="connsiteX44" fmla="*/ 167247 w 447102"/>
                <a:gd name="connsiteY44" fmla="*/ 266659 h 607216"/>
                <a:gd name="connsiteX45" fmla="*/ 184672 w 447102"/>
                <a:gd name="connsiteY45" fmla="*/ 89514 h 607216"/>
                <a:gd name="connsiteX46" fmla="*/ 144544 w 447102"/>
                <a:gd name="connsiteY46" fmla="*/ 125639 h 607216"/>
                <a:gd name="connsiteX47" fmla="*/ 223551 w 447102"/>
                <a:gd name="connsiteY47" fmla="*/ 226753 h 607216"/>
                <a:gd name="connsiteX48" fmla="*/ 302663 w 447102"/>
                <a:gd name="connsiteY48" fmla="*/ 125639 h 607216"/>
                <a:gd name="connsiteX49" fmla="*/ 202628 w 447102"/>
                <a:gd name="connsiteY49" fmla="*/ 127822 h 607216"/>
                <a:gd name="connsiteX50" fmla="*/ 184672 w 447102"/>
                <a:gd name="connsiteY50" fmla="*/ 89514 h 607216"/>
                <a:gd name="connsiteX51" fmla="*/ 223551 w 447102"/>
                <a:gd name="connsiteY51" fmla="*/ 0 h 607216"/>
                <a:gd name="connsiteX52" fmla="*/ 327646 w 447102"/>
                <a:gd name="connsiteY52" fmla="*/ 102153 h 607216"/>
                <a:gd name="connsiteX53" fmla="*/ 223551 w 447102"/>
                <a:gd name="connsiteY53" fmla="*/ 249096 h 607216"/>
                <a:gd name="connsiteX54" fmla="*/ 119457 w 447102"/>
                <a:gd name="connsiteY54" fmla="*/ 102153 h 607216"/>
                <a:gd name="connsiteX55" fmla="*/ 223551 w 447102"/>
                <a:gd name="connsiteY55" fmla="*/ 0 h 60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47102" h="607216">
                  <a:moveTo>
                    <a:pt x="345526" y="386587"/>
                  </a:moveTo>
                  <a:lnTo>
                    <a:pt x="239995" y="415581"/>
                  </a:lnTo>
                  <a:lnTo>
                    <a:pt x="239995" y="569388"/>
                  </a:lnTo>
                  <a:lnTo>
                    <a:pt x="326897" y="545382"/>
                  </a:lnTo>
                  <a:cubicBezTo>
                    <a:pt x="316906" y="532703"/>
                    <a:pt x="316177" y="514516"/>
                    <a:pt x="326272" y="500902"/>
                  </a:cubicBezTo>
                  <a:cubicBezTo>
                    <a:pt x="331268" y="494251"/>
                    <a:pt x="338137" y="489783"/>
                    <a:pt x="345526" y="487600"/>
                  </a:cubicBezTo>
                  <a:close/>
                  <a:moveTo>
                    <a:pt x="101680" y="386587"/>
                  </a:moveTo>
                  <a:lnTo>
                    <a:pt x="101680" y="487600"/>
                  </a:lnTo>
                  <a:cubicBezTo>
                    <a:pt x="109069" y="489783"/>
                    <a:pt x="115938" y="494251"/>
                    <a:pt x="120934" y="500902"/>
                  </a:cubicBezTo>
                  <a:cubicBezTo>
                    <a:pt x="131029" y="514516"/>
                    <a:pt x="130301" y="532703"/>
                    <a:pt x="120206" y="545382"/>
                  </a:cubicBezTo>
                  <a:lnTo>
                    <a:pt x="207212" y="569284"/>
                  </a:lnTo>
                  <a:lnTo>
                    <a:pt x="207212" y="415581"/>
                  </a:lnTo>
                  <a:close/>
                  <a:moveTo>
                    <a:pt x="188062" y="249096"/>
                  </a:moveTo>
                  <a:lnTo>
                    <a:pt x="221678" y="282455"/>
                  </a:lnTo>
                  <a:lnTo>
                    <a:pt x="207836" y="381806"/>
                  </a:lnTo>
                  <a:lnTo>
                    <a:pt x="223551" y="386171"/>
                  </a:lnTo>
                  <a:lnTo>
                    <a:pt x="239370" y="381806"/>
                  </a:lnTo>
                  <a:lnTo>
                    <a:pt x="225529" y="282455"/>
                  </a:lnTo>
                  <a:lnTo>
                    <a:pt x="259040" y="249096"/>
                  </a:lnTo>
                  <a:lnTo>
                    <a:pt x="279959" y="266659"/>
                  </a:lnTo>
                  <a:lnTo>
                    <a:pt x="323462" y="286716"/>
                  </a:lnTo>
                  <a:cubicBezTo>
                    <a:pt x="324711" y="287236"/>
                    <a:pt x="328562" y="289107"/>
                    <a:pt x="329290" y="289522"/>
                  </a:cubicBezTo>
                  <a:cubicBezTo>
                    <a:pt x="369255" y="311554"/>
                    <a:pt x="387988" y="348966"/>
                    <a:pt x="404432" y="381910"/>
                  </a:cubicBezTo>
                  <a:cubicBezTo>
                    <a:pt x="404432" y="381910"/>
                    <a:pt x="446998" y="462035"/>
                    <a:pt x="446998" y="535509"/>
                  </a:cubicBezTo>
                  <a:cubicBezTo>
                    <a:pt x="446998" y="536340"/>
                    <a:pt x="447102" y="537276"/>
                    <a:pt x="447102" y="538107"/>
                  </a:cubicBezTo>
                  <a:cubicBezTo>
                    <a:pt x="447102" y="562113"/>
                    <a:pt x="426392" y="581547"/>
                    <a:pt x="400789" y="581547"/>
                  </a:cubicBezTo>
                  <a:cubicBezTo>
                    <a:pt x="398916" y="581547"/>
                    <a:pt x="397147" y="581443"/>
                    <a:pt x="395273" y="581131"/>
                  </a:cubicBezTo>
                  <a:cubicBezTo>
                    <a:pt x="382368" y="579157"/>
                    <a:pt x="371232" y="575104"/>
                    <a:pt x="361241" y="569908"/>
                  </a:cubicBezTo>
                  <a:lnTo>
                    <a:pt x="227922" y="606593"/>
                  </a:lnTo>
                  <a:cubicBezTo>
                    <a:pt x="227610" y="606696"/>
                    <a:pt x="227298" y="606800"/>
                    <a:pt x="226882" y="606800"/>
                  </a:cubicBezTo>
                  <a:cubicBezTo>
                    <a:pt x="226569" y="606904"/>
                    <a:pt x="226257" y="607008"/>
                    <a:pt x="225945" y="607008"/>
                  </a:cubicBezTo>
                  <a:cubicBezTo>
                    <a:pt x="225216" y="607112"/>
                    <a:pt x="224384" y="607216"/>
                    <a:pt x="223551" y="607216"/>
                  </a:cubicBezTo>
                  <a:cubicBezTo>
                    <a:pt x="222823" y="607216"/>
                    <a:pt x="221990" y="607112"/>
                    <a:pt x="221158" y="607008"/>
                  </a:cubicBezTo>
                  <a:cubicBezTo>
                    <a:pt x="220949" y="607008"/>
                    <a:pt x="220637" y="606904"/>
                    <a:pt x="220429" y="606800"/>
                  </a:cubicBezTo>
                  <a:lnTo>
                    <a:pt x="220221" y="606800"/>
                  </a:lnTo>
                  <a:cubicBezTo>
                    <a:pt x="219909" y="606800"/>
                    <a:pt x="219596" y="606696"/>
                    <a:pt x="219180" y="606593"/>
                  </a:cubicBezTo>
                  <a:lnTo>
                    <a:pt x="85861" y="569908"/>
                  </a:lnTo>
                  <a:cubicBezTo>
                    <a:pt x="75870" y="575104"/>
                    <a:pt x="64838" y="579157"/>
                    <a:pt x="51933" y="581131"/>
                  </a:cubicBezTo>
                  <a:cubicBezTo>
                    <a:pt x="50059" y="581443"/>
                    <a:pt x="48186" y="581547"/>
                    <a:pt x="46313" y="581547"/>
                  </a:cubicBezTo>
                  <a:cubicBezTo>
                    <a:pt x="20815" y="581547"/>
                    <a:pt x="0" y="562113"/>
                    <a:pt x="0" y="538107"/>
                  </a:cubicBezTo>
                  <a:cubicBezTo>
                    <a:pt x="0" y="537276"/>
                    <a:pt x="104" y="536340"/>
                    <a:pt x="104" y="535509"/>
                  </a:cubicBezTo>
                  <a:cubicBezTo>
                    <a:pt x="7077" y="454553"/>
                    <a:pt x="42670" y="381910"/>
                    <a:pt x="42670" y="381910"/>
                  </a:cubicBezTo>
                  <a:cubicBezTo>
                    <a:pt x="59218" y="348966"/>
                    <a:pt x="77847" y="311554"/>
                    <a:pt x="117916" y="289522"/>
                  </a:cubicBezTo>
                  <a:cubicBezTo>
                    <a:pt x="118644" y="289107"/>
                    <a:pt x="122495" y="287236"/>
                    <a:pt x="123744" y="286716"/>
                  </a:cubicBezTo>
                  <a:lnTo>
                    <a:pt x="167247" y="266659"/>
                  </a:lnTo>
                  <a:close/>
                  <a:moveTo>
                    <a:pt x="184672" y="89514"/>
                  </a:moveTo>
                  <a:cubicBezTo>
                    <a:pt x="164816" y="87682"/>
                    <a:pt x="141265" y="98256"/>
                    <a:pt x="144544" y="125639"/>
                  </a:cubicBezTo>
                  <a:cubicBezTo>
                    <a:pt x="150581" y="176248"/>
                    <a:pt x="180352" y="226753"/>
                    <a:pt x="223551" y="226753"/>
                  </a:cubicBezTo>
                  <a:cubicBezTo>
                    <a:pt x="264773" y="226753"/>
                    <a:pt x="302247" y="165960"/>
                    <a:pt x="302663" y="125639"/>
                  </a:cubicBezTo>
                  <a:cubicBezTo>
                    <a:pt x="303392" y="58403"/>
                    <a:pt x="256445" y="133537"/>
                    <a:pt x="202628" y="127822"/>
                  </a:cubicBezTo>
                  <a:cubicBezTo>
                    <a:pt x="220689" y="105583"/>
                    <a:pt x="204528" y="91346"/>
                    <a:pt x="184672" y="89514"/>
                  </a:cubicBezTo>
                  <a:close/>
                  <a:moveTo>
                    <a:pt x="223551" y="0"/>
                  </a:moveTo>
                  <a:cubicBezTo>
                    <a:pt x="297875" y="0"/>
                    <a:pt x="328270" y="38243"/>
                    <a:pt x="327646" y="102153"/>
                  </a:cubicBezTo>
                  <a:cubicBezTo>
                    <a:pt x="326709" y="194226"/>
                    <a:pt x="267583" y="249096"/>
                    <a:pt x="223551" y="249096"/>
                  </a:cubicBezTo>
                  <a:cubicBezTo>
                    <a:pt x="172025" y="249096"/>
                    <a:pt x="120498" y="194226"/>
                    <a:pt x="119457" y="102153"/>
                  </a:cubicBezTo>
                  <a:cubicBezTo>
                    <a:pt x="118832" y="38243"/>
                    <a:pt x="149332" y="0"/>
                    <a:pt x="223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28" name="ïṣlîḍé"/>
          <p:cNvSpPr txBox="1"/>
          <p:nvPr/>
        </p:nvSpPr>
        <p:spPr bwMode="auto">
          <a:xfrm>
            <a:off x="3628447" y="5552259"/>
            <a:ext cx="2369459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latin typeface="Arial"/>
                <a:ea typeface="微软雅黑"/>
                <a:cs typeface="+mn-ea"/>
                <a:sym typeface="Arial"/>
              </a:rPr>
              <a:t>02.</a:t>
            </a:r>
            <a:r>
              <a:rPr lang="zh-CN" altLang="en-US" b="1" dirty="0">
                <a:latin typeface="Arial"/>
                <a:ea typeface="微软雅黑"/>
                <a:cs typeface="+mn-ea"/>
                <a:sym typeface="Arial"/>
              </a:rPr>
              <a:t>存储</a:t>
            </a:r>
          </a:p>
        </p:txBody>
      </p:sp>
      <p:grpSp>
        <p:nvGrpSpPr>
          <p:cNvPr id="12" name="ïṩľíḓê"/>
          <p:cNvGrpSpPr/>
          <p:nvPr/>
        </p:nvGrpSpPr>
        <p:grpSpPr>
          <a:xfrm>
            <a:off x="6989685" y="4721005"/>
            <a:ext cx="778276" cy="781722"/>
            <a:chOff x="6989685" y="4234875"/>
            <a:chExt cx="778276" cy="781722"/>
          </a:xfrm>
        </p:grpSpPr>
        <p:sp>
          <p:nvSpPr>
            <p:cNvPr id="25" name="ïSlíḑè"/>
            <p:cNvSpPr/>
            <p:nvPr/>
          </p:nvSpPr>
          <p:spPr bwMode="auto">
            <a:xfrm>
              <a:off x="6989685" y="4234875"/>
              <a:ext cx="778276" cy="781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6" name="íṣľîdè"/>
            <p:cNvSpPr/>
            <p:nvPr/>
          </p:nvSpPr>
          <p:spPr bwMode="auto">
            <a:xfrm>
              <a:off x="7193870" y="4374549"/>
              <a:ext cx="369906" cy="502374"/>
            </a:xfrm>
            <a:custGeom>
              <a:avLst/>
              <a:gdLst>
                <a:gd name="connsiteX0" fmla="*/ 345526 w 447102"/>
                <a:gd name="connsiteY0" fmla="*/ 386587 h 607216"/>
                <a:gd name="connsiteX1" fmla="*/ 239995 w 447102"/>
                <a:gd name="connsiteY1" fmla="*/ 415581 h 607216"/>
                <a:gd name="connsiteX2" fmla="*/ 239995 w 447102"/>
                <a:gd name="connsiteY2" fmla="*/ 569388 h 607216"/>
                <a:gd name="connsiteX3" fmla="*/ 326897 w 447102"/>
                <a:gd name="connsiteY3" fmla="*/ 545382 h 607216"/>
                <a:gd name="connsiteX4" fmla="*/ 326272 w 447102"/>
                <a:gd name="connsiteY4" fmla="*/ 500902 h 607216"/>
                <a:gd name="connsiteX5" fmla="*/ 345526 w 447102"/>
                <a:gd name="connsiteY5" fmla="*/ 487600 h 607216"/>
                <a:gd name="connsiteX6" fmla="*/ 101680 w 447102"/>
                <a:gd name="connsiteY6" fmla="*/ 386587 h 607216"/>
                <a:gd name="connsiteX7" fmla="*/ 101680 w 447102"/>
                <a:gd name="connsiteY7" fmla="*/ 487600 h 607216"/>
                <a:gd name="connsiteX8" fmla="*/ 120934 w 447102"/>
                <a:gd name="connsiteY8" fmla="*/ 500902 h 607216"/>
                <a:gd name="connsiteX9" fmla="*/ 120206 w 447102"/>
                <a:gd name="connsiteY9" fmla="*/ 545382 h 607216"/>
                <a:gd name="connsiteX10" fmla="*/ 207212 w 447102"/>
                <a:gd name="connsiteY10" fmla="*/ 569284 h 607216"/>
                <a:gd name="connsiteX11" fmla="*/ 207212 w 447102"/>
                <a:gd name="connsiteY11" fmla="*/ 415581 h 607216"/>
                <a:gd name="connsiteX12" fmla="*/ 188062 w 447102"/>
                <a:gd name="connsiteY12" fmla="*/ 249096 h 607216"/>
                <a:gd name="connsiteX13" fmla="*/ 221678 w 447102"/>
                <a:gd name="connsiteY13" fmla="*/ 282455 h 607216"/>
                <a:gd name="connsiteX14" fmla="*/ 207836 w 447102"/>
                <a:gd name="connsiteY14" fmla="*/ 381806 h 607216"/>
                <a:gd name="connsiteX15" fmla="*/ 223551 w 447102"/>
                <a:gd name="connsiteY15" fmla="*/ 386171 h 607216"/>
                <a:gd name="connsiteX16" fmla="*/ 239370 w 447102"/>
                <a:gd name="connsiteY16" fmla="*/ 381806 h 607216"/>
                <a:gd name="connsiteX17" fmla="*/ 225529 w 447102"/>
                <a:gd name="connsiteY17" fmla="*/ 282455 h 607216"/>
                <a:gd name="connsiteX18" fmla="*/ 259040 w 447102"/>
                <a:gd name="connsiteY18" fmla="*/ 249096 h 607216"/>
                <a:gd name="connsiteX19" fmla="*/ 279959 w 447102"/>
                <a:gd name="connsiteY19" fmla="*/ 266659 h 607216"/>
                <a:gd name="connsiteX20" fmla="*/ 323462 w 447102"/>
                <a:gd name="connsiteY20" fmla="*/ 286716 h 607216"/>
                <a:gd name="connsiteX21" fmla="*/ 329290 w 447102"/>
                <a:gd name="connsiteY21" fmla="*/ 289522 h 607216"/>
                <a:gd name="connsiteX22" fmla="*/ 404432 w 447102"/>
                <a:gd name="connsiteY22" fmla="*/ 381910 h 607216"/>
                <a:gd name="connsiteX23" fmla="*/ 446998 w 447102"/>
                <a:gd name="connsiteY23" fmla="*/ 535509 h 607216"/>
                <a:gd name="connsiteX24" fmla="*/ 447102 w 447102"/>
                <a:gd name="connsiteY24" fmla="*/ 538107 h 607216"/>
                <a:gd name="connsiteX25" fmla="*/ 400789 w 447102"/>
                <a:gd name="connsiteY25" fmla="*/ 581547 h 607216"/>
                <a:gd name="connsiteX26" fmla="*/ 395273 w 447102"/>
                <a:gd name="connsiteY26" fmla="*/ 581131 h 607216"/>
                <a:gd name="connsiteX27" fmla="*/ 361241 w 447102"/>
                <a:gd name="connsiteY27" fmla="*/ 569908 h 607216"/>
                <a:gd name="connsiteX28" fmla="*/ 227922 w 447102"/>
                <a:gd name="connsiteY28" fmla="*/ 606593 h 607216"/>
                <a:gd name="connsiteX29" fmla="*/ 226882 w 447102"/>
                <a:gd name="connsiteY29" fmla="*/ 606800 h 607216"/>
                <a:gd name="connsiteX30" fmla="*/ 225945 w 447102"/>
                <a:gd name="connsiteY30" fmla="*/ 607008 h 607216"/>
                <a:gd name="connsiteX31" fmla="*/ 223551 w 447102"/>
                <a:gd name="connsiteY31" fmla="*/ 607216 h 607216"/>
                <a:gd name="connsiteX32" fmla="*/ 221158 w 447102"/>
                <a:gd name="connsiteY32" fmla="*/ 607008 h 607216"/>
                <a:gd name="connsiteX33" fmla="*/ 220429 w 447102"/>
                <a:gd name="connsiteY33" fmla="*/ 606800 h 607216"/>
                <a:gd name="connsiteX34" fmla="*/ 220221 w 447102"/>
                <a:gd name="connsiteY34" fmla="*/ 606800 h 607216"/>
                <a:gd name="connsiteX35" fmla="*/ 219180 w 447102"/>
                <a:gd name="connsiteY35" fmla="*/ 606593 h 607216"/>
                <a:gd name="connsiteX36" fmla="*/ 85861 w 447102"/>
                <a:gd name="connsiteY36" fmla="*/ 569908 h 607216"/>
                <a:gd name="connsiteX37" fmla="*/ 51933 w 447102"/>
                <a:gd name="connsiteY37" fmla="*/ 581131 h 607216"/>
                <a:gd name="connsiteX38" fmla="*/ 46313 w 447102"/>
                <a:gd name="connsiteY38" fmla="*/ 581547 h 607216"/>
                <a:gd name="connsiteX39" fmla="*/ 0 w 447102"/>
                <a:gd name="connsiteY39" fmla="*/ 538107 h 607216"/>
                <a:gd name="connsiteX40" fmla="*/ 104 w 447102"/>
                <a:gd name="connsiteY40" fmla="*/ 535509 h 607216"/>
                <a:gd name="connsiteX41" fmla="*/ 42670 w 447102"/>
                <a:gd name="connsiteY41" fmla="*/ 381910 h 607216"/>
                <a:gd name="connsiteX42" fmla="*/ 117916 w 447102"/>
                <a:gd name="connsiteY42" fmla="*/ 289522 h 607216"/>
                <a:gd name="connsiteX43" fmla="*/ 123744 w 447102"/>
                <a:gd name="connsiteY43" fmla="*/ 286716 h 607216"/>
                <a:gd name="connsiteX44" fmla="*/ 167247 w 447102"/>
                <a:gd name="connsiteY44" fmla="*/ 266659 h 607216"/>
                <a:gd name="connsiteX45" fmla="*/ 184672 w 447102"/>
                <a:gd name="connsiteY45" fmla="*/ 89514 h 607216"/>
                <a:gd name="connsiteX46" fmla="*/ 144544 w 447102"/>
                <a:gd name="connsiteY46" fmla="*/ 125639 h 607216"/>
                <a:gd name="connsiteX47" fmla="*/ 223551 w 447102"/>
                <a:gd name="connsiteY47" fmla="*/ 226753 h 607216"/>
                <a:gd name="connsiteX48" fmla="*/ 302663 w 447102"/>
                <a:gd name="connsiteY48" fmla="*/ 125639 h 607216"/>
                <a:gd name="connsiteX49" fmla="*/ 202628 w 447102"/>
                <a:gd name="connsiteY49" fmla="*/ 127822 h 607216"/>
                <a:gd name="connsiteX50" fmla="*/ 184672 w 447102"/>
                <a:gd name="connsiteY50" fmla="*/ 89514 h 607216"/>
                <a:gd name="connsiteX51" fmla="*/ 223551 w 447102"/>
                <a:gd name="connsiteY51" fmla="*/ 0 h 607216"/>
                <a:gd name="connsiteX52" fmla="*/ 327646 w 447102"/>
                <a:gd name="connsiteY52" fmla="*/ 102153 h 607216"/>
                <a:gd name="connsiteX53" fmla="*/ 223551 w 447102"/>
                <a:gd name="connsiteY53" fmla="*/ 249096 h 607216"/>
                <a:gd name="connsiteX54" fmla="*/ 119457 w 447102"/>
                <a:gd name="connsiteY54" fmla="*/ 102153 h 607216"/>
                <a:gd name="connsiteX55" fmla="*/ 223551 w 447102"/>
                <a:gd name="connsiteY55" fmla="*/ 0 h 60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47102" h="607216">
                  <a:moveTo>
                    <a:pt x="345526" y="386587"/>
                  </a:moveTo>
                  <a:lnTo>
                    <a:pt x="239995" y="415581"/>
                  </a:lnTo>
                  <a:lnTo>
                    <a:pt x="239995" y="569388"/>
                  </a:lnTo>
                  <a:lnTo>
                    <a:pt x="326897" y="545382"/>
                  </a:lnTo>
                  <a:cubicBezTo>
                    <a:pt x="316906" y="532703"/>
                    <a:pt x="316177" y="514516"/>
                    <a:pt x="326272" y="500902"/>
                  </a:cubicBezTo>
                  <a:cubicBezTo>
                    <a:pt x="331268" y="494251"/>
                    <a:pt x="338137" y="489783"/>
                    <a:pt x="345526" y="487600"/>
                  </a:cubicBezTo>
                  <a:close/>
                  <a:moveTo>
                    <a:pt x="101680" y="386587"/>
                  </a:moveTo>
                  <a:lnTo>
                    <a:pt x="101680" y="487600"/>
                  </a:lnTo>
                  <a:cubicBezTo>
                    <a:pt x="109069" y="489783"/>
                    <a:pt x="115938" y="494251"/>
                    <a:pt x="120934" y="500902"/>
                  </a:cubicBezTo>
                  <a:cubicBezTo>
                    <a:pt x="131029" y="514516"/>
                    <a:pt x="130301" y="532703"/>
                    <a:pt x="120206" y="545382"/>
                  </a:cubicBezTo>
                  <a:lnTo>
                    <a:pt x="207212" y="569284"/>
                  </a:lnTo>
                  <a:lnTo>
                    <a:pt x="207212" y="415581"/>
                  </a:lnTo>
                  <a:close/>
                  <a:moveTo>
                    <a:pt x="188062" y="249096"/>
                  </a:moveTo>
                  <a:lnTo>
                    <a:pt x="221678" y="282455"/>
                  </a:lnTo>
                  <a:lnTo>
                    <a:pt x="207836" y="381806"/>
                  </a:lnTo>
                  <a:lnTo>
                    <a:pt x="223551" y="386171"/>
                  </a:lnTo>
                  <a:lnTo>
                    <a:pt x="239370" y="381806"/>
                  </a:lnTo>
                  <a:lnTo>
                    <a:pt x="225529" y="282455"/>
                  </a:lnTo>
                  <a:lnTo>
                    <a:pt x="259040" y="249096"/>
                  </a:lnTo>
                  <a:lnTo>
                    <a:pt x="279959" y="266659"/>
                  </a:lnTo>
                  <a:lnTo>
                    <a:pt x="323462" y="286716"/>
                  </a:lnTo>
                  <a:cubicBezTo>
                    <a:pt x="324711" y="287236"/>
                    <a:pt x="328562" y="289107"/>
                    <a:pt x="329290" y="289522"/>
                  </a:cubicBezTo>
                  <a:cubicBezTo>
                    <a:pt x="369255" y="311554"/>
                    <a:pt x="387988" y="348966"/>
                    <a:pt x="404432" y="381910"/>
                  </a:cubicBezTo>
                  <a:cubicBezTo>
                    <a:pt x="404432" y="381910"/>
                    <a:pt x="446998" y="462035"/>
                    <a:pt x="446998" y="535509"/>
                  </a:cubicBezTo>
                  <a:cubicBezTo>
                    <a:pt x="446998" y="536340"/>
                    <a:pt x="447102" y="537276"/>
                    <a:pt x="447102" y="538107"/>
                  </a:cubicBezTo>
                  <a:cubicBezTo>
                    <a:pt x="447102" y="562113"/>
                    <a:pt x="426392" y="581547"/>
                    <a:pt x="400789" y="581547"/>
                  </a:cubicBezTo>
                  <a:cubicBezTo>
                    <a:pt x="398916" y="581547"/>
                    <a:pt x="397147" y="581443"/>
                    <a:pt x="395273" y="581131"/>
                  </a:cubicBezTo>
                  <a:cubicBezTo>
                    <a:pt x="382368" y="579157"/>
                    <a:pt x="371232" y="575104"/>
                    <a:pt x="361241" y="569908"/>
                  </a:cubicBezTo>
                  <a:lnTo>
                    <a:pt x="227922" y="606593"/>
                  </a:lnTo>
                  <a:cubicBezTo>
                    <a:pt x="227610" y="606696"/>
                    <a:pt x="227298" y="606800"/>
                    <a:pt x="226882" y="606800"/>
                  </a:cubicBezTo>
                  <a:cubicBezTo>
                    <a:pt x="226569" y="606904"/>
                    <a:pt x="226257" y="607008"/>
                    <a:pt x="225945" y="607008"/>
                  </a:cubicBezTo>
                  <a:cubicBezTo>
                    <a:pt x="225216" y="607112"/>
                    <a:pt x="224384" y="607216"/>
                    <a:pt x="223551" y="607216"/>
                  </a:cubicBezTo>
                  <a:cubicBezTo>
                    <a:pt x="222823" y="607216"/>
                    <a:pt x="221990" y="607112"/>
                    <a:pt x="221158" y="607008"/>
                  </a:cubicBezTo>
                  <a:cubicBezTo>
                    <a:pt x="220949" y="607008"/>
                    <a:pt x="220637" y="606904"/>
                    <a:pt x="220429" y="606800"/>
                  </a:cubicBezTo>
                  <a:lnTo>
                    <a:pt x="220221" y="606800"/>
                  </a:lnTo>
                  <a:cubicBezTo>
                    <a:pt x="219909" y="606800"/>
                    <a:pt x="219596" y="606696"/>
                    <a:pt x="219180" y="606593"/>
                  </a:cubicBezTo>
                  <a:lnTo>
                    <a:pt x="85861" y="569908"/>
                  </a:lnTo>
                  <a:cubicBezTo>
                    <a:pt x="75870" y="575104"/>
                    <a:pt x="64838" y="579157"/>
                    <a:pt x="51933" y="581131"/>
                  </a:cubicBezTo>
                  <a:cubicBezTo>
                    <a:pt x="50059" y="581443"/>
                    <a:pt x="48186" y="581547"/>
                    <a:pt x="46313" y="581547"/>
                  </a:cubicBezTo>
                  <a:cubicBezTo>
                    <a:pt x="20815" y="581547"/>
                    <a:pt x="0" y="562113"/>
                    <a:pt x="0" y="538107"/>
                  </a:cubicBezTo>
                  <a:cubicBezTo>
                    <a:pt x="0" y="537276"/>
                    <a:pt x="104" y="536340"/>
                    <a:pt x="104" y="535509"/>
                  </a:cubicBezTo>
                  <a:cubicBezTo>
                    <a:pt x="7077" y="454553"/>
                    <a:pt x="42670" y="381910"/>
                    <a:pt x="42670" y="381910"/>
                  </a:cubicBezTo>
                  <a:cubicBezTo>
                    <a:pt x="59218" y="348966"/>
                    <a:pt x="77847" y="311554"/>
                    <a:pt x="117916" y="289522"/>
                  </a:cubicBezTo>
                  <a:cubicBezTo>
                    <a:pt x="118644" y="289107"/>
                    <a:pt x="122495" y="287236"/>
                    <a:pt x="123744" y="286716"/>
                  </a:cubicBezTo>
                  <a:lnTo>
                    <a:pt x="167247" y="266659"/>
                  </a:lnTo>
                  <a:close/>
                  <a:moveTo>
                    <a:pt x="184672" y="89514"/>
                  </a:moveTo>
                  <a:cubicBezTo>
                    <a:pt x="164816" y="87682"/>
                    <a:pt x="141265" y="98256"/>
                    <a:pt x="144544" y="125639"/>
                  </a:cubicBezTo>
                  <a:cubicBezTo>
                    <a:pt x="150581" y="176248"/>
                    <a:pt x="180352" y="226753"/>
                    <a:pt x="223551" y="226753"/>
                  </a:cubicBezTo>
                  <a:cubicBezTo>
                    <a:pt x="264773" y="226753"/>
                    <a:pt x="302247" y="165960"/>
                    <a:pt x="302663" y="125639"/>
                  </a:cubicBezTo>
                  <a:cubicBezTo>
                    <a:pt x="303392" y="58403"/>
                    <a:pt x="256445" y="133537"/>
                    <a:pt x="202628" y="127822"/>
                  </a:cubicBezTo>
                  <a:cubicBezTo>
                    <a:pt x="220689" y="105583"/>
                    <a:pt x="204528" y="91346"/>
                    <a:pt x="184672" y="89514"/>
                  </a:cubicBezTo>
                  <a:close/>
                  <a:moveTo>
                    <a:pt x="223551" y="0"/>
                  </a:moveTo>
                  <a:cubicBezTo>
                    <a:pt x="297875" y="0"/>
                    <a:pt x="328270" y="38243"/>
                    <a:pt x="327646" y="102153"/>
                  </a:cubicBezTo>
                  <a:cubicBezTo>
                    <a:pt x="326709" y="194226"/>
                    <a:pt x="267583" y="249096"/>
                    <a:pt x="223551" y="249096"/>
                  </a:cubicBezTo>
                  <a:cubicBezTo>
                    <a:pt x="172025" y="249096"/>
                    <a:pt x="120498" y="194226"/>
                    <a:pt x="119457" y="102153"/>
                  </a:cubicBezTo>
                  <a:cubicBezTo>
                    <a:pt x="118832" y="38243"/>
                    <a:pt x="149332" y="0"/>
                    <a:pt x="223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24" name="ïsľïḓê"/>
          <p:cNvSpPr txBox="1"/>
          <p:nvPr/>
        </p:nvSpPr>
        <p:spPr bwMode="auto">
          <a:xfrm>
            <a:off x="6194094" y="5552259"/>
            <a:ext cx="2369459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latin typeface="Arial"/>
                <a:ea typeface="微软雅黑"/>
                <a:cs typeface="+mn-ea"/>
                <a:sym typeface="Arial"/>
              </a:rPr>
              <a:t>03.</a:t>
            </a:r>
            <a:r>
              <a:rPr lang="zh-CN" altLang="en-US" b="1" dirty="0">
                <a:latin typeface="Arial"/>
                <a:ea typeface="微软雅黑"/>
                <a:cs typeface="+mn-ea"/>
                <a:sym typeface="Arial"/>
              </a:rPr>
              <a:t>清洗</a:t>
            </a:r>
          </a:p>
        </p:txBody>
      </p:sp>
      <p:grpSp>
        <p:nvGrpSpPr>
          <p:cNvPr id="14" name="ïṧļide"/>
          <p:cNvGrpSpPr/>
          <p:nvPr/>
        </p:nvGrpSpPr>
        <p:grpSpPr>
          <a:xfrm>
            <a:off x="9555332" y="4721005"/>
            <a:ext cx="778276" cy="781722"/>
            <a:chOff x="9555332" y="4234875"/>
            <a:chExt cx="778276" cy="781722"/>
          </a:xfrm>
        </p:grpSpPr>
        <p:sp>
          <p:nvSpPr>
            <p:cNvPr id="21" name="ïSḷïḓé"/>
            <p:cNvSpPr/>
            <p:nvPr/>
          </p:nvSpPr>
          <p:spPr bwMode="auto">
            <a:xfrm>
              <a:off x="9555332" y="4234875"/>
              <a:ext cx="778276" cy="7817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sz="2000" b="1" kern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2" name="ïslíḋe"/>
            <p:cNvSpPr/>
            <p:nvPr/>
          </p:nvSpPr>
          <p:spPr bwMode="auto">
            <a:xfrm>
              <a:off x="9759518" y="4374549"/>
              <a:ext cx="369906" cy="502374"/>
            </a:xfrm>
            <a:custGeom>
              <a:avLst/>
              <a:gdLst>
                <a:gd name="connsiteX0" fmla="*/ 345526 w 447102"/>
                <a:gd name="connsiteY0" fmla="*/ 386587 h 607216"/>
                <a:gd name="connsiteX1" fmla="*/ 239995 w 447102"/>
                <a:gd name="connsiteY1" fmla="*/ 415581 h 607216"/>
                <a:gd name="connsiteX2" fmla="*/ 239995 w 447102"/>
                <a:gd name="connsiteY2" fmla="*/ 569388 h 607216"/>
                <a:gd name="connsiteX3" fmla="*/ 326897 w 447102"/>
                <a:gd name="connsiteY3" fmla="*/ 545382 h 607216"/>
                <a:gd name="connsiteX4" fmla="*/ 326272 w 447102"/>
                <a:gd name="connsiteY4" fmla="*/ 500902 h 607216"/>
                <a:gd name="connsiteX5" fmla="*/ 345526 w 447102"/>
                <a:gd name="connsiteY5" fmla="*/ 487600 h 607216"/>
                <a:gd name="connsiteX6" fmla="*/ 101680 w 447102"/>
                <a:gd name="connsiteY6" fmla="*/ 386587 h 607216"/>
                <a:gd name="connsiteX7" fmla="*/ 101680 w 447102"/>
                <a:gd name="connsiteY7" fmla="*/ 487600 h 607216"/>
                <a:gd name="connsiteX8" fmla="*/ 120934 w 447102"/>
                <a:gd name="connsiteY8" fmla="*/ 500902 h 607216"/>
                <a:gd name="connsiteX9" fmla="*/ 120206 w 447102"/>
                <a:gd name="connsiteY9" fmla="*/ 545382 h 607216"/>
                <a:gd name="connsiteX10" fmla="*/ 207212 w 447102"/>
                <a:gd name="connsiteY10" fmla="*/ 569284 h 607216"/>
                <a:gd name="connsiteX11" fmla="*/ 207212 w 447102"/>
                <a:gd name="connsiteY11" fmla="*/ 415581 h 607216"/>
                <a:gd name="connsiteX12" fmla="*/ 188062 w 447102"/>
                <a:gd name="connsiteY12" fmla="*/ 249096 h 607216"/>
                <a:gd name="connsiteX13" fmla="*/ 221678 w 447102"/>
                <a:gd name="connsiteY13" fmla="*/ 282455 h 607216"/>
                <a:gd name="connsiteX14" fmla="*/ 207836 w 447102"/>
                <a:gd name="connsiteY14" fmla="*/ 381806 h 607216"/>
                <a:gd name="connsiteX15" fmla="*/ 223551 w 447102"/>
                <a:gd name="connsiteY15" fmla="*/ 386171 h 607216"/>
                <a:gd name="connsiteX16" fmla="*/ 239370 w 447102"/>
                <a:gd name="connsiteY16" fmla="*/ 381806 h 607216"/>
                <a:gd name="connsiteX17" fmla="*/ 225529 w 447102"/>
                <a:gd name="connsiteY17" fmla="*/ 282455 h 607216"/>
                <a:gd name="connsiteX18" fmla="*/ 259040 w 447102"/>
                <a:gd name="connsiteY18" fmla="*/ 249096 h 607216"/>
                <a:gd name="connsiteX19" fmla="*/ 279959 w 447102"/>
                <a:gd name="connsiteY19" fmla="*/ 266659 h 607216"/>
                <a:gd name="connsiteX20" fmla="*/ 323462 w 447102"/>
                <a:gd name="connsiteY20" fmla="*/ 286716 h 607216"/>
                <a:gd name="connsiteX21" fmla="*/ 329290 w 447102"/>
                <a:gd name="connsiteY21" fmla="*/ 289522 h 607216"/>
                <a:gd name="connsiteX22" fmla="*/ 404432 w 447102"/>
                <a:gd name="connsiteY22" fmla="*/ 381910 h 607216"/>
                <a:gd name="connsiteX23" fmla="*/ 446998 w 447102"/>
                <a:gd name="connsiteY23" fmla="*/ 535509 h 607216"/>
                <a:gd name="connsiteX24" fmla="*/ 447102 w 447102"/>
                <a:gd name="connsiteY24" fmla="*/ 538107 h 607216"/>
                <a:gd name="connsiteX25" fmla="*/ 400789 w 447102"/>
                <a:gd name="connsiteY25" fmla="*/ 581547 h 607216"/>
                <a:gd name="connsiteX26" fmla="*/ 395273 w 447102"/>
                <a:gd name="connsiteY26" fmla="*/ 581131 h 607216"/>
                <a:gd name="connsiteX27" fmla="*/ 361241 w 447102"/>
                <a:gd name="connsiteY27" fmla="*/ 569908 h 607216"/>
                <a:gd name="connsiteX28" fmla="*/ 227922 w 447102"/>
                <a:gd name="connsiteY28" fmla="*/ 606593 h 607216"/>
                <a:gd name="connsiteX29" fmla="*/ 226882 w 447102"/>
                <a:gd name="connsiteY29" fmla="*/ 606800 h 607216"/>
                <a:gd name="connsiteX30" fmla="*/ 225945 w 447102"/>
                <a:gd name="connsiteY30" fmla="*/ 607008 h 607216"/>
                <a:gd name="connsiteX31" fmla="*/ 223551 w 447102"/>
                <a:gd name="connsiteY31" fmla="*/ 607216 h 607216"/>
                <a:gd name="connsiteX32" fmla="*/ 221158 w 447102"/>
                <a:gd name="connsiteY32" fmla="*/ 607008 h 607216"/>
                <a:gd name="connsiteX33" fmla="*/ 220429 w 447102"/>
                <a:gd name="connsiteY33" fmla="*/ 606800 h 607216"/>
                <a:gd name="connsiteX34" fmla="*/ 220221 w 447102"/>
                <a:gd name="connsiteY34" fmla="*/ 606800 h 607216"/>
                <a:gd name="connsiteX35" fmla="*/ 219180 w 447102"/>
                <a:gd name="connsiteY35" fmla="*/ 606593 h 607216"/>
                <a:gd name="connsiteX36" fmla="*/ 85861 w 447102"/>
                <a:gd name="connsiteY36" fmla="*/ 569908 h 607216"/>
                <a:gd name="connsiteX37" fmla="*/ 51933 w 447102"/>
                <a:gd name="connsiteY37" fmla="*/ 581131 h 607216"/>
                <a:gd name="connsiteX38" fmla="*/ 46313 w 447102"/>
                <a:gd name="connsiteY38" fmla="*/ 581547 h 607216"/>
                <a:gd name="connsiteX39" fmla="*/ 0 w 447102"/>
                <a:gd name="connsiteY39" fmla="*/ 538107 h 607216"/>
                <a:gd name="connsiteX40" fmla="*/ 104 w 447102"/>
                <a:gd name="connsiteY40" fmla="*/ 535509 h 607216"/>
                <a:gd name="connsiteX41" fmla="*/ 42670 w 447102"/>
                <a:gd name="connsiteY41" fmla="*/ 381910 h 607216"/>
                <a:gd name="connsiteX42" fmla="*/ 117916 w 447102"/>
                <a:gd name="connsiteY42" fmla="*/ 289522 h 607216"/>
                <a:gd name="connsiteX43" fmla="*/ 123744 w 447102"/>
                <a:gd name="connsiteY43" fmla="*/ 286716 h 607216"/>
                <a:gd name="connsiteX44" fmla="*/ 167247 w 447102"/>
                <a:gd name="connsiteY44" fmla="*/ 266659 h 607216"/>
                <a:gd name="connsiteX45" fmla="*/ 184672 w 447102"/>
                <a:gd name="connsiteY45" fmla="*/ 89514 h 607216"/>
                <a:gd name="connsiteX46" fmla="*/ 144544 w 447102"/>
                <a:gd name="connsiteY46" fmla="*/ 125639 h 607216"/>
                <a:gd name="connsiteX47" fmla="*/ 223551 w 447102"/>
                <a:gd name="connsiteY47" fmla="*/ 226753 h 607216"/>
                <a:gd name="connsiteX48" fmla="*/ 302663 w 447102"/>
                <a:gd name="connsiteY48" fmla="*/ 125639 h 607216"/>
                <a:gd name="connsiteX49" fmla="*/ 202628 w 447102"/>
                <a:gd name="connsiteY49" fmla="*/ 127822 h 607216"/>
                <a:gd name="connsiteX50" fmla="*/ 184672 w 447102"/>
                <a:gd name="connsiteY50" fmla="*/ 89514 h 607216"/>
                <a:gd name="connsiteX51" fmla="*/ 223551 w 447102"/>
                <a:gd name="connsiteY51" fmla="*/ 0 h 607216"/>
                <a:gd name="connsiteX52" fmla="*/ 327646 w 447102"/>
                <a:gd name="connsiteY52" fmla="*/ 102153 h 607216"/>
                <a:gd name="connsiteX53" fmla="*/ 223551 w 447102"/>
                <a:gd name="connsiteY53" fmla="*/ 249096 h 607216"/>
                <a:gd name="connsiteX54" fmla="*/ 119457 w 447102"/>
                <a:gd name="connsiteY54" fmla="*/ 102153 h 607216"/>
                <a:gd name="connsiteX55" fmla="*/ 223551 w 447102"/>
                <a:gd name="connsiteY55" fmla="*/ 0 h 60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47102" h="607216">
                  <a:moveTo>
                    <a:pt x="345526" y="386587"/>
                  </a:moveTo>
                  <a:lnTo>
                    <a:pt x="239995" y="415581"/>
                  </a:lnTo>
                  <a:lnTo>
                    <a:pt x="239995" y="569388"/>
                  </a:lnTo>
                  <a:lnTo>
                    <a:pt x="326897" y="545382"/>
                  </a:lnTo>
                  <a:cubicBezTo>
                    <a:pt x="316906" y="532703"/>
                    <a:pt x="316177" y="514516"/>
                    <a:pt x="326272" y="500902"/>
                  </a:cubicBezTo>
                  <a:cubicBezTo>
                    <a:pt x="331268" y="494251"/>
                    <a:pt x="338137" y="489783"/>
                    <a:pt x="345526" y="487600"/>
                  </a:cubicBezTo>
                  <a:close/>
                  <a:moveTo>
                    <a:pt x="101680" y="386587"/>
                  </a:moveTo>
                  <a:lnTo>
                    <a:pt x="101680" y="487600"/>
                  </a:lnTo>
                  <a:cubicBezTo>
                    <a:pt x="109069" y="489783"/>
                    <a:pt x="115938" y="494251"/>
                    <a:pt x="120934" y="500902"/>
                  </a:cubicBezTo>
                  <a:cubicBezTo>
                    <a:pt x="131029" y="514516"/>
                    <a:pt x="130301" y="532703"/>
                    <a:pt x="120206" y="545382"/>
                  </a:cubicBezTo>
                  <a:lnTo>
                    <a:pt x="207212" y="569284"/>
                  </a:lnTo>
                  <a:lnTo>
                    <a:pt x="207212" y="415581"/>
                  </a:lnTo>
                  <a:close/>
                  <a:moveTo>
                    <a:pt x="188062" y="249096"/>
                  </a:moveTo>
                  <a:lnTo>
                    <a:pt x="221678" y="282455"/>
                  </a:lnTo>
                  <a:lnTo>
                    <a:pt x="207836" y="381806"/>
                  </a:lnTo>
                  <a:lnTo>
                    <a:pt x="223551" y="386171"/>
                  </a:lnTo>
                  <a:lnTo>
                    <a:pt x="239370" y="381806"/>
                  </a:lnTo>
                  <a:lnTo>
                    <a:pt x="225529" y="282455"/>
                  </a:lnTo>
                  <a:lnTo>
                    <a:pt x="259040" y="249096"/>
                  </a:lnTo>
                  <a:lnTo>
                    <a:pt x="279959" y="266659"/>
                  </a:lnTo>
                  <a:lnTo>
                    <a:pt x="323462" y="286716"/>
                  </a:lnTo>
                  <a:cubicBezTo>
                    <a:pt x="324711" y="287236"/>
                    <a:pt x="328562" y="289107"/>
                    <a:pt x="329290" y="289522"/>
                  </a:cubicBezTo>
                  <a:cubicBezTo>
                    <a:pt x="369255" y="311554"/>
                    <a:pt x="387988" y="348966"/>
                    <a:pt x="404432" y="381910"/>
                  </a:cubicBezTo>
                  <a:cubicBezTo>
                    <a:pt x="404432" y="381910"/>
                    <a:pt x="446998" y="462035"/>
                    <a:pt x="446998" y="535509"/>
                  </a:cubicBezTo>
                  <a:cubicBezTo>
                    <a:pt x="446998" y="536340"/>
                    <a:pt x="447102" y="537276"/>
                    <a:pt x="447102" y="538107"/>
                  </a:cubicBezTo>
                  <a:cubicBezTo>
                    <a:pt x="447102" y="562113"/>
                    <a:pt x="426392" y="581547"/>
                    <a:pt x="400789" y="581547"/>
                  </a:cubicBezTo>
                  <a:cubicBezTo>
                    <a:pt x="398916" y="581547"/>
                    <a:pt x="397147" y="581443"/>
                    <a:pt x="395273" y="581131"/>
                  </a:cubicBezTo>
                  <a:cubicBezTo>
                    <a:pt x="382368" y="579157"/>
                    <a:pt x="371232" y="575104"/>
                    <a:pt x="361241" y="569908"/>
                  </a:cubicBezTo>
                  <a:lnTo>
                    <a:pt x="227922" y="606593"/>
                  </a:lnTo>
                  <a:cubicBezTo>
                    <a:pt x="227610" y="606696"/>
                    <a:pt x="227298" y="606800"/>
                    <a:pt x="226882" y="606800"/>
                  </a:cubicBezTo>
                  <a:cubicBezTo>
                    <a:pt x="226569" y="606904"/>
                    <a:pt x="226257" y="607008"/>
                    <a:pt x="225945" y="607008"/>
                  </a:cubicBezTo>
                  <a:cubicBezTo>
                    <a:pt x="225216" y="607112"/>
                    <a:pt x="224384" y="607216"/>
                    <a:pt x="223551" y="607216"/>
                  </a:cubicBezTo>
                  <a:cubicBezTo>
                    <a:pt x="222823" y="607216"/>
                    <a:pt x="221990" y="607112"/>
                    <a:pt x="221158" y="607008"/>
                  </a:cubicBezTo>
                  <a:cubicBezTo>
                    <a:pt x="220949" y="607008"/>
                    <a:pt x="220637" y="606904"/>
                    <a:pt x="220429" y="606800"/>
                  </a:cubicBezTo>
                  <a:lnTo>
                    <a:pt x="220221" y="606800"/>
                  </a:lnTo>
                  <a:cubicBezTo>
                    <a:pt x="219909" y="606800"/>
                    <a:pt x="219596" y="606696"/>
                    <a:pt x="219180" y="606593"/>
                  </a:cubicBezTo>
                  <a:lnTo>
                    <a:pt x="85861" y="569908"/>
                  </a:lnTo>
                  <a:cubicBezTo>
                    <a:pt x="75870" y="575104"/>
                    <a:pt x="64838" y="579157"/>
                    <a:pt x="51933" y="581131"/>
                  </a:cubicBezTo>
                  <a:cubicBezTo>
                    <a:pt x="50059" y="581443"/>
                    <a:pt x="48186" y="581547"/>
                    <a:pt x="46313" y="581547"/>
                  </a:cubicBezTo>
                  <a:cubicBezTo>
                    <a:pt x="20815" y="581547"/>
                    <a:pt x="0" y="562113"/>
                    <a:pt x="0" y="538107"/>
                  </a:cubicBezTo>
                  <a:cubicBezTo>
                    <a:pt x="0" y="537276"/>
                    <a:pt x="104" y="536340"/>
                    <a:pt x="104" y="535509"/>
                  </a:cubicBezTo>
                  <a:cubicBezTo>
                    <a:pt x="7077" y="454553"/>
                    <a:pt x="42670" y="381910"/>
                    <a:pt x="42670" y="381910"/>
                  </a:cubicBezTo>
                  <a:cubicBezTo>
                    <a:pt x="59218" y="348966"/>
                    <a:pt x="77847" y="311554"/>
                    <a:pt x="117916" y="289522"/>
                  </a:cubicBezTo>
                  <a:cubicBezTo>
                    <a:pt x="118644" y="289107"/>
                    <a:pt x="122495" y="287236"/>
                    <a:pt x="123744" y="286716"/>
                  </a:cubicBezTo>
                  <a:lnTo>
                    <a:pt x="167247" y="266659"/>
                  </a:lnTo>
                  <a:close/>
                  <a:moveTo>
                    <a:pt x="184672" y="89514"/>
                  </a:moveTo>
                  <a:cubicBezTo>
                    <a:pt x="164816" y="87682"/>
                    <a:pt x="141265" y="98256"/>
                    <a:pt x="144544" y="125639"/>
                  </a:cubicBezTo>
                  <a:cubicBezTo>
                    <a:pt x="150581" y="176248"/>
                    <a:pt x="180352" y="226753"/>
                    <a:pt x="223551" y="226753"/>
                  </a:cubicBezTo>
                  <a:cubicBezTo>
                    <a:pt x="264773" y="226753"/>
                    <a:pt x="302247" y="165960"/>
                    <a:pt x="302663" y="125639"/>
                  </a:cubicBezTo>
                  <a:cubicBezTo>
                    <a:pt x="303392" y="58403"/>
                    <a:pt x="256445" y="133537"/>
                    <a:pt x="202628" y="127822"/>
                  </a:cubicBezTo>
                  <a:cubicBezTo>
                    <a:pt x="220689" y="105583"/>
                    <a:pt x="204528" y="91346"/>
                    <a:pt x="184672" y="89514"/>
                  </a:cubicBezTo>
                  <a:close/>
                  <a:moveTo>
                    <a:pt x="223551" y="0"/>
                  </a:moveTo>
                  <a:cubicBezTo>
                    <a:pt x="297875" y="0"/>
                    <a:pt x="328270" y="38243"/>
                    <a:pt x="327646" y="102153"/>
                  </a:cubicBezTo>
                  <a:cubicBezTo>
                    <a:pt x="326709" y="194226"/>
                    <a:pt x="267583" y="249096"/>
                    <a:pt x="223551" y="249096"/>
                  </a:cubicBezTo>
                  <a:cubicBezTo>
                    <a:pt x="172025" y="249096"/>
                    <a:pt x="120498" y="194226"/>
                    <a:pt x="119457" y="102153"/>
                  </a:cubicBezTo>
                  <a:cubicBezTo>
                    <a:pt x="118832" y="38243"/>
                    <a:pt x="149332" y="0"/>
                    <a:pt x="223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20" name="ïšḷídè"/>
          <p:cNvSpPr txBox="1"/>
          <p:nvPr/>
        </p:nvSpPr>
        <p:spPr bwMode="auto">
          <a:xfrm>
            <a:off x="8759741" y="5552259"/>
            <a:ext cx="2369459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>
                <a:latin typeface="Arial"/>
                <a:ea typeface="微软雅黑"/>
                <a:cs typeface="+mn-ea"/>
                <a:sym typeface="Arial"/>
              </a:rPr>
              <a:t>04.</a:t>
            </a:r>
            <a:r>
              <a:rPr lang="zh-CN" altLang="en-US" b="1" dirty="0">
                <a:latin typeface="Arial"/>
                <a:ea typeface="微软雅黑"/>
                <a:cs typeface="+mn-ea"/>
                <a:sym typeface="Arial"/>
              </a:rPr>
              <a:t>可视化</a:t>
            </a: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3530353" y="4145975"/>
            <a:ext cx="0" cy="20008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6096000" y="4145975"/>
            <a:ext cx="0" cy="20008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8661647" y="4145975"/>
            <a:ext cx="0" cy="20008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8099" y="1246084"/>
            <a:ext cx="337920" cy="2638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F4E450-FD94-480F-A3D0-D580380AA4C8}"/>
              </a:ext>
            </a:extLst>
          </p:cNvPr>
          <p:cNvSpPr txBox="1"/>
          <p:nvPr/>
        </p:nvSpPr>
        <p:spPr>
          <a:xfrm>
            <a:off x="465459" y="34901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  <a:cs typeface="+mn-ea"/>
                <a:sym typeface="Arial"/>
              </a:rPr>
              <a:t>项目简介</a:t>
            </a:r>
            <a:endParaRPr lang="zh-CN" altLang="en-US" sz="24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26E1324-40F4-45B3-9BC9-640927E01BCC}"/>
              </a:ext>
            </a:extLst>
          </p:cNvPr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C52451B2-F7C1-44B7-9676-466D561E67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2799" y="1203264"/>
            <a:ext cx="9929737" cy="2681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411374">
            <a:off x="7186068" y="-2281059"/>
            <a:ext cx="4967916" cy="5156139"/>
          </a:xfrm>
          <a:prstGeom prst="rect">
            <a:avLst/>
          </a:prstGeom>
          <a:solidFill>
            <a:srgbClr val="0E5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22827" y="1106324"/>
            <a:ext cx="1800201" cy="2088233"/>
            <a:chOff x="5285396" y="544262"/>
            <a:chExt cx="1296144" cy="1503527"/>
          </a:xfrm>
        </p:grpSpPr>
        <p:sp>
          <p:nvSpPr>
            <p:cNvPr id="10" name="六边形 9"/>
            <p:cNvSpPr/>
            <p:nvPr/>
          </p:nvSpPr>
          <p:spPr>
            <a:xfrm rot="5400000">
              <a:off x="5181704" y="647954"/>
              <a:ext cx="1503527" cy="1296144"/>
            </a:xfrm>
            <a:prstGeom prst="hexagon">
              <a:avLst/>
            </a:prstGeom>
            <a:solidFill>
              <a:srgbClr val="0E5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93409" y="972862"/>
              <a:ext cx="1080120" cy="86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02</a:t>
              </a:r>
              <a:endParaRPr lang="zh-CN" altLang="en-US" sz="72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521437" y="3462019"/>
            <a:ext cx="4602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200">
                <a:solidFill>
                  <a:srgbClr val="02487B"/>
                </a:solidFill>
                <a:latin typeface="汉仪菱心体简" pitchFamily="49" charset="-122"/>
                <a:ea typeface="汉仪菱心体简" pitchFamily="49" charset="-122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工作完成情况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168696" y="4326021"/>
            <a:ext cx="798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200" dirty="0">
                <a:latin typeface="Arial"/>
                <a:ea typeface="微软雅黑"/>
                <a:cs typeface="+mn-ea"/>
                <a:sym typeface="Arial"/>
              </a:rPr>
              <a:t>Lorem ipsum dolor sit amet, consectetuer adipiscing elit. Maecenas porttitor congue massa. Fusce posuere, magna sed pulvinar ultricies, </a:t>
            </a:r>
          </a:p>
        </p:txBody>
      </p:sp>
      <p:sp>
        <p:nvSpPr>
          <p:cNvPr id="12" name="等腰三角形 11"/>
          <p:cNvSpPr/>
          <p:nvPr/>
        </p:nvSpPr>
        <p:spPr>
          <a:xfrm rot="19325428">
            <a:off x="8046979" y="-931565"/>
            <a:ext cx="2251305" cy="4205070"/>
          </a:xfrm>
          <a:prstGeom prst="triangle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19192" y="1457400"/>
            <a:ext cx="7272808" cy="5400600"/>
          </a:xfrm>
          <a:custGeom>
            <a:avLst/>
            <a:gdLst>
              <a:gd name="connsiteX0" fmla="*/ 7272808 w 7272808"/>
              <a:gd name="connsiteY0" fmla="*/ 0 h 5400600"/>
              <a:gd name="connsiteX1" fmla="*/ 7272808 w 7272808"/>
              <a:gd name="connsiteY1" fmla="*/ 5400600 h 5400600"/>
              <a:gd name="connsiteX2" fmla="*/ 0 w 7272808"/>
              <a:gd name="connsiteY2" fmla="*/ 5400600 h 5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2808" h="5400600">
                <a:moveTo>
                  <a:pt x="7272808" y="0"/>
                </a:moveTo>
                <a:lnTo>
                  <a:pt x="7272808" y="5400600"/>
                </a:lnTo>
                <a:lnTo>
                  <a:pt x="0" y="5400600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7924100" y="624384"/>
            <a:ext cx="3773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200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SLOGAN GOES 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58" y="31839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5528EC0-944E-4D4C-B417-70E7C1FE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4" y="3067401"/>
            <a:ext cx="5522041" cy="3600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43BE0A-EF0F-46C5-96E3-53A89EB37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29" y="548411"/>
            <a:ext cx="6005080" cy="611939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C5AAD26-FAC5-459A-87A5-EA11614E3B9D}"/>
              </a:ext>
            </a:extLst>
          </p:cNvPr>
          <p:cNvSpPr txBox="1"/>
          <p:nvPr/>
        </p:nvSpPr>
        <p:spPr>
          <a:xfrm>
            <a:off x="470632" y="1096019"/>
            <a:ext cx="5378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hlinkClick r:id="rId5"/>
              </a:rPr>
              <a:t>https://car.autohome.com.cn/2sc/dalian/a0_0msdgscncgpi1lto2csp1ex/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58" y="31839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AAD26-FAC5-459A-87A5-EA11614E3B9D}"/>
              </a:ext>
            </a:extLst>
          </p:cNvPr>
          <p:cNvSpPr txBox="1"/>
          <p:nvPr/>
        </p:nvSpPr>
        <p:spPr>
          <a:xfrm>
            <a:off x="470632" y="1096019"/>
            <a:ext cx="5378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hlinkClick r:id="rId3"/>
              </a:rPr>
              <a:t>https://car.autohome.com.cn/2sc/dalian/a0_0msdgscncgpi1lto2csp1ex/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3C4C4-01A7-4E59-B99A-3BE4EC44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9" y="2660694"/>
            <a:ext cx="5441152" cy="3878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4E1FE9-C183-446C-BFB9-897E57925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50" y="877459"/>
            <a:ext cx="6309907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858" y="31839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sym typeface="Arial"/>
              </a:rPr>
              <a:t>项目代码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321443" y="237843"/>
            <a:ext cx="144016" cy="684000"/>
          </a:xfrm>
          <a:prstGeom prst="rect">
            <a:avLst/>
          </a:prstGeom>
          <a:solidFill>
            <a:srgbClr val="024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95BEE7-C6FF-40BB-8671-0A0F479F3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957137"/>
            <a:ext cx="5112568" cy="55824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15483C-24E6-47BD-9D66-14CD2583E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266113"/>
            <a:ext cx="5433531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5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47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36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47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1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1E477B"/>
      </a:dk2>
      <a:lt2>
        <a:srgbClr val="ECEADF"/>
      </a:lt2>
      <a:accent1>
        <a:srgbClr val="02487B"/>
      </a:accent1>
      <a:accent2>
        <a:srgbClr val="C04E4B"/>
      </a:accent2>
      <a:accent3>
        <a:srgbClr val="9BBB59"/>
      </a:accent3>
      <a:accent4>
        <a:srgbClr val="8064A2"/>
      </a:accent4>
      <a:accent5>
        <a:srgbClr val="49AAC4"/>
      </a:accent5>
      <a:accent6>
        <a:srgbClr val="F79646"/>
      </a:accent6>
      <a:hlink>
        <a:srgbClr val="0000FF"/>
      </a:hlink>
      <a:folHlink>
        <a:srgbClr val="7F007F"/>
      </a:folHlink>
    </a:clrScheme>
    <a:fontScheme name="b3cb35l3">
      <a:majorFont>
        <a:latin typeface="Arial"/>
        <a:ea typeface="字魂36号-正文宋楷"/>
        <a:cs typeface=""/>
      </a:majorFont>
      <a:minorFont>
        <a:latin typeface="Arial"/>
        <a:ea typeface="字魂36号-正文宋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E477B"/>
    </a:dk2>
    <a:lt2>
      <a:srgbClr val="ECEADF"/>
    </a:lt2>
    <a:accent1>
      <a:srgbClr val="02487B"/>
    </a:accent1>
    <a:accent2>
      <a:srgbClr val="C04E4B"/>
    </a:accent2>
    <a:accent3>
      <a:srgbClr val="9BBB59"/>
    </a:accent3>
    <a:accent4>
      <a:srgbClr val="8064A2"/>
    </a:accent4>
    <a:accent5>
      <a:srgbClr val="49AAC4"/>
    </a:accent5>
    <a:accent6>
      <a:srgbClr val="F79646"/>
    </a:accent6>
    <a:hlink>
      <a:srgbClr val="0000FF"/>
    </a:hlink>
    <a:folHlink>
      <a:srgbClr val="7F00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2170</Words>
  <Application>Microsoft Office PowerPoint</Application>
  <PresentationFormat>宽屏</PresentationFormat>
  <Paragraphs>203</Paragraphs>
  <Slides>31</Slides>
  <Notes>31</Notes>
  <HiddenSlides>17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汉仪菱心体简</vt:lpstr>
      <vt:lpstr>宋体</vt:lpstr>
      <vt:lpstr>微软雅黑</vt:lpstr>
      <vt:lpstr>Arial</vt:lpstr>
      <vt:lpstr>Calibri</vt:lpstr>
      <vt:lpstr>Symbol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汽车行业</dc:title>
  <dc:creator>第一PPT</dc:creator>
  <cp:keywords>www.1ppt.com</cp:keywords>
  <dc:description>shandianchengzi</dc:description>
  <cp:revision>64</cp:revision>
  <dcterms:created xsi:type="dcterms:W3CDTF">2019-06-26T14:35:00Z</dcterms:created>
  <dcterms:modified xsi:type="dcterms:W3CDTF">2024-07-13T18:18:22Z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3BBBF6A5C3EC4589A83ECD4DAA3FF0F8_12</vt:lpwstr>
  </property>
  <property fmtid="{D5CDD505-2E9C-101B-9397-08002B2CF9AE}" pid="3" name="KSOProductBuildVer">
    <vt:lpwstr>2052-12.1.0.15120</vt:lpwstr>
  </property>
</Properties>
</file>