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424" r:id="rId5"/>
    <p:sldId id="480" r:id="rId6"/>
    <p:sldId id="479" r:id="rId7"/>
    <p:sldId id="481" r:id="rId8"/>
    <p:sldId id="380" r:id="rId9"/>
    <p:sldId id="482" r:id="rId10"/>
    <p:sldId id="396" r:id="rId11"/>
    <p:sldId id="478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E40"/>
    <a:srgbClr val="263C88"/>
    <a:srgbClr val="E9EAEF"/>
    <a:srgbClr val="1AA2C2"/>
    <a:srgbClr val="5B74D1"/>
    <a:srgbClr val="E8E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957" autoAdjust="0"/>
  </p:normalViewPr>
  <p:slideViewPr>
    <p:cSldViewPr snapToGrid="0">
      <p:cViewPr varScale="1">
        <p:scale>
          <a:sx n="76" d="100"/>
          <a:sy n="76" d="100"/>
        </p:scale>
        <p:origin x="5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8B995-4818-4CC4-9904-7C51E69FE1E0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969B2-FC8F-40E9-BEE9-914C18BA1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6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70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E760-5C97-4FCD-9D15-1D6CBDC7045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91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9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68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3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E760-5C97-4FCD-9D15-1D6CBDC7045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72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深度学习代码语义图提取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6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856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75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完成了</a:t>
            </a:r>
            <a:r>
              <a:rPr lang="en-US" altLang="zh-CN"/>
              <a:t>12</a:t>
            </a:r>
            <a:r>
              <a:rPr lang="zh-CN" altLang="en-US"/>
              <a:t>种边的构造，支持</a:t>
            </a:r>
            <a:r>
              <a:rPr lang="en-US" altLang="zh-CN"/>
              <a:t>c#</a:t>
            </a:r>
            <a:r>
              <a:rPr lang="zh-CN" altLang="en-US"/>
              <a:t>和</a:t>
            </a:r>
            <a:r>
              <a:rPr lang="en-US" altLang="zh-CN"/>
              <a:t>python</a:t>
            </a:r>
            <a:r>
              <a:rPr lang="zh-CN" altLang="en-US"/>
              <a:t>代码的语义提取，提供</a:t>
            </a:r>
            <a:r>
              <a:rPr lang="en-US" altLang="zh-CN"/>
              <a:t>5</a:t>
            </a:r>
            <a:r>
              <a:rPr lang="zh-CN" altLang="en-US"/>
              <a:t>份测试代码以供查看代码运行结果，并将文档和代码上传</a:t>
            </a:r>
            <a:r>
              <a:rPr lang="en-US" altLang="zh-CN"/>
              <a:t>github</a:t>
            </a:r>
            <a:r>
              <a:rPr lang="zh-CN" altLang="en-US"/>
              <a:t>以供后续使用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EA1BF-8780-46E0-9765-F8CE1553B56F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601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4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78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4566" y="1284246"/>
            <a:ext cx="3042868" cy="3293166"/>
          </a:xfrm>
          <a:custGeom>
            <a:avLst/>
            <a:gdLst>
              <a:gd name="connsiteX0" fmla="*/ 1521434 w 3042868"/>
              <a:gd name="connsiteY0" fmla="*/ 0 h 3293166"/>
              <a:gd name="connsiteX1" fmla="*/ 1861081 w 3042868"/>
              <a:gd name="connsiteY1" fmla="*/ 81125 h 3293166"/>
              <a:gd name="connsiteX2" fmla="*/ 2703082 w 3042868"/>
              <a:gd name="connsiteY2" fmla="*/ 568801 h 3293166"/>
              <a:gd name="connsiteX3" fmla="*/ 3042868 w 3042868"/>
              <a:gd name="connsiteY3" fmla="*/ 1157978 h 3293166"/>
              <a:gd name="connsiteX4" fmla="*/ 3042868 w 3042868"/>
              <a:gd name="connsiteY4" fmla="*/ 2135189 h 3293166"/>
              <a:gd name="connsiteX5" fmla="*/ 2703082 w 3042868"/>
              <a:gd name="connsiteY5" fmla="*/ 2724367 h 3293166"/>
              <a:gd name="connsiteX6" fmla="*/ 1861081 w 3042868"/>
              <a:gd name="connsiteY6" fmla="*/ 3212043 h 3293166"/>
              <a:gd name="connsiteX7" fmla="*/ 1181789 w 3042868"/>
              <a:gd name="connsiteY7" fmla="*/ 3212043 h 3293166"/>
              <a:gd name="connsiteX8" fmla="*/ 339788 w 3042868"/>
              <a:gd name="connsiteY8" fmla="*/ 2724367 h 3293166"/>
              <a:gd name="connsiteX9" fmla="*/ 0 w 3042868"/>
              <a:gd name="connsiteY9" fmla="*/ 2135189 h 3293166"/>
              <a:gd name="connsiteX10" fmla="*/ 0 w 3042868"/>
              <a:gd name="connsiteY10" fmla="*/ 1157978 h 3293166"/>
              <a:gd name="connsiteX11" fmla="*/ 339788 w 3042868"/>
              <a:gd name="connsiteY11" fmla="*/ 568801 h 3293166"/>
              <a:gd name="connsiteX12" fmla="*/ 1181789 w 3042868"/>
              <a:gd name="connsiteY12" fmla="*/ 81125 h 3293166"/>
              <a:gd name="connsiteX13" fmla="*/ 1521434 w 3042868"/>
              <a:gd name="connsiteY13" fmla="*/ 0 h 329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42868" h="3293166">
                <a:moveTo>
                  <a:pt x="1521434" y="0"/>
                </a:moveTo>
                <a:cubicBezTo>
                  <a:pt x="1644560" y="0"/>
                  <a:pt x="1767681" y="27042"/>
                  <a:pt x="1861081" y="81125"/>
                </a:cubicBezTo>
                <a:lnTo>
                  <a:pt x="2703082" y="568801"/>
                </a:lnTo>
                <a:cubicBezTo>
                  <a:pt x="2890021" y="676966"/>
                  <a:pt x="3042868" y="942112"/>
                  <a:pt x="3042868" y="1157978"/>
                </a:cubicBezTo>
                <a:lnTo>
                  <a:pt x="3042868" y="2135189"/>
                </a:lnTo>
                <a:cubicBezTo>
                  <a:pt x="3042868" y="2351057"/>
                  <a:pt x="2890021" y="2616200"/>
                  <a:pt x="2703082" y="2724367"/>
                </a:cubicBezTo>
                <a:lnTo>
                  <a:pt x="1861081" y="3212043"/>
                </a:lnTo>
                <a:cubicBezTo>
                  <a:pt x="1674283" y="3320208"/>
                  <a:pt x="1368587" y="3320208"/>
                  <a:pt x="1181789" y="3212043"/>
                </a:cubicBezTo>
                <a:lnTo>
                  <a:pt x="339788" y="2724367"/>
                </a:lnTo>
                <a:cubicBezTo>
                  <a:pt x="152849" y="2616200"/>
                  <a:pt x="0" y="2351057"/>
                  <a:pt x="0" y="2135189"/>
                </a:cubicBezTo>
                <a:lnTo>
                  <a:pt x="0" y="1157978"/>
                </a:lnTo>
                <a:cubicBezTo>
                  <a:pt x="0" y="942112"/>
                  <a:pt x="152849" y="676966"/>
                  <a:pt x="339788" y="568801"/>
                </a:cubicBezTo>
                <a:lnTo>
                  <a:pt x="1181789" y="81125"/>
                </a:lnTo>
                <a:cubicBezTo>
                  <a:pt x="1275189" y="27042"/>
                  <a:pt x="1398311" y="0"/>
                  <a:pt x="15214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1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8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handianchengzi/tree_sitter_DataExtracto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6F951E59-BCC2-480F-9D13-5569CEEE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62" y="5635646"/>
            <a:ext cx="2587443" cy="641807"/>
          </a:xfrm>
          <a:prstGeom prst="rect">
            <a:avLst/>
          </a:prstGeom>
          <a:solidFill>
            <a:srgbClr val="FADE40"/>
          </a:solidFill>
          <a:ln w="3175">
            <a:noFill/>
          </a:ln>
        </p:spPr>
      </p:pic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40FE27DD-99C3-4751-BFC9-62794242AB56}"/>
              </a:ext>
            </a:extLst>
          </p:cNvPr>
          <p:cNvSpPr/>
          <p:nvPr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D623D9DC-2E1F-47AF-9B37-54D3433D4576}"/>
              </a:ext>
            </a:extLst>
          </p:cNvPr>
          <p:cNvSpPr/>
          <p:nvPr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60348E1-AACD-4C3B-8B7A-A09DB9654E1E}"/>
              </a:ext>
            </a:extLst>
          </p:cNvPr>
          <p:cNvSpPr/>
          <p:nvPr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A9909FF-2928-4E61-A224-74F8398EFC77}"/>
              </a:ext>
            </a:extLst>
          </p:cNvPr>
          <p:cNvSpPr/>
          <p:nvPr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B5FEDF7-936F-420F-BB04-EB0AC81F792A}"/>
              </a:ext>
            </a:extLst>
          </p:cNvPr>
          <p:cNvGrpSpPr/>
          <p:nvPr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72BEF5B-28CC-4831-AA66-E031C67CD4CC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E83FB29-ADA4-421D-ADC3-D9A37F060788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7088CCD-927A-495C-B2BE-CC9BDBA88059}"/>
              </a:ext>
            </a:extLst>
          </p:cNvPr>
          <p:cNvSpPr txBox="1"/>
          <p:nvPr/>
        </p:nvSpPr>
        <p:spPr>
          <a:xfrm>
            <a:off x="2876998" y="2678007"/>
            <a:ext cx="6414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2022</a:t>
            </a:r>
            <a:r>
              <a:rPr lang="zh-CN" altLang="en-US" sz="600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实习答辩</a:t>
            </a:r>
            <a:endParaRPr lang="zh-CN" altLang="en-US" sz="600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ACCD8A-150F-4B72-9B6B-3BFC1DC4583E}"/>
              </a:ext>
            </a:extLst>
          </p:cNvPr>
          <p:cNvSpPr txBox="1"/>
          <p:nvPr/>
        </p:nvSpPr>
        <p:spPr>
          <a:xfrm>
            <a:off x="3035629" y="3837790"/>
            <a:ext cx="609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网络空间安全学院 答辩人：网安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190x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一一一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485EE97-2069-48CC-AF07-1285BCF2A9C5}"/>
              </a:ext>
            </a:extLst>
          </p:cNvPr>
          <p:cNvSpPr txBox="1"/>
          <p:nvPr/>
        </p:nvSpPr>
        <p:spPr bwMode="auto">
          <a:xfrm>
            <a:off x="2889899" y="4230474"/>
            <a:ext cx="6196088" cy="38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990FC83-1F70-4298-95A8-024851A20145}"/>
              </a:ext>
            </a:extLst>
          </p:cNvPr>
          <p:cNvSpPr txBox="1"/>
          <p:nvPr/>
        </p:nvSpPr>
        <p:spPr>
          <a:xfrm>
            <a:off x="3082597" y="2193952"/>
            <a:ext cx="6003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HUAZHONG  UNIVERSITY </a:t>
            </a:r>
            <a:endParaRPr lang="zh-CN" altLang="en-US" sz="2000" spc="6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34B7C5-E915-422D-AC71-7008000CCF94}"/>
              </a:ext>
            </a:extLst>
          </p:cNvPr>
          <p:cNvGrpSpPr/>
          <p:nvPr/>
        </p:nvGrpSpPr>
        <p:grpSpPr>
          <a:xfrm>
            <a:off x="1099072" y="1804442"/>
            <a:ext cx="11092928" cy="4081597"/>
            <a:chOff x="946906" y="2050700"/>
            <a:chExt cx="11092928" cy="408159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F71965-7F38-4E52-BB54-A28900317727}"/>
                </a:ext>
              </a:extLst>
            </p:cNvPr>
            <p:cNvSpPr txBox="1"/>
            <p:nvPr/>
          </p:nvSpPr>
          <p:spPr>
            <a:xfrm>
              <a:off x="946906" y="2050700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“</a:t>
              </a:r>
              <a:endParaRPr lang="zh-CN" altLang="en-US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A0CA0C-FC25-471B-BCF7-44EACB514DEB}"/>
                </a:ext>
              </a:extLst>
            </p:cNvPr>
            <p:cNvSpPr txBox="1"/>
            <p:nvPr/>
          </p:nvSpPr>
          <p:spPr>
            <a:xfrm>
              <a:off x="9292684" y="3916306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ln w="3810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”</a:t>
              </a:r>
              <a:endParaRPr lang="zh-CN" altLang="en-US" sz="13800" b="1" dirty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8" name="十字形 7">
            <a:extLst>
              <a:ext uri="{FF2B5EF4-FFF2-40B4-BE49-F238E27FC236}">
                <a16:creationId xmlns:a16="http://schemas.microsoft.com/office/drawing/2014/main" id="{6FE5C645-3180-4E7A-8658-D639DC70CB92}"/>
              </a:ext>
            </a:extLst>
          </p:cNvPr>
          <p:cNvSpPr/>
          <p:nvPr/>
        </p:nvSpPr>
        <p:spPr>
          <a:xfrm>
            <a:off x="178904" y="183874"/>
            <a:ext cx="367748" cy="367748"/>
          </a:xfrm>
          <a:prstGeom prst="plus">
            <a:avLst>
              <a:gd name="adj" fmla="val 41216"/>
            </a:avLst>
          </a:prstGeom>
          <a:solidFill>
            <a:srgbClr val="26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9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47C0D41-0FDA-41AC-B1DB-9A861E005090}"/>
              </a:ext>
            </a:extLst>
          </p:cNvPr>
          <p:cNvGrpSpPr/>
          <p:nvPr/>
        </p:nvGrpSpPr>
        <p:grpSpPr>
          <a:xfrm>
            <a:off x="356774" y="4557971"/>
            <a:ext cx="2567685" cy="1742259"/>
            <a:chOff x="356774" y="4557971"/>
            <a:chExt cx="2567685" cy="1742259"/>
          </a:xfrm>
        </p:grpSpPr>
        <p:grpSp>
          <p:nvGrpSpPr>
            <p:cNvPr id="7" name="Group 6"/>
            <p:cNvGrpSpPr/>
            <p:nvPr/>
          </p:nvGrpSpPr>
          <p:grpSpPr>
            <a:xfrm>
              <a:off x="356775" y="4668912"/>
              <a:ext cx="2567684" cy="1350097"/>
              <a:chOff x="1054865" y="2793724"/>
              <a:chExt cx="1944721" cy="1122730"/>
            </a:xfrm>
          </p:grpSpPr>
          <p:sp>
            <p:nvSpPr>
              <p:cNvPr id="2" name="L-Shape 1"/>
              <p:cNvSpPr/>
              <p:nvPr/>
            </p:nvSpPr>
            <p:spPr>
              <a:xfrm rot="5400000">
                <a:off x="1639328" y="2560086"/>
                <a:ext cx="771905" cy="1940831"/>
              </a:xfrm>
              <a:prstGeom prst="corner">
                <a:avLst>
                  <a:gd name="adj1" fmla="val 16120"/>
                  <a:gd name="adj2" fmla="val 16110"/>
                </a:avLst>
              </a:prstGeom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3" name="Isosceles Triangle 11"/>
              <p:cNvSpPr/>
              <p:nvPr/>
            </p:nvSpPr>
            <p:spPr>
              <a:xfrm>
                <a:off x="2668983" y="2793724"/>
                <a:ext cx="330603" cy="218791"/>
              </a:xfrm>
              <a:prstGeom prst="triangle">
                <a:avLst>
                  <a:gd name="adj" fmla="val 100000"/>
                </a:avLst>
              </a:prstGeom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73491" y="5369609"/>
              <a:ext cx="2195110" cy="930621"/>
            </a:xfrm>
            <a:prstGeom prst="rect">
              <a:avLst/>
            </a:prstGeom>
            <a:noFill/>
          </p:spPr>
          <p:txBody>
            <a:bodyPr wrap="square" lIns="109710" tIns="54855" rIns="109710" bIns="54855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600" b="1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Lato Light"/>
                  <a:sym typeface="思源黑体 CN Medium" panose="020B0600000000000000" pitchFamily="34" charset="-122"/>
                </a:rPr>
                <a:t>Python &amp; C#</a:t>
              </a:r>
              <a:br>
                <a:rPr lang="en-US" sz="1050" dirty="0">
                  <a:solidFill>
                    <a:schemeClr val="tx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Lato Light"/>
                  <a:sym typeface="思源黑体 CN Medium" panose="020B0600000000000000" pitchFamily="34" charset="-122"/>
                </a:rPr>
              </a:br>
              <a:r>
                <a:rPr lang="en-US" sz="1100">
                  <a:solidFill>
                    <a:srgbClr val="23222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Lato Light"/>
                  <a:sym typeface="思源黑体 CN Medium" panose="020B0600000000000000" pitchFamily="34" charset="-122"/>
                </a:rPr>
                <a:t> </a:t>
              </a:r>
              <a:r>
                <a:rPr lang="zh-CN" altLang="en-US" sz="1100">
                  <a:solidFill>
                    <a:srgbClr val="23222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编程和算法基础、数据结构、</a:t>
              </a:r>
              <a:r>
                <a:rPr lang="en-US" altLang="zh-CN" sz="1100">
                  <a:solidFill>
                    <a:srgbClr val="23222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IDE</a:t>
              </a:r>
              <a:r>
                <a:rPr lang="zh-CN" altLang="en-US" sz="1100">
                  <a:solidFill>
                    <a:srgbClr val="23222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使用、计算机基本概念、编译和汇编知识</a:t>
              </a:r>
              <a:endParaRPr lang="en-US" sz="1100" dirty="0" err="1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6774" y="4557971"/>
              <a:ext cx="2261298" cy="367647"/>
            </a:xfrm>
            <a:prstGeom prst="rect">
              <a:avLst/>
            </a:prstGeom>
            <a:noFill/>
          </p:spPr>
          <p:txBody>
            <a:bodyPr wrap="square" lIns="109710" tIns="54855" rIns="109710" bIns="54855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600" b="1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Open Sans Semibold" charset="0"/>
                  <a:sym typeface="思源黑体 CN Medium" panose="020B0600000000000000" pitchFamily="34" charset="-122"/>
                </a:rPr>
                <a:t>熟悉专业知识</a:t>
              </a:r>
              <a:endParaRPr lang="en-US" sz="9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Semibold" charset="0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C16627F-962E-4888-8D18-3A2F92C2AF61}"/>
              </a:ext>
            </a:extLst>
          </p:cNvPr>
          <p:cNvGrpSpPr/>
          <p:nvPr/>
        </p:nvGrpSpPr>
        <p:grpSpPr>
          <a:xfrm>
            <a:off x="3316644" y="3622161"/>
            <a:ext cx="2567684" cy="1468623"/>
            <a:chOff x="3316644" y="3622161"/>
            <a:chExt cx="2567684" cy="1468623"/>
          </a:xfrm>
        </p:grpSpPr>
        <p:grpSp>
          <p:nvGrpSpPr>
            <p:cNvPr id="8" name="Group 7"/>
            <p:cNvGrpSpPr/>
            <p:nvPr/>
          </p:nvGrpSpPr>
          <p:grpSpPr>
            <a:xfrm>
              <a:off x="3316644" y="3740687"/>
              <a:ext cx="2567684" cy="1350097"/>
              <a:chOff x="1054865" y="2793724"/>
              <a:chExt cx="1944721" cy="1122730"/>
            </a:xfrm>
            <a:solidFill>
              <a:schemeClr val="accent2"/>
            </a:solidFill>
          </p:grpSpPr>
          <p:sp>
            <p:nvSpPr>
              <p:cNvPr id="9" name="L-Shape 8"/>
              <p:cNvSpPr/>
              <p:nvPr/>
            </p:nvSpPr>
            <p:spPr>
              <a:xfrm rot="5400000">
                <a:off x="1639328" y="2560086"/>
                <a:ext cx="771905" cy="1940831"/>
              </a:xfrm>
              <a:prstGeom prst="corner">
                <a:avLst>
                  <a:gd name="adj1" fmla="val 16120"/>
                  <a:gd name="adj2" fmla="val 161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0" name="Isosceles Triangle 11"/>
              <p:cNvSpPr/>
              <p:nvPr/>
            </p:nvSpPr>
            <p:spPr>
              <a:xfrm>
                <a:off x="2668983" y="2793724"/>
                <a:ext cx="330603" cy="218791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433929" y="4441384"/>
              <a:ext cx="2242972" cy="367647"/>
            </a:xfrm>
            <a:prstGeom prst="rect">
              <a:avLst/>
            </a:prstGeom>
            <a:noFill/>
          </p:spPr>
          <p:txBody>
            <a:bodyPr wrap="square" lIns="109710" tIns="54855" rIns="109710" bIns="54855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600" b="1">
                  <a:solidFill>
                    <a:schemeClr val="accent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Lato Light"/>
                  <a:sym typeface="思源黑体 CN Medium" panose="020B0600000000000000" pitchFamily="34" charset="-122"/>
                </a:rPr>
                <a:t>论文复现 </a:t>
              </a:r>
              <a:r>
                <a:rPr lang="en-US" altLang="zh-CN" sz="1600" b="1">
                  <a:solidFill>
                    <a:schemeClr val="accent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Lato Light"/>
                  <a:sym typeface="思源黑体 CN Medium" panose="020B0600000000000000" pitchFamily="34" charset="-122"/>
                </a:rPr>
                <a:t>&amp; </a:t>
              </a:r>
              <a:r>
                <a:rPr lang="zh-CN" altLang="en-US" sz="1600" b="1">
                  <a:solidFill>
                    <a:schemeClr val="accent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Lato Light"/>
                  <a:sym typeface="思源黑体 CN Medium" panose="020B0600000000000000" pitchFamily="34" charset="-122"/>
                </a:rPr>
                <a:t>具体项目</a:t>
              </a:r>
              <a:endParaRPr lang="en-US" altLang="zh-CN" sz="110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644" y="3622161"/>
              <a:ext cx="2131177" cy="367647"/>
            </a:xfrm>
            <a:prstGeom prst="rect">
              <a:avLst/>
            </a:prstGeom>
            <a:noFill/>
          </p:spPr>
          <p:txBody>
            <a:bodyPr wrap="square" lIns="109710" tIns="54855" rIns="109710" bIns="54855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600" b="1">
                  <a:solidFill>
                    <a:schemeClr val="accent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Open Sans Semibold" charset="0"/>
                  <a:sym typeface="思源黑体 CN Medium" panose="020B0600000000000000" pitchFamily="34" charset="-122"/>
                </a:rPr>
                <a:t>增强实验能力</a:t>
              </a:r>
              <a:endParaRPr lang="en-US" sz="900" b="1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Semibold" charset="0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90F15A-F804-4EBE-913B-3389C4DA6BAC}"/>
              </a:ext>
            </a:extLst>
          </p:cNvPr>
          <p:cNvGrpSpPr/>
          <p:nvPr/>
        </p:nvGrpSpPr>
        <p:grpSpPr>
          <a:xfrm>
            <a:off x="6271377" y="2708618"/>
            <a:ext cx="2567684" cy="1453940"/>
            <a:chOff x="6271377" y="2708618"/>
            <a:chExt cx="2567684" cy="1453940"/>
          </a:xfrm>
        </p:grpSpPr>
        <p:grpSp>
          <p:nvGrpSpPr>
            <p:cNvPr id="11" name="Group 10"/>
            <p:cNvGrpSpPr/>
            <p:nvPr/>
          </p:nvGrpSpPr>
          <p:grpSpPr>
            <a:xfrm>
              <a:off x="6271377" y="2812461"/>
              <a:ext cx="2567684" cy="1350097"/>
              <a:chOff x="1054865" y="2793724"/>
              <a:chExt cx="1944721" cy="1122730"/>
            </a:xfrm>
            <a:solidFill>
              <a:schemeClr val="accent3"/>
            </a:solidFill>
          </p:grpSpPr>
          <p:sp>
            <p:nvSpPr>
              <p:cNvPr id="12" name="L-Shape 11"/>
              <p:cNvSpPr/>
              <p:nvPr/>
            </p:nvSpPr>
            <p:spPr>
              <a:xfrm rot="5400000">
                <a:off x="1639328" y="2560086"/>
                <a:ext cx="771905" cy="1940831"/>
              </a:xfrm>
              <a:prstGeom prst="corner">
                <a:avLst>
                  <a:gd name="adj1" fmla="val 16120"/>
                  <a:gd name="adj2" fmla="val 161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3" name="Isosceles Triangle 11"/>
              <p:cNvSpPr/>
              <p:nvPr/>
            </p:nvSpPr>
            <p:spPr>
              <a:xfrm>
                <a:off x="2668983" y="2793724"/>
                <a:ext cx="330603" cy="218791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494701" y="3547034"/>
              <a:ext cx="2115900" cy="367647"/>
            </a:xfrm>
            <a:prstGeom prst="rect">
              <a:avLst/>
            </a:prstGeom>
            <a:noFill/>
          </p:spPr>
          <p:txBody>
            <a:bodyPr wrap="square" lIns="109710" tIns="54855" rIns="109710" bIns="54855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600" b="1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Lato Light"/>
                  <a:sym typeface="思源黑体 CN Medium" panose="020B0600000000000000" pitchFamily="34" charset="-122"/>
                </a:rPr>
                <a:t>总结</a:t>
              </a:r>
              <a:r>
                <a:rPr lang="en-US" altLang="zh-CN" sz="1600" b="1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Lato Light"/>
                  <a:sym typeface="思源黑体 CN Medium" panose="020B0600000000000000" pitchFamily="34" charset="-122"/>
                </a:rPr>
                <a:t> &amp; </a:t>
              </a:r>
              <a:r>
                <a:rPr lang="zh-CN" altLang="en-US" sz="1600" b="1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Lato Light"/>
                  <a:sym typeface="思源黑体 CN Medium" panose="020B0600000000000000" pitchFamily="34" charset="-122"/>
                </a:rPr>
                <a:t>撰写</a:t>
              </a:r>
              <a:endParaRPr lang="en-US" sz="1100" dirty="0" err="1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71377" y="2708618"/>
              <a:ext cx="2131177" cy="367647"/>
            </a:xfrm>
            <a:prstGeom prst="rect">
              <a:avLst/>
            </a:prstGeom>
            <a:noFill/>
          </p:spPr>
          <p:txBody>
            <a:bodyPr wrap="square" lIns="109710" tIns="54855" rIns="109710" bIns="54855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600" b="1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Open Sans Semibold" charset="0"/>
                  <a:sym typeface="思源黑体 CN Medium" panose="020B0600000000000000" pitchFamily="34" charset="-122"/>
                </a:rPr>
                <a:t>文档撰写能力</a:t>
              </a:r>
              <a:endParaRPr lang="en-US" sz="900" b="1" dirty="0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Semibold" charset="0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637272" y="3639621"/>
            <a:ext cx="428348" cy="407726"/>
            <a:chOff x="6719888" y="887413"/>
            <a:chExt cx="492125" cy="468312"/>
          </a:xfrm>
          <a:solidFill>
            <a:schemeClr val="accent2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6719888" y="887413"/>
              <a:ext cx="492125" cy="468312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8 w 128"/>
                <a:gd name="T13" fmla="*/ 110 h 122"/>
                <a:gd name="T14" fmla="*/ 35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2" y="106"/>
                    <a:pt x="39" y="109"/>
                    <a:pt x="38" y="110"/>
                  </a:cubicBezTo>
                  <a:cubicBezTo>
                    <a:pt x="36" y="111"/>
                    <a:pt x="35" y="112"/>
                    <a:pt x="35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5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2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6781801" y="947738"/>
              <a:ext cx="368300" cy="24765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6943726" y="1201738"/>
              <a:ext cx="46038" cy="47625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6881813" y="1044575"/>
              <a:ext cx="61913" cy="65087"/>
            </a:xfrm>
            <a:custGeom>
              <a:avLst/>
              <a:gdLst>
                <a:gd name="T0" fmla="*/ 0 w 39"/>
                <a:gd name="T1" fmla="*/ 24 h 41"/>
                <a:gd name="T2" fmla="*/ 39 w 39"/>
                <a:gd name="T3" fmla="*/ 41 h 41"/>
                <a:gd name="T4" fmla="*/ 39 w 39"/>
                <a:gd name="T5" fmla="*/ 32 h 41"/>
                <a:gd name="T6" fmla="*/ 12 w 39"/>
                <a:gd name="T7" fmla="*/ 19 h 41"/>
                <a:gd name="T8" fmla="*/ 39 w 39"/>
                <a:gd name="T9" fmla="*/ 10 h 41"/>
                <a:gd name="T10" fmla="*/ 39 w 39"/>
                <a:gd name="T11" fmla="*/ 0 h 41"/>
                <a:gd name="T12" fmla="*/ 0 w 39"/>
                <a:gd name="T13" fmla="*/ 17 h 41"/>
                <a:gd name="T14" fmla="*/ 0 w 39"/>
                <a:gd name="T15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1">
                  <a:moveTo>
                    <a:pt x="0" y="24"/>
                  </a:moveTo>
                  <a:lnTo>
                    <a:pt x="39" y="41"/>
                  </a:lnTo>
                  <a:lnTo>
                    <a:pt x="39" y="32"/>
                  </a:lnTo>
                  <a:lnTo>
                    <a:pt x="12" y="19"/>
                  </a:lnTo>
                  <a:lnTo>
                    <a:pt x="39" y="10"/>
                  </a:lnTo>
                  <a:lnTo>
                    <a:pt x="39" y="0"/>
                  </a:lnTo>
                  <a:lnTo>
                    <a:pt x="0" y="17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6950076" y="1033463"/>
              <a:ext cx="31750" cy="87312"/>
            </a:xfrm>
            <a:custGeom>
              <a:avLst/>
              <a:gdLst>
                <a:gd name="T0" fmla="*/ 7 w 8"/>
                <a:gd name="T1" fmla="*/ 0 h 23"/>
                <a:gd name="T2" fmla="*/ 5 w 8"/>
                <a:gd name="T3" fmla="*/ 0 h 23"/>
                <a:gd name="T4" fmla="*/ 5 w 8"/>
                <a:gd name="T5" fmla="*/ 2 h 23"/>
                <a:gd name="T6" fmla="*/ 0 w 8"/>
                <a:gd name="T7" fmla="*/ 20 h 23"/>
                <a:gd name="T8" fmla="*/ 0 w 8"/>
                <a:gd name="T9" fmla="*/ 22 h 23"/>
                <a:gd name="T10" fmla="*/ 2 w 8"/>
                <a:gd name="T11" fmla="*/ 23 h 23"/>
                <a:gd name="T12" fmla="*/ 3 w 8"/>
                <a:gd name="T13" fmla="*/ 23 h 23"/>
                <a:gd name="T14" fmla="*/ 3 w 8"/>
                <a:gd name="T15" fmla="*/ 22 h 23"/>
                <a:gd name="T16" fmla="*/ 4 w 8"/>
                <a:gd name="T17" fmla="*/ 21 h 23"/>
                <a:gd name="T18" fmla="*/ 8 w 8"/>
                <a:gd name="T19" fmla="*/ 3 h 23"/>
                <a:gd name="T20" fmla="*/ 8 w 8"/>
                <a:gd name="T21" fmla="*/ 1 h 23"/>
                <a:gd name="T22" fmla="*/ 8 w 8"/>
                <a:gd name="T23" fmla="*/ 0 h 23"/>
                <a:gd name="T24" fmla="*/ 7 w 8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23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3" y="22"/>
                    <a:pt x="3" y="21"/>
                    <a:pt x="4" y="2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6989763" y="1044575"/>
              <a:ext cx="60325" cy="65087"/>
            </a:xfrm>
            <a:custGeom>
              <a:avLst/>
              <a:gdLst>
                <a:gd name="T0" fmla="*/ 0 w 38"/>
                <a:gd name="T1" fmla="*/ 10 h 41"/>
                <a:gd name="T2" fmla="*/ 26 w 38"/>
                <a:gd name="T3" fmla="*/ 19 h 41"/>
                <a:gd name="T4" fmla="*/ 0 w 38"/>
                <a:gd name="T5" fmla="*/ 32 h 41"/>
                <a:gd name="T6" fmla="*/ 0 w 38"/>
                <a:gd name="T7" fmla="*/ 41 h 41"/>
                <a:gd name="T8" fmla="*/ 38 w 38"/>
                <a:gd name="T9" fmla="*/ 24 h 41"/>
                <a:gd name="T10" fmla="*/ 38 w 38"/>
                <a:gd name="T11" fmla="*/ 17 h 41"/>
                <a:gd name="T12" fmla="*/ 0 w 38"/>
                <a:gd name="T13" fmla="*/ 0 h 41"/>
                <a:gd name="T14" fmla="*/ 0 w 38"/>
                <a:gd name="T15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1">
                  <a:moveTo>
                    <a:pt x="0" y="10"/>
                  </a:moveTo>
                  <a:lnTo>
                    <a:pt x="26" y="19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38" y="2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D9E7DD9-1264-4810-A429-E3F219A9DC47}"/>
              </a:ext>
            </a:extLst>
          </p:cNvPr>
          <p:cNvGrpSpPr/>
          <p:nvPr/>
        </p:nvGrpSpPr>
        <p:grpSpPr>
          <a:xfrm>
            <a:off x="9231245" y="1802747"/>
            <a:ext cx="2562549" cy="1431586"/>
            <a:chOff x="9231245" y="1802747"/>
            <a:chExt cx="2562549" cy="1431586"/>
          </a:xfrm>
        </p:grpSpPr>
        <p:sp>
          <p:nvSpPr>
            <p:cNvPr id="15" name="L-Shape 14"/>
            <p:cNvSpPr/>
            <p:nvPr/>
          </p:nvSpPr>
          <p:spPr>
            <a:xfrm rot="5400000">
              <a:off x="10048407" y="1488946"/>
              <a:ext cx="928226" cy="2562548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468039" y="2608439"/>
              <a:ext cx="2088962" cy="558212"/>
            </a:xfrm>
            <a:prstGeom prst="rect">
              <a:avLst/>
            </a:prstGeom>
            <a:noFill/>
          </p:spPr>
          <p:txBody>
            <a:bodyPr wrap="square" lIns="109710" tIns="54855" rIns="109710" bIns="54855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600" b="1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Lato Light"/>
                  <a:sym typeface="思源黑体 CN Medium" panose="020B0600000000000000" pitchFamily="34" charset="-122"/>
                </a:rPr>
                <a:t>老师 </a:t>
              </a:r>
              <a:r>
                <a:rPr lang="en-US" altLang="zh-CN" sz="1600" b="1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Lato Light"/>
                  <a:sym typeface="思源黑体 CN Medium" panose="020B0600000000000000" pitchFamily="34" charset="-122"/>
                </a:rPr>
                <a:t>&amp; </a:t>
              </a:r>
              <a:r>
                <a:rPr lang="zh-CN" altLang="en-US" sz="1600" b="1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Lato Light"/>
                  <a:sym typeface="思源黑体 CN Medium" panose="020B0600000000000000" pitchFamily="34" charset="-122"/>
                </a:rPr>
                <a:t>学长 </a:t>
              </a:r>
              <a:r>
                <a:rPr lang="en-US" altLang="zh-CN" sz="1600" b="1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Lato Light"/>
                  <a:sym typeface="思源黑体 CN Medium" panose="020B0600000000000000" pitchFamily="34" charset="-122"/>
                </a:rPr>
                <a:t>&amp; </a:t>
              </a:r>
              <a:r>
                <a:rPr lang="zh-CN" altLang="en-US" sz="1600" b="1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Lato Light"/>
                  <a:sym typeface="思源黑体 CN Medium" panose="020B0600000000000000" pitchFamily="34" charset="-122"/>
                </a:rPr>
                <a:t>同学</a:t>
              </a:r>
              <a:br>
                <a:rPr lang="en-US" sz="1050">
                  <a:solidFill>
                    <a:schemeClr val="tx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Lato Light"/>
                  <a:sym typeface="思源黑体 CN Medium" panose="020B0600000000000000" pitchFamily="34" charset="-122"/>
                </a:rPr>
              </a:br>
              <a:r>
                <a:rPr lang="zh-CN" altLang="en-US" sz="1100">
                  <a:solidFill>
                    <a:srgbClr val="23222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明确任务目的、交流项目心得</a:t>
              </a:r>
              <a:endParaRPr lang="en-US" sz="1100" dirty="0" err="1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231245" y="1802747"/>
              <a:ext cx="2131177" cy="367647"/>
            </a:xfrm>
            <a:prstGeom prst="rect">
              <a:avLst/>
            </a:prstGeom>
            <a:noFill/>
          </p:spPr>
          <p:txBody>
            <a:bodyPr wrap="square" lIns="109710" tIns="54855" rIns="109710" bIns="54855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600" b="1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Open Sans Semibold" charset="0"/>
                  <a:sym typeface="思源黑体 CN Medium" panose="020B0600000000000000" pitchFamily="34" charset="-122"/>
                </a:rPr>
                <a:t>团队沟通能力</a:t>
              </a:r>
              <a:endParaRPr lang="en-US" sz="900" b="1" dirty="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Semibold" charset="0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37" name="Group 36"/>
          <p:cNvGrpSpPr>
            <a:grpSpLocks noChangeAspect="1"/>
          </p:cNvGrpSpPr>
          <p:nvPr/>
        </p:nvGrpSpPr>
        <p:grpSpPr>
          <a:xfrm rot="2700000">
            <a:off x="9708955" y="1737738"/>
            <a:ext cx="285248" cy="496960"/>
            <a:chOff x="4732338" y="4783138"/>
            <a:chExt cx="703263" cy="1225550"/>
          </a:xfrm>
          <a:solidFill>
            <a:schemeClr val="accent4"/>
          </a:solidFill>
        </p:grpSpPr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4732338" y="4783138"/>
              <a:ext cx="703263" cy="1173163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4960938" y="5127626"/>
              <a:ext cx="244475" cy="24130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4973638" y="5649913"/>
              <a:ext cx="225425" cy="358775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6735989" y="2638002"/>
            <a:ext cx="313118" cy="499722"/>
            <a:chOff x="6513513" y="557213"/>
            <a:chExt cx="471488" cy="752475"/>
          </a:xfrm>
          <a:solidFill>
            <a:schemeClr val="accent3"/>
          </a:solidFill>
        </p:grpSpPr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6513513" y="557213"/>
              <a:ext cx="471488" cy="752475"/>
            </a:xfrm>
            <a:custGeom>
              <a:avLst/>
              <a:gdLst>
                <a:gd name="T0" fmla="*/ 80 w 160"/>
                <a:gd name="T1" fmla="*/ 0 h 256"/>
                <a:gd name="T2" fmla="*/ 11 w 160"/>
                <a:gd name="T3" fmla="*/ 120 h 256"/>
                <a:gd name="T4" fmla="*/ 42 w 160"/>
                <a:gd name="T5" fmla="*/ 179 h 256"/>
                <a:gd name="T6" fmla="*/ 49 w 160"/>
                <a:gd name="T7" fmla="*/ 187 h 256"/>
                <a:gd name="T8" fmla="*/ 48 w 160"/>
                <a:gd name="T9" fmla="*/ 208 h 256"/>
                <a:gd name="T10" fmla="*/ 52 w 160"/>
                <a:gd name="T11" fmla="*/ 231 h 256"/>
                <a:gd name="T12" fmla="*/ 108 w 160"/>
                <a:gd name="T13" fmla="*/ 231 h 256"/>
                <a:gd name="T14" fmla="*/ 112 w 160"/>
                <a:gd name="T15" fmla="*/ 208 h 256"/>
                <a:gd name="T16" fmla="*/ 110 w 160"/>
                <a:gd name="T17" fmla="*/ 187 h 256"/>
                <a:gd name="T18" fmla="*/ 118 w 160"/>
                <a:gd name="T19" fmla="*/ 179 h 256"/>
                <a:gd name="T20" fmla="*/ 149 w 160"/>
                <a:gd name="T21" fmla="*/ 120 h 256"/>
                <a:gd name="T22" fmla="*/ 80 w 160"/>
                <a:gd name="T23" fmla="*/ 248 h 256"/>
                <a:gd name="T24" fmla="*/ 99 w 160"/>
                <a:gd name="T25" fmla="*/ 232 h 256"/>
                <a:gd name="T26" fmla="*/ 108 w 160"/>
                <a:gd name="T27" fmla="*/ 218 h 256"/>
                <a:gd name="T28" fmla="*/ 58 w 160"/>
                <a:gd name="T29" fmla="*/ 224 h 256"/>
                <a:gd name="T30" fmla="*/ 58 w 160"/>
                <a:gd name="T31" fmla="*/ 212 h 256"/>
                <a:gd name="T32" fmla="*/ 108 w 160"/>
                <a:gd name="T33" fmla="*/ 218 h 256"/>
                <a:gd name="T34" fmla="*/ 108 w 160"/>
                <a:gd name="T35" fmla="*/ 198 h 256"/>
                <a:gd name="T36" fmla="*/ 58 w 160"/>
                <a:gd name="T37" fmla="*/ 204 h 256"/>
                <a:gd name="T38" fmla="*/ 58 w 160"/>
                <a:gd name="T39" fmla="*/ 192 h 256"/>
                <a:gd name="T40" fmla="*/ 96 w 160"/>
                <a:gd name="T41" fmla="*/ 192 h 256"/>
                <a:gd name="T42" fmla="*/ 135 w 160"/>
                <a:gd name="T43" fmla="*/ 112 h 256"/>
                <a:gd name="T44" fmla="*/ 104 w 160"/>
                <a:gd name="T45" fmla="*/ 170 h 256"/>
                <a:gd name="T46" fmla="*/ 96 w 160"/>
                <a:gd name="T47" fmla="*/ 176 h 256"/>
                <a:gd name="T48" fmla="*/ 96 w 160"/>
                <a:gd name="T49" fmla="*/ 124 h 256"/>
                <a:gd name="T50" fmla="*/ 88 w 160"/>
                <a:gd name="T51" fmla="*/ 176 h 256"/>
                <a:gd name="T52" fmla="*/ 68 w 160"/>
                <a:gd name="T53" fmla="*/ 128 h 256"/>
                <a:gd name="T54" fmla="*/ 60 w 160"/>
                <a:gd name="T55" fmla="*/ 129 h 256"/>
                <a:gd name="T56" fmla="*/ 57 w 160"/>
                <a:gd name="T57" fmla="*/ 172 h 256"/>
                <a:gd name="T58" fmla="*/ 26 w 160"/>
                <a:gd name="T59" fmla="*/ 114 h 256"/>
                <a:gd name="T60" fmla="*/ 16 w 160"/>
                <a:gd name="T61" fmla="*/ 80 h 256"/>
                <a:gd name="T62" fmla="*/ 144 w 160"/>
                <a:gd name="T63" fmla="*/ 8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0" h="256">
                  <a:moveTo>
                    <a:pt x="160" y="80"/>
                  </a:moveTo>
                  <a:cubicBezTo>
                    <a:pt x="160" y="36"/>
                    <a:pt x="124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95"/>
                    <a:pt x="4" y="109"/>
                    <a:pt x="11" y="120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42" y="179"/>
                    <a:pt x="42" y="179"/>
                    <a:pt x="42" y="179"/>
                  </a:cubicBezTo>
                  <a:cubicBezTo>
                    <a:pt x="42" y="179"/>
                    <a:pt x="42" y="179"/>
                    <a:pt x="42" y="179"/>
                  </a:cubicBezTo>
                  <a:cubicBezTo>
                    <a:pt x="44" y="182"/>
                    <a:pt x="46" y="185"/>
                    <a:pt x="49" y="187"/>
                  </a:cubicBezTo>
                  <a:cubicBezTo>
                    <a:pt x="46" y="190"/>
                    <a:pt x="44" y="194"/>
                    <a:pt x="44" y="198"/>
                  </a:cubicBezTo>
                  <a:cubicBezTo>
                    <a:pt x="44" y="202"/>
                    <a:pt x="46" y="206"/>
                    <a:pt x="48" y="208"/>
                  </a:cubicBezTo>
                  <a:cubicBezTo>
                    <a:pt x="46" y="211"/>
                    <a:pt x="44" y="214"/>
                    <a:pt x="44" y="218"/>
                  </a:cubicBezTo>
                  <a:cubicBezTo>
                    <a:pt x="44" y="224"/>
                    <a:pt x="47" y="229"/>
                    <a:pt x="52" y="231"/>
                  </a:cubicBezTo>
                  <a:cubicBezTo>
                    <a:pt x="53" y="245"/>
                    <a:pt x="65" y="256"/>
                    <a:pt x="80" y="256"/>
                  </a:cubicBezTo>
                  <a:cubicBezTo>
                    <a:pt x="94" y="256"/>
                    <a:pt x="106" y="245"/>
                    <a:pt x="108" y="231"/>
                  </a:cubicBezTo>
                  <a:cubicBezTo>
                    <a:pt x="112" y="229"/>
                    <a:pt x="116" y="224"/>
                    <a:pt x="116" y="218"/>
                  </a:cubicBezTo>
                  <a:cubicBezTo>
                    <a:pt x="116" y="214"/>
                    <a:pt x="114" y="211"/>
                    <a:pt x="112" y="208"/>
                  </a:cubicBezTo>
                  <a:cubicBezTo>
                    <a:pt x="114" y="206"/>
                    <a:pt x="116" y="202"/>
                    <a:pt x="116" y="198"/>
                  </a:cubicBezTo>
                  <a:cubicBezTo>
                    <a:pt x="116" y="194"/>
                    <a:pt x="114" y="190"/>
                    <a:pt x="110" y="187"/>
                  </a:cubicBezTo>
                  <a:cubicBezTo>
                    <a:pt x="113" y="185"/>
                    <a:pt x="116" y="182"/>
                    <a:pt x="118" y="179"/>
                  </a:cubicBezTo>
                  <a:cubicBezTo>
                    <a:pt x="118" y="179"/>
                    <a:pt x="118" y="179"/>
                    <a:pt x="118" y="179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6" y="109"/>
                    <a:pt x="160" y="95"/>
                    <a:pt x="160" y="80"/>
                  </a:cubicBezTo>
                  <a:close/>
                  <a:moveTo>
                    <a:pt x="80" y="248"/>
                  </a:moveTo>
                  <a:cubicBezTo>
                    <a:pt x="70" y="248"/>
                    <a:pt x="62" y="241"/>
                    <a:pt x="60" y="232"/>
                  </a:cubicBezTo>
                  <a:cubicBezTo>
                    <a:pt x="99" y="232"/>
                    <a:pt x="99" y="232"/>
                    <a:pt x="99" y="232"/>
                  </a:cubicBezTo>
                  <a:cubicBezTo>
                    <a:pt x="97" y="241"/>
                    <a:pt x="89" y="248"/>
                    <a:pt x="80" y="248"/>
                  </a:cubicBezTo>
                  <a:close/>
                  <a:moveTo>
                    <a:pt x="108" y="218"/>
                  </a:moveTo>
                  <a:cubicBezTo>
                    <a:pt x="108" y="222"/>
                    <a:pt x="105" y="224"/>
                    <a:pt x="102" y="224"/>
                  </a:cubicBezTo>
                  <a:cubicBezTo>
                    <a:pt x="58" y="224"/>
                    <a:pt x="58" y="224"/>
                    <a:pt x="58" y="224"/>
                  </a:cubicBezTo>
                  <a:cubicBezTo>
                    <a:pt x="55" y="224"/>
                    <a:pt x="52" y="222"/>
                    <a:pt x="52" y="218"/>
                  </a:cubicBezTo>
                  <a:cubicBezTo>
                    <a:pt x="52" y="215"/>
                    <a:pt x="55" y="212"/>
                    <a:pt x="58" y="212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5" y="212"/>
                    <a:pt x="108" y="215"/>
                    <a:pt x="108" y="218"/>
                  </a:cubicBezTo>
                  <a:close/>
                  <a:moveTo>
                    <a:pt x="102" y="192"/>
                  </a:moveTo>
                  <a:cubicBezTo>
                    <a:pt x="105" y="192"/>
                    <a:pt x="108" y="195"/>
                    <a:pt x="108" y="198"/>
                  </a:cubicBezTo>
                  <a:cubicBezTo>
                    <a:pt x="108" y="202"/>
                    <a:pt x="105" y="204"/>
                    <a:pt x="102" y="204"/>
                  </a:cubicBezTo>
                  <a:cubicBezTo>
                    <a:pt x="58" y="204"/>
                    <a:pt x="58" y="204"/>
                    <a:pt x="58" y="204"/>
                  </a:cubicBezTo>
                  <a:cubicBezTo>
                    <a:pt x="55" y="204"/>
                    <a:pt x="52" y="202"/>
                    <a:pt x="52" y="198"/>
                  </a:cubicBezTo>
                  <a:cubicBezTo>
                    <a:pt x="52" y="195"/>
                    <a:pt x="55" y="192"/>
                    <a:pt x="5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96" y="192"/>
                    <a:pt x="96" y="192"/>
                    <a:pt x="96" y="192"/>
                  </a:cubicBezTo>
                  <a:lnTo>
                    <a:pt x="102" y="192"/>
                  </a:lnTo>
                  <a:close/>
                  <a:moveTo>
                    <a:pt x="135" y="112"/>
                  </a:moveTo>
                  <a:cubicBezTo>
                    <a:pt x="135" y="113"/>
                    <a:pt x="135" y="114"/>
                    <a:pt x="134" y="114"/>
                  </a:cubicBezTo>
                  <a:cubicBezTo>
                    <a:pt x="104" y="170"/>
                    <a:pt x="104" y="170"/>
                    <a:pt x="104" y="170"/>
                  </a:cubicBezTo>
                  <a:cubicBezTo>
                    <a:pt x="104" y="170"/>
                    <a:pt x="103" y="171"/>
                    <a:pt x="103" y="172"/>
                  </a:cubicBezTo>
                  <a:cubicBezTo>
                    <a:pt x="102" y="174"/>
                    <a:pt x="100" y="176"/>
                    <a:pt x="96" y="176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100" y="126"/>
                    <a:pt x="98" y="124"/>
                    <a:pt x="96" y="124"/>
                  </a:cubicBezTo>
                  <a:cubicBezTo>
                    <a:pt x="94" y="124"/>
                    <a:pt x="92" y="126"/>
                    <a:pt x="92" y="128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68" y="126"/>
                    <a:pt x="66" y="124"/>
                    <a:pt x="64" y="124"/>
                  </a:cubicBezTo>
                  <a:cubicBezTo>
                    <a:pt x="61" y="124"/>
                    <a:pt x="60" y="126"/>
                    <a:pt x="60" y="129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0" y="176"/>
                    <a:pt x="58" y="174"/>
                    <a:pt x="57" y="172"/>
                  </a:cubicBezTo>
                  <a:cubicBezTo>
                    <a:pt x="56" y="171"/>
                    <a:pt x="56" y="171"/>
                    <a:pt x="56" y="170"/>
                  </a:cubicBezTo>
                  <a:cubicBezTo>
                    <a:pt x="26" y="114"/>
                    <a:pt x="26" y="114"/>
                    <a:pt x="26" y="114"/>
                  </a:cubicBezTo>
                  <a:cubicBezTo>
                    <a:pt x="25" y="114"/>
                    <a:pt x="25" y="113"/>
                    <a:pt x="25" y="112"/>
                  </a:cubicBezTo>
                  <a:cubicBezTo>
                    <a:pt x="19" y="103"/>
                    <a:pt x="16" y="91"/>
                    <a:pt x="16" y="80"/>
                  </a:cubicBezTo>
                  <a:cubicBezTo>
                    <a:pt x="16" y="45"/>
                    <a:pt x="45" y="16"/>
                    <a:pt x="80" y="16"/>
                  </a:cubicBezTo>
                  <a:cubicBezTo>
                    <a:pt x="115" y="16"/>
                    <a:pt x="144" y="45"/>
                    <a:pt x="144" y="80"/>
                  </a:cubicBezTo>
                  <a:cubicBezTo>
                    <a:pt x="144" y="91"/>
                    <a:pt x="141" y="103"/>
                    <a:pt x="1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84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6608763" y="642938"/>
              <a:ext cx="120650" cy="103188"/>
            </a:xfrm>
            <a:custGeom>
              <a:avLst/>
              <a:gdLst>
                <a:gd name="T0" fmla="*/ 35 w 41"/>
                <a:gd name="T1" fmla="*/ 1 h 35"/>
                <a:gd name="T2" fmla="*/ 1 w 41"/>
                <a:gd name="T3" fmla="*/ 29 h 35"/>
                <a:gd name="T4" fmla="*/ 3 w 41"/>
                <a:gd name="T5" fmla="*/ 35 h 35"/>
                <a:gd name="T6" fmla="*/ 4 w 41"/>
                <a:gd name="T7" fmla="*/ 35 h 35"/>
                <a:gd name="T8" fmla="*/ 8 w 41"/>
                <a:gd name="T9" fmla="*/ 33 h 35"/>
                <a:gd name="T10" fmla="*/ 37 w 41"/>
                <a:gd name="T11" fmla="*/ 9 h 35"/>
                <a:gd name="T12" fmla="*/ 40 w 41"/>
                <a:gd name="T13" fmla="*/ 4 h 35"/>
                <a:gd name="T14" fmla="*/ 35 w 41"/>
                <a:gd name="T15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5">
                  <a:moveTo>
                    <a:pt x="35" y="1"/>
                  </a:moveTo>
                  <a:cubicBezTo>
                    <a:pt x="20" y="5"/>
                    <a:pt x="7" y="15"/>
                    <a:pt x="1" y="29"/>
                  </a:cubicBezTo>
                  <a:cubicBezTo>
                    <a:pt x="0" y="31"/>
                    <a:pt x="1" y="34"/>
                    <a:pt x="3" y="35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6" y="35"/>
                    <a:pt x="7" y="34"/>
                    <a:pt x="8" y="33"/>
                  </a:cubicBezTo>
                  <a:cubicBezTo>
                    <a:pt x="14" y="21"/>
                    <a:pt x="24" y="12"/>
                    <a:pt x="37" y="9"/>
                  </a:cubicBezTo>
                  <a:cubicBezTo>
                    <a:pt x="39" y="8"/>
                    <a:pt x="41" y="6"/>
                    <a:pt x="40" y="4"/>
                  </a:cubicBezTo>
                  <a:cubicBezTo>
                    <a:pt x="40" y="2"/>
                    <a:pt x="37" y="0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84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44" name="Freeform 43"/>
          <p:cNvSpPr>
            <a:spLocks noEditPoints="1"/>
          </p:cNvSpPr>
          <p:nvPr/>
        </p:nvSpPr>
        <p:spPr bwMode="auto">
          <a:xfrm>
            <a:off x="733554" y="4557971"/>
            <a:ext cx="422360" cy="374040"/>
          </a:xfrm>
          <a:custGeom>
            <a:avLst/>
            <a:gdLst>
              <a:gd name="T0" fmla="*/ 232 w 256"/>
              <a:gd name="T1" fmla="*/ 84 h 227"/>
              <a:gd name="T2" fmla="*/ 172 w 256"/>
              <a:gd name="T3" fmla="*/ 44 h 227"/>
              <a:gd name="T4" fmla="*/ 120 w 256"/>
              <a:gd name="T5" fmla="*/ 48 h 227"/>
              <a:gd name="T6" fmla="*/ 64 w 256"/>
              <a:gd name="T7" fmla="*/ 107 h 227"/>
              <a:gd name="T8" fmla="*/ 0 w 256"/>
              <a:gd name="T9" fmla="*/ 131 h 227"/>
              <a:gd name="T10" fmla="*/ 32 w 256"/>
              <a:gd name="T11" fmla="*/ 227 h 227"/>
              <a:gd name="T12" fmla="*/ 87 w 256"/>
              <a:gd name="T13" fmla="*/ 212 h 227"/>
              <a:gd name="T14" fmla="*/ 103 w 256"/>
              <a:gd name="T15" fmla="*/ 219 h 227"/>
              <a:gd name="T16" fmla="*/ 232 w 256"/>
              <a:gd name="T17" fmla="*/ 197 h 227"/>
              <a:gd name="T18" fmla="*/ 240 w 256"/>
              <a:gd name="T19" fmla="*/ 169 h 227"/>
              <a:gd name="T20" fmla="*/ 248 w 256"/>
              <a:gd name="T21" fmla="*/ 140 h 227"/>
              <a:gd name="T22" fmla="*/ 256 w 256"/>
              <a:gd name="T23" fmla="*/ 108 h 227"/>
              <a:gd name="T24" fmla="*/ 32 w 256"/>
              <a:gd name="T25" fmla="*/ 211 h 227"/>
              <a:gd name="T26" fmla="*/ 16 w 256"/>
              <a:gd name="T27" fmla="*/ 131 h 227"/>
              <a:gd name="T28" fmla="*/ 64 w 256"/>
              <a:gd name="T29" fmla="*/ 123 h 227"/>
              <a:gd name="T30" fmla="*/ 72 w 256"/>
              <a:gd name="T31" fmla="*/ 198 h 227"/>
              <a:gd name="T32" fmla="*/ 72 w 256"/>
              <a:gd name="T33" fmla="*/ 203 h 227"/>
              <a:gd name="T34" fmla="*/ 210 w 256"/>
              <a:gd name="T35" fmla="*/ 203 h 227"/>
              <a:gd name="T36" fmla="*/ 88 w 256"/>
              <a:gd name="T37" fmla="*/ 194 h 227"/>
              <a:gd name="T38" fmla="*/ 86 w 256"/>
              <a:gd name="T39" fmla="*/ 121 h 227"/>
              <a:gd name="T40" fmla="*/ 140 w 256"/>
              <a:gd name="T41" fmla="*/ 16 h 227"/>
              <a:gd name="T42" fmla="*/ 152 w 256"/>
              <a:gd name="T43" fmla="*/ 90 h 227"/>
              <a:gd name="T44" fmla="*/ 160 w 256"/>
              <a:gd name="T45" fmla="*/ 100 h 227"/>
              <a:gd name="T46" fmla="*/ 240 w 256"/>
              <a:gd name="T47" fmla="*/ 108 h 227"/>
              <a:gd name="T48" fmla="*/ 223 w 256"/>
              <a:gd name="T49" fmla="*/ 116 h 227"/>
              <a:gd name="T50" fmla="*/ 223 w 256"/>
              <a:gd name="T51" fmla="*/ 132 h 227"/>
              <a:gd name="T52" fmla="*/ 224 w 256"/>
              <a:gd name="T53" fmla="*/ 132 h 227"/>
              <a:gd name="T54" fmla="*/ 224 w 256"/>
              <a:gd name="T55" fmla="*/ 148 h 227"/>
              <a:gd name="T56" fmla="*/ 218 w 256"/>
              <a:gd name="T57" fmla="*/ 147 h 227"/>
              <a:gd name="T58" fmla="*/ 215 w 256"/>
              <a:gd name="T59" fmla="*/ 148 h 227"/>
              <a:gd name="T60" fmla="*/ 215 w 256"/>
              <a:gd name="T61" fmla="*/ 164 h 227"/>
              <a:gd name="T62" fmla="*/ 224 w 256"/>
              <a:gd name="T63" fmla="*/ 169 h 227"/>
              <a:gd name="T64" fmla="*/ 210 w 256"/>
              <a:gd name="T65" fmla="*/ 175 h 227"/>
              <a:gd name="T66" fmla="*/ 210 w 256"/>
              <a:gd name="T67" fmla="*/ 175 h 227"/>
              <a:gd name="T68" fmla="*/ 210 w 256"/>
              <a:gd name="T69" fmla="*/ 191 h 227"/>
              <a:gd name="T70" fmla="*/ 210 w 256"/>
              <a:gd name="T71" fmla="*/ 20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6" h="227">
                <a:moveTo>
                  <a:pt x="256" y="108"/>
                </a:moveTo>
                <a:cubicBezTo>
                  <a:pt x="256" y="94"/>
                  <a:pt x="245" y="84"/>
                  <a:pt x="232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1" y="74"/>
                  <a:pt x="172" y="59"/>
                  <a:pt x="172" y="44"/>
                </a:cubicBezTo>
                <a:cubicBezTo>
                  <a:pt x="172" y="13"/>
                  <a:pt x="156" y="0"/>
                  <a:pt x="140" y="0"/>
                </a:cubicBezTo>
                <a:cubicBezTo>
                  <a:pt x="120" y="0"/>
                  <a:pt x="120" y="21"/>
                  <a:pt x="120" y="48"/>
                </a:cubicBezTo>
                <a:cubicBezTo>
                  <a:pt x="120" y="67"/>
                  <a:pt x="90" y="97"/>
                  <a:pt x="75" y="110"/>
                </a:cubicBezTo>
                <a:cubicBezTo>
                  <a:pt x="71" y="108"/>
                  <a:pt x="68" y="107"/>
                  <a:pt x="64" y="107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11" y="107"/>
                  <a:pt x="0" y="118"/>
                  <a:pt x="0" y="131"/>
                </a:cubicBezTo>
                <a:cubicBezTo>
                  <a:pt x="8" y="203"/>
                  <a:pt x="8" y="203"/>
                  <a:pt x="8" y="203"/>
                </a:cubicBezTo>
                <a:cubicBezTo>
                  <a:pt x="10" y="216"/>
                  <a:pt x="19" y="227"/>
                  <a:pt x="32" y="227"/>
                </a:cubicBezTo>
                <a:cubicBezTo>
                  <a:pt x="64" y="227"/>
                  <a:pt x="64" y="227"/>
                  <a:pt x="64" y="227"/>
                </a:cubicBezTo>
                <a:cubicBezTo>
                  <a:pt x="74" y="227"/>
                  <a:pt x="83" y="221"/>
                  <a:pt x="87" y="212"/>
                </a:cubicBezTo>
                <a:cubicBezTo>
                  <a:pt x="100" y="219"/>
                  <a:pt x="100" y="219"/>
                  <a:pt x="100" y="219"/>
                </a:cubicBezTo>
                <a:cubicBezTo>
                  <a:pt x="101" y="219"/>
                  <a:pt x="102" y="219"/>
                  <a:pt x="103" y="219"/>
                </a:cubicBezTo>
                <a:cubicBezTo>
                  <a:pt x="210" y="219"/>
                  <a:pt x="210" y="219"/>
                  <a:pt x="210" y="219"/>
                </a:cubicBezTo>
                <a:cubicBezTo>
                  <a:pt x="222" y="219"/>
                  <a:pt x="232" y="210"/>
                  <a:pt x="232" y="197"/>
                </a:cubicBezTo>
                <a:cubicBezTo>
                  <a:pt x="232" y="194"/>
                  <a:pt x="231" y="191"/>
                  <a:pt x="230" y="188"/>
                </a:cubicBezTo>
                <a:cubicBezTo>
                  <a:pt x="236" y="184"/>
                  <a:pt x="240" y="177"/>
                  <a:pt x="240" y="169"/>
                </a:cubicBezTo>
                <a:cubicBezTo>
                  <a:pt x="240" y="166"/>
                  <a:pt x="239" y="162"/>
                  <a:pt x="238" y="159"/>
                </a:cubicBezTo>
                <a:cubicBezTo>
                  <a:pt x="244" y="155"/>
                  <a:pt x="248" y="148"/>
                  <a:pt x="248" y="140"/>
                </a:cubicBezTo>
                <a:cubicBezTo>
                  <a:pt x="248" y="135"/>
                  <a:pt x="247" y="131"/>
                  <a:pt x="245" y="128"/>
                </a:cubicBezTo>
                <a:cubicBezTo>
                  <a:pt x="252" y="123"/>
                  <a:pt x="256" y="116"/>
                  <a:pt x="256" y="108"/>
                </a:cubicBezTo>
                <a:close/>
                <a:moveTo>
                  <a:pt x="64" y="211"/>
                </a:moveTo>
                <a:cubicBezTo>
                  <a:pt x="32" y="211"/>
                  <a:pt x="32" y="211"/>
                  <a:pt x="32" y="211"/>
                </a:cubicBezTo>
                <a:cubicBezTo>
                  <a:pt x="28" y="211"/>
                  <a:pt x="25" y="206"/>
                  <a:pt x="24" y="202"/>
                </a:cubicBezTo>
                <a:cubicBezTo>
                  <a:pt x="16" y="131"/>
                  <a:pt x="16" y="131"/>
                  <a:pt x="16" y="131"/>
                </a:cubicBezTo>
                <a:cubicBezTo>
                  <a:pt x="17" y="127"/>
                  <a:pt x="20" y="123"/>
                  <a:pt x="24" y="123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9" y="123"/>
                  <a:pt x="72" y="127"/>
                  <a:pt x="72" y="131"/>
                </a:cubicBezTo>
                <a:cubicBezTo>
                  <a:pt x="72" y="198"/>
                  <a:pt x="72" y="198"/>
                  <a:pt x="72" y="198"/>
                </a:cubicBezTo>
                <a:cubicBezTo>
                  <a:pt x="72" y="199"/>
                  <a:pt x="72" y="200"/>
                  <a:pt x="72" y="201"/>
                </a:cubicBezTo>
                <a:cubicBezTo>
                  <a:pt x="72" y="203"/>
                  <a:pt x="72" y="203"/>
                  <a:pt x="72" y="203"/>
                </a:cubicBezTo>
                <a:cubicBezTo>
                  <a:pt x="72" y="208"/>
                  <a:pt x="69" y="211"/>
                  <a:pt x="64" y="211"/>
                </a:cubicBezTo>
                <a:close/>
                <a:moveTo>
                  <a:pt x="210" y="203"/>
                </a:moveTo>
                <a:cubicBezTo>
                  <a:pt x="105" y="203"/>
                  <a:pt x="105" y="203"/>
                  <a:pt x="105" y="203"/>
                </a:cubicBezTo>
                <a:cubicBezTo>
                  <a:pt x="88" y="194"/>
                  <a:pt x="88" y="194"/>
                  <a:pt x="88" y="194"/>
                </a:cubicBezTo>
                <a:cubicBezTo>
                  <a:pt x="88" y="131"/>
                  <a:pt x="88" y="131"/>
                  <a:pt x="88" y="131"/>
                </a:cubicBezTo>
                <a:cubicBezTo>
                  <a:pt x="88" y="128"/>
                  <a:pt x="87" y="124"/>
                  <a:pt x="86" y="121"/>
                </a:cubicBezTo>
                <a:cubicBezTo>
                  <a:pt x="100" y="109"/>
                  <a:pt x="136" y="75"/>
                  <a:pt x="136" y="48"/>
                </a:cubicBezTo>
                <a:cubicBezTo>
                  <a:pt x="136" y="31"/>
                  <a:pt x="136" y="16"/>
                  <a:pt x="140" y="16"/>
                </a:cubicBezTo>
                <a:cubicBezTo>
                  <a:pt x="148" y="16"/>
                  <a:pt x="156" y="25"/>
                  <a:pt x="156" y="44"/>
                </a:cubicBezTo>
                <a:cubicBezTo>
                  <a:pt x="156" y="67"/>
                  <a:pt x="152" y="90"/>
                  <a:pt x="152" y="90"/>
                </a:cubicBezTo>
                <a:cubicBezTo>
                  <a:pt x="152" y="93"/>
                  <a:pt x="153" y="95"/>
                  <a:pt x="154" y="97"/>
                </a:cubicBezTo>
                <a:cubicBezTo>
                  <a:pt x="156" y="98"/>
                  <a:pt x="158" y="100"/>
                  <a:pt x="160" y="100"/>
                </a:cubicBezTo>
                <a:cubicBezTo>
                  <a:pt x="232" y="100"/>
                  <a:pt x="232" y="100"/>
                  <a:pt x="232" y="100"/>
                </a:cubicBezTo>
                <a:cubicBezTo>
                  <a:pt x="237" y="100"/>
                  <a:pt x="240" y="103"/>
                  <a:pt x="240" y="108"/>
                </a:cubicBezTo>
                <a:cubicBezTo>
                  <a:pt x="240" y="112"/>
                  <a:pt x="237" y="116"/>
                  <a:pt x="232" y="116"/>
                </a:cubicBezTo>
                <a:cubicBezTo>
                  <a:pt x="223" y="116"/>
                  <a:pt x="223" y="116"/>
                  <a:pt x="223" y="116"/>
                </a:cubicBezTo>
                <a:cubicBezTo>
                  <a:pt x="219" y="116"/>
                  <a:pt x="215" y="119"/>
                  <a:pt x="215" y="124"/>
                </a:cubicBezTo>
                <a:cubicBezTo>
                  <a:pt x="215" y="128"/>
                  <a:pt x="219" y="132"/>
                  <a:pt x="223" y="132"/>
                </a:cubicBezTo>
                <a:cubicBezTo>
                  <a:pt x="224" y="132"/>
                  <a:pt x="224" y="132"/>
                  <a:pt x="224" y="132"/>
                </a:cubicBezTo>
                <a:cubicBezTo>
                  <a:pt x="224" y="132"/>
                  <a:pt x="224" y="132"/>
                  <a:pt x="224" y="132"/>
                </a:cubicBezTo>
                <a:cubicBezTo>
                  <a:pt x="229" y="132"/>
                  <a:pt x="232" y="135"/>
                  <a:pt x="232" y="140"/>
                </a:cubicBezTo>
                <a:cubicBezTo>
                  <a:pt x="232" y="144"/>
                  <a:pt x="229" y="148"/>
                  <a:pt x="224" y="148"/>
                </a:cubicBezTo>
                <a:cubicBezTo>
                  <a:pt x="219" y="148"/>
                  <a:pt x="219" y="148"/>
                  <a:pt x="219" y="148"/>
                </a:cubicBezTo>
                <a:cubicBezTo>
                  <a:pt x="219" y="148"/>
                  <a:pt x="218" y="147"/>
                  <a:pt x="218" y="147"/>
                </a:cubicBezTo>
                <a:cubicBezTo>
                  <a:pt x="218" y="147"/>
                  <a:pt x="218" y="148"/>
                  <a:pt x="218" y="148"/>
                </a:cubicBezTo>
                <a:cubicBezTo>
                  <a:pt x="215" y="148"/>
                  <a:pt x="215" y="148"/>
                  <a:pt x="215" y="148"/>
                </a:cubicBezTo>
                <a:cubicBezTo>
                  <a:pt x="211" y="148"/>
                  <a:pt x="207" y="151"/>
                  <a:pt x="207" y="156"/>
                </a:cubicBezTo>
                <a:cubicBezTo>
                  <a:pt x="207" y="160"/>
                  <a:pt x="211" y="164"/>
                  <a:pt x="215" y="164"/>
                </a:cubicBezTo>
                <a:cubicBezTo>
                  <a:pt x="218" y="164"/>
                  <a:pt x="218" y="164"/>
                  <a:pt x="218" y="164"/>
                </a:cubicBezTo>
                <a:cubicBezTo>
                  <a:pt x="222" y="164"/>
                  <a:pt x="224" y="166"/>
                  <a:pt x="224" y="169"/>
                </a:cubicBezTo>
                <a:cubicBezTo>
                  <a:pt x="224" y="173"/>
                  <a:pt x="221" y="175"/>
                  <a:pt x="218" y="175"/>
                </a:cubicBezTo>
                <a:cubicBezTo>
                  <a:pt x="210" y="175"/>
                  <a:pt x="210" y="175"/>
                  <a:pt x="210" y="175"/>
                </a:cubicBezTo>
                <a:cubicBezTo>
                  <a:pt x="210" y="175"/>
                  <a:pt x="210" y="175"/>
                  <a:pt x="210" y="175"/>
                </a:cubicBezTo>
                <a:cubicBezTo>
                  <a:pt x="210" y="175"/>
                  <a:pt x="210" y="175"/>
                  <a:pt x="210" y="175"/>
                </a:cubicBezTo>
                <a:cubicBezTo>
                  <a:pt x="206" y="175"/>
                  <a:pt x="202" y="179"/>
                  <a:pt x="202" y="183"/>
                </a:cubicBezTo>
                <a:cubicBezTo>
                  <a:pt x="202" y="188"/>
                  <a:pt x="206" y="191"/>
                  <a:pt x="210" y="191"/>
                </a:cubicBezTo>
                <a:cubicBezTo>
                  <a:pt x="213" y="191"/>
                  <a:pt x="216" y="194"/>
                  <a:pt x="216" y="197"/>
                </a:cubicBezTo>
                <a:cubicBezTo>
                  <a:pt x="216" y="201"/>
                  <a:pt x="213" y="203"/>
                  <a:pt x="210" y="2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en-US" sz="84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6" name="Title 1"/>
          <p:cNvSpPr txBox="1"/>
          <p:nvPr/>
        </p:nvSpPr>
        <p:spPr>
          <a:xfrm>
            <a:off x="9325938" y="5388329"/>
            <a:ext cx="2467856" cy="1135235"/>
          </a:xfrm>
          <a:prstGeom prst="rect">
            <a:avLst/>
          </a:prstGeom>
        </p:spPr>
        <p:txBody>
          <a:bodyPr/>
          <a:lstStyle>
            <a:lvl1pPr algn="l" defTabSz="1828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456565">
              <a:buClr>
                <a:srgbClr val="0070C0"/>
              </a:buClr>
              <a:defRPr/>
            </a:pPr>
            <a:r>
              <a:rPr lang="zh-CN" altLang="en-US" sz="4000" b="1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Extrabold" charset="0"/>
                <a:sym typeface="思源黑体 CN Medium" panose="020B0600000000000000" pitchFamily="34" charset="-122"/>
              </a:rPr>
              <a:t>收获</a:t>
            </a:r>
            <a:r>
              <a:rPr lang="en-IN" sz="4000" b="1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</a:t>
            </a:r>
            <a:br>
              <a:rPr lang="en-IN" sz="2400" b="1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</a:br>
            <a:r>
              <a:rPr lang="en-IN" sz="2000" b="1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HARVESTS</a:t>
            </a:r>
            <a:endParaRPr lang="en-US" sz="2000" b="1">
              <a:solidFill>
                <a:srgbClr val="23222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257" y="2543061"/>
            <a:ext cx="4133414" cy="912796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企业实习的打卡、周记制度比较严格，业务要求明确规范；实验室相较于企业比较灵活，师生氛围明显。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ato Light"/>
              <a:sym typeface="思源黑体 CN Medium" panose="020B0600000000000000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120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ato Light"/>
              <a:sym typeface="思源黑体 CN Medium" panose="020B0600000000000000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学习优秀的项目是很重要的，不能闭门造车。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ato Light"/>
              <a:sym typeface="思源黑体 CN Medium" panose="020B0600000000000000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2000" y="1412637"/>
            <a:ext cx="49155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Extrabold" charset="0"/>
                <a:sym typeface="思源黑体 CN Medium" panose="020B0600000000000000" pitchFamily="34" charset="-122"/>
              </a:rPr>
              <a:t>体会与展望</a:t>
            </a:r>
            <a:r>
              <a:rPr lang="en-US" sz="2800" b="1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Extrabold" charset="0"/>
                <a:sym typeface="思源黑体 CN Medium" panose="020B0600000000000000" pitchFamily="34" charset="-122"/>
              </a:rPr>
              <a:t> </a:t>
            </a:r>
            <a:endParaRPr lang="en-US" sz="2800" b="1" dirty="0">
              <a:solidFill>
                <a:srgbClr val="23222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Open Sans Extrabold" charset="0"/>
              <a:sym typeface="思源黑体 CN Medium" panose="020B0600000000000000" pitchFamily="34" charset="-122"/>
            </a:endParaRPr>
          </a:p>
          <a:p>
            <a:r>
              <a:rPr lang="en-US" sz="2800" b="1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" panose="020B0606030504020204" pitchFamily="34" charset="0"/>
                <a:sym typeface="思源黑体 CN Medium" panose="020B0600000000000000" pitchFamily="34" charset="-122"/>
              </a:rPr>
              <a:t>REALIZATIONS</a:t>
            </a:r>
            <a:endParaRPr lang="en-US" sz="2800" b="1" dirty="0">
              <a:solidFill>
                <a:srgbClr val="23222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Open Sans" panose="020B0606030504020204" pitchFamily="34" charset="0"/>
              <a:sym typeface="思源黑体 CN Medium" panose="020B0600000000000000" pitchFamily="34" charset="-122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899744" y="2395801"/>
            <a:ext cx="862961" cy="50044"/>
            <a:chOff x="5012716" y="1129776"/>
            <a:chExt cx="3148718" cy="103072"/>
          </a:xfrm>
        </p:grpSpPr>
        <p:sp>
          <p:nvSpPr>
            <p:cNvPr id="55" name="Rounded Rectangle 54"/>
            <p:cNvSpPr/>
            <p:nvPr/>
          </p:nvSpPr>
          <p:spPr>
            <a:xfrm>
              <a:off x="5012716" y="1129776"/>
              <a:ext cx="1623093" cy="10307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6910165" y="1129776"/>
              <a:ext cx="660462" cy="10307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7831205" y="1129776"/>
              <a:ext cx="330229" cy="10307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45" name="Pentagon 6_1">
            <a:extLst>
              <a:ext uri="{FF2B5EF4-FFF2-40B4-BE49-F238E27FC236}">
                <a16:creationId xmlns:a16="http://schemas.microsoft.com/office/drawing/2014/main" id="{42CC9C2D-0AD2-4CB1-8EF4-25C342089C87}"/>
              </a:ext>
            </a:extLst>
          </p:cNvPr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Group 7_1">
            <a:extLst>
              <a:ext uri="{FF2B5EF4-FFF2-40B4-BE49-F238E27FC236}">
                <a16:creationId xmlns:a16="http://schemas.microsoft.com/office/drawing/2014/main" id="{3B821B7B-1E99-4AEA-A628-4992242EE78F}"/>
              </a:ext>
            </a:extLst>
          </p:cNvPr>
          <p:cNvGrpSpPr/>
          <p:nvPr/>
        </p:nvGrpSpPr>
        <p:grpSpPr>
          <a:xfrm>
            <a:off x="218081" y="239268"/>
            <a:ext cx="2926923" cy="994036"/>
            <a:chOff x="5223163" y="745220"/>
            <a:chExt cx="1745672" cy="994036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F68BAD7-F48C-4519-8566-23EB9294C975}"/>
                </a:ext>
              </a:extLst>
            </p:cNvPr>
            <p:cNvSpPr txBox="1"/>
            <p:nvPr/>
          </p:nvSpPr>
          <p:spPr>
            <a:xfrm>
              <a:off x="5223163" y="745220"/>
              <a:ext cx="1745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rPr>
                <a:t>总结</a:t>
              </a:r>
              <a:endPara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BA8678F-1417-4653-B463-8BAD1C4D7EDE}"/>
                </a:ext>
              </a:extLst>
            </p:cNvPr>
            <p:cNvSpPr txBox="1"/>
            <p:nvPr/>
          </p:nvSpPr>
          <p:spPr>
            <a:xfrm>
              <a:off x="5223163" y="1259431"/>
              <a:ext cx="1154411" cy="47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rPr>
                <a:t>PART</a:t>
              </a:r>
              <a:r>
                <a:rPr lang="zh-CN" altLang="en-US" sz="240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rPr>
                <a:t>  </a:t>
              </a:r>
              <a:r>
                <a:rPr lang="en-US" altLang="zh-CN" sz="240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rPr>
                <a:t>FOUR</a:t>
              </a:r>
              <a:endPara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3C4CC7D3-0F71-4D03-A7D9-914E94FD58DB}"/>
              </a:ext>
            </a:extLst>
          </p:cNvPr>
          <p:cNvSpPr/>
          <p:nvPr/>
        </p:nvSpPr>
        <p:spPr>
          <a:xfrm flipH="1">
            <a:off x="10321547" y="5554896"/>
            <a:ext cx="243872" cy="2438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查看源图像">
            <a:extLst>
              <a:ext uri="{FF2B5EF4-FFF2-40B4-BE49-F238E27FC236}">
                <a16:creationId xmlns:a16="http://schemas.microsoft.com/office/drawing/2014/main" id="{0CEA11CC-8BB7-442E-AEC4-5B3DD36B6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62" y="5635646"/>
            <a:ext cx="2587443" cy="641807"/>
          </a:xfrm>
          <a:prstGeom prst="rect">
            <a:avLst/>
          </a:prstGeom>
          <a:solidFill>
            <a:srgbClr val="FADE40"/>
          </a:solidFill>
          <a:ln w="3175">
            <a:noFill/>
          </a:ln>
        </p:spPr>
      </p:pic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40FE27DD-99C3-4751-BFC9-62794242AB56}"/>
              </a:ext>
            </a:extLst>
          </p:cNvPr>
          <p:cNvSpPr/>
          <p:nvPr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D623D9DC-2E1F-47AF-9B37-54D3433D4576}"/>
              </a:ext>
            </a:extLst>
          </p:cNvPr>
          <p:cNvSpPr/>
          <p:nvPr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60348E1-AACD-4C3B-8B7A-A09DB9654E1E}"/>
              </a:ext>
            </a:extLst>
          </p:cNvPr>
          <p:cNvSpPr/>
          <p:nvPr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A9909FF-2928-4E61-A224-74F8398EFC77}"/>
              </a:ext>
            </a:extLst>
          </p:cNvPr>
          <p:cNvSpPr/>
          <p:nvPr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B5FEDF7-936F-420F-BB04-EB0AC81F792A}"/>
              </a:ext>
            </a:extLst>
          </p:cNvPr>
          <p:cNvGrpSpPr/>
          <p:nvPr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72BEF5B-28CC-4831-AA66-E031C67CD4CC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E83FB29-ADA4-421D-ADC3-D9A37F060788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7088CCD-927A-495C-B2BE-CC9BDBA88059}"/>
              </a:ext>
            </a:extLst>
          </p:cNvPr>
          <p:cNvSpPr txBox="1"/>
          <p:nvPr/>
        </p:nvSpPr>
        <p:spPr>
          <a:xfrm>
            <a:off x="2876998" y="2678007"/>
            <a:ext cx="6414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Answer Time</a:t>
            </a:r>
            <a:endParaRPr lang="zh-CN" altLang="en-US" sz="600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ACCD8A-150F-4B72-9B6B-3BFC1DC4583E}"/>
              </a:ext>
            </a:extLst>
          </p:cNvPr>
          <p:cNvSpPr txBox="1"/>
          <p:nvPr/>
        </p:nvSpPr>
        <p:spPr>
          <a:xfrm>
            <a:off x="3035629" y="3837790"/>
            <a:ext cx="609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网络空间安全学院 答辩人：网安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190x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一一一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990FC83-1F70-4298-95A8-024851A20145}"/>
              </a:ext>
            </a:extLst>
          </p:cNvPr>
          <p:cNvSpPr txBox="1"/>
          <p:nvPr/>
        </p:nvSpPr>
        <p:spPr>
          <a:xfrm>
            <a:off x="3082597" y="2193952"/>
            <a:ext cx="6003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Thank you for your listening~</a:t>
            </a:r>
            <a:endParaRPr lang="zh-CN" altLang="en-US" sz="2000" spc="6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34B7C5-E915-422D-AC71-7008000CCF94}"/>
              </a:ext>
            </a:extLst>
          </p:cNvPr>
          <p:cNvGrpSpPr/>
          <p:nvPr/>
        </p:nvGrpSpPr>
        <p:grpSpPr>
          <a:xfrm>
            <a:off x="1099072" y="1804442"/>
            <a:ext cx="11092928" cy="4081597"/>
            <a:chOff x="946906" y="2050700"/>
            <a:chExt cx="11092928" cy="408159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F71965-7F38-4E52-BB54-A28900317727}"/>
                </a:ext>
              </a:extLst>
            </p:cNvPr>
            <p:cNvSpPr txBox="1"/>
            <p:nvPr/>
          </p:nvSpPr>
          <p:spPr>
            <a:xfrm>
              <a:off x="946906" y="2050700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“</a:t>
              </a:r>
              <a:endParaRPr lang="zh-CN" altLang="en-US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A0CA0C-FC25-471B-BCF7-44EACB514DEB}"/>
                </a:ext>
              </a:extLst>
            </p:cNvPr>
            <p:cNvSpPr txBox="1"/>
            <p:nvPr/>
          </p:nvSpPr>
          <p:spPr>
            <a:xfrm>
              <a:off x="9292684" y="3916306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ln w="3810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”</a:t>
              </a:r>
              <a:endParaRPr lang="zh-CN" altLang="en-US" sz="13800" b="1" dirty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8" name="十字形 7">
            <a:extLst>
              <a:ext uri="{FF2B5EF4-FFF2-40B4-BE49-F238E27FC236}">
                <a16:creationId xmlns:a16="http://schemas.microsoft.com/office/drawing/2014/main" id="{6FE5C645-3180-4E7A-8658-D639DC70CB92}"/>
              </a:ext>
            </a:extLst>
          </p:cNvPr>
          <p:cNvSpPr/>
          <p:nvPr/>
        </p:nvSpPr>
        <p:spPr>
          <a:xfrm>
            <a:off x="178904" y="183874"/>
            <a:ext cx="367748" cy="367748"/>
          </a:xfrm>
          <a:prstGeom prst="plus">
            <a:avLst>
              <a:gd name="adj" fmla="val 41216"/>
            </a:avLst>
          </a:prstGeom>
          <a:solidFill>
            <a:srgbClr val="26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85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9CC900-BD65-40FA-AB46-83BF1067F81C}"/>
              </a:ext>
            </a:extLst>
          </p:cNvPr>
          <p:cNvSpPr txBox="1"/>
          <p:nvPr/>
        </p:nvSpPr>
        <p:spPr>
          <a:xfrm>
            <a:off x="2141634" y="2420483"/>
            <a:ext cx="1543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</a:t>
            </a:r>
            <a:r>
              <a:rPr kumimoji="1" lang="zh-CN" altLang="en-US" sz="24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kumimoji="1" lang="en-US" altLang="zh-CN" sz="24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01.</a:t>
            </a:r>
            <a:endParaRPr kumimoji="1" lang="zh-CN" altLang="en-US" sz="240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7E6397-F58E-408F-9B19-46C4ABFA4392}"/>
              </a:ext>
            </a:extLst>
          </p:cNvPr>
          <p:cNvSpPr txBox="1"/>
          <p:nvPr/>
        </p:nvSpPr>
        <p:spPr>
          <a:xfrm>
            <a:off x="2141634" y="278981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实习单位</a:t>
            </a:r>
            <a:endParaRPr lang="zh-CN" altLang="en-US" sz="28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000191-B1FD-401E-A04D-999E4F00FF68}"/>
              </a:ext>
            </a:extLst>
          </p:cNvPr>
          <p:cNvSpPr txBox="1"/>
          <p:nvPr/>
        </p:nvSpPr>
        <p:spPr>
          <a:xfrm>
            <a:off x="2141634" y="3279135"/>
            <a:ext cx="3464588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信息安全实验室</a:t>
            </a: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 </a:t>
            </a: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付才老师</a:t>
            </a:r>
            <a:endParaRPr lang="e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F9031A-E013-43C1-9E77-7D7B80B0C95B}"/>
              </a:ext>
            </a:extLst>
          </p:cNvPr>
          <p:cNvSpPr txBox="1"/>
          <p:nvPr/>
        </p:nvSpPr>
        <p:spPr>
          <a:xfrm>
            <a:off x="2141634" y="4474459"/>
            <a:ext cx="1543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</a:t>
            </a:r>
            <a:r>
              <a:rPr kumimoji="1" lang="zh-CN" altLang="en-US" sz="240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kumimoji="1" lang="en-US" altLang="zh-CN" sz="240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02.</a:t>
            </a:r>
            <a:endParaRPr kumimoji="1" lang="zh-CN" altLang="en-US" sz="240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7F3152-855A-404A-AF5D-C4D669C99774}"/>
              </a:ext>
            </a:extLst>
          </p:cNvPr>
          <p:cNvSpPr txBox="1"/>
          <p:nvPr/>
        </p:nvSpPr>
        <p:spPr>
          <a:xfrm>
            <a:off x="2141634" y="4843791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实习内容</a:t>
            </a:r>
            <a:endParaRPr lang="zh-CN" altLang="en-US" sz="28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0B6888-FD63-45A8-AED3-33BC942A7F7E}"/>
              </a:ext>
            </a:extLst>
          </p:cNvPr>
          <p:cNvSpPr txBox="1"/>
          <p:nvPr/>
        </p:nvSpPr>
        <p:spPr>
          <a:xfrm>
            <a:off x="2141634" y="5333111"/>
            <a:ext cx="3464588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阅读论文，实现论文中数据集提取的部分</a:t>
            </a:r>
            <a:endParaRPr lang="e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245C3E-5312-4BCA-B54E-6521074762FB}"/>
              </a:ext>
            </a:extLst>
          </p:cNvPr>
          <p:cNvSpPr txBox="1"/>
          <p:nvPr/>
        </p:nvSpPr>
        <p:spPr>
          <a:xfrm>
            <a:off x="7257778" y="2420483"/>
            <a:ext cx="1543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</a:t>
            </a:r>
            <a:r>
              <a:rPr kumimoji="1" lang="zh-CN" altLang="en-US" sz="24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kumimoji="1" lang="en-US" altLang="zh-CN" sz="24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03.</a:t>
            </a:r>
            <a:endParaRPr kumimoji="1" lang="zh-CN" altLang="en-US" sz="240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1E42D7-E628-4257-8512-193196938735}"/>
              </a:ext>
            </a:extLst>
          </p:cNvPr>
          <p:cNvSpPr txBox="1"/>
          <p:nvPr/>
        </p:nvSpPr>
        <p:spPr>
          <a:xfrm>
            <a:off x="7257778" y="278981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实习成果</a:t>
            </a:r>
            <a:endParaRPr lang="zh-CN" altLang="en-US" sz="28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98E230-A6D5-40E8-AA74-A8399E7A5ACA}"/>
              </a:ext>
            </a:extLst>
          </p:cNvPr>
          <p:cNvSpPr txBox="1"/>
          <p:nvPr/>
        </p:nvSpPr>
        <p:spPr>
          <a:xfrm>
            <a:off x="7257778" y="3279135"/>
            <a:ext cx="3464588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构造提取了</a:t>
            </a: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12</a:t>
            </a: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种边，将结果可视化</a:t>
            </a:r>
            <a:endParaRPr lang="e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A1728F-B930-4829-BCBC-B1F0464570AF}"/>
              </a:ext>
            </a:extLst>
          </p:cNvPr>
          <p:cNvSpPr txBox="1"/>
          <p:nvPr/>
        </p:nvSpPr>
        <p:spPr>
          <a:xfrm>
            <a:off x="7257778" y="4474459"/>
            <a:ext cx="1543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</a:t>
            </a:r>
            <a:r>
              <a:rPr kumimoji="1" lang="zh-CN" altLang="en-US" sz="240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kumimoji="1" lang="en-US" altLang="zh-CN" sz="240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04.</a:t>
            </a:r>
            <a:endParaRPr kumimoji="1" lang="zh-CN" altLang="en-US" sz="240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BDC978-7E62-4950-9B32-0C33EE174893}"/>
              </a:ext>
            </a:extLst>
          </p:cNvPr>
          <p:cNvSpPr txBox="1"/>
          <p:nvPr/>
        </p:nvSpPr>
        <p:spPr>
          <a:xfrm>
            <a:off x="7257778" y="4843791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总结</a:t>
            </a:r>
            <a:endParaRPr lang="zh-CN" altLang="en-US" sz="28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9C0056-0E7B-4091-B853-D7023D8ABB3F}"/>
              </a:ext>
            </a:extLst>
          </p:cNvPr>
          <p:cNvSpPr txBox="1"/>
          <p:nvPr/>
        </p:nvSpPr>
        <p:spPr>
          <a:xfrm>
            <a:off x="7257778" y="5333111"/>
            <a:ext cx="3464588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能力提升、未来展望</a:t>
            </a:r>
            <a:endParaRPr lang="e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ED51FC8C-FC5A-49D8-AE4E-C8FD316E7CE6}"/>
              </a:ext>
            </a:extLst>
          </p:cNvPr>
          <p:cNvSpPr/>
          <p:nvPr/>
        </p:nvSpPr>
        <p:spPr>
          <a:xfrm>
            <a:off x="-2319321" y="0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B0FF47EE-AD68-435F-874B-76BF349E0101}"/>
              </a:ext>
            </a:extLst>
          </p:cNvPr>
          <p:cNvSpPr/>
          <p:nvPr/>
        </p:nvSpPr>
        <p:spPr>
          <a:xfrm>
            <a:off x="-2554547" y="1096427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4BC35265-5CDB-4F8D-ABAD-6ED9BFBADF03}"/>
              </a:ext>
            </a:extLst>
          </p:cNvPr>
          <p:cNvSpPr/>
          <p:nvPr/>
        </p:nvSpPr>
        <p:spPr>
          <a:xfrm>
            <a:off x="8022090" y="4782015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A1B48A6E-D424-4DEF-A1AB-8F2C656C1F5D}"/>
              </a:ext>
            </a:extLst>
          </p:cNvPr>
          <p:cNvSpPr/>
          <p:nvPr/>
        </p:nvSpPr>
        <p:spPr>
          <a:xfrm>
            <a:off x="6112748" y="5776168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321A66B0-FFB9-493F-8802-026549DC984B}"/>
              </a:ext>
            </a:extLst>
          </p:cNvPr>
          <p:cNvSpPr/>
          <p:nvPr/>
        </p:nvSpPr>
        <p:spPr>
          <a:xfrm>
            <a:off x="6924335" y="5336012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A1D17B1D-3BD7-494A-865A-7839F03D8FC9}"/>
              </a:ext>
            </a:extLst>
          </p:cNvPr>
          <p:cNvSpPr/>
          <p:nvPr/>
        </p:nvSpPr>
        <p:spPr>
          <a:xfrm>
            <a:off x="829012" y="1129640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555536C-EF00-45D9-B39C-A146A8A5DB2C}"/>
              </a:ext>
            </a:extLst>
          </p:cNvPr>
          <p:cNvGrpSpPr/>
          <p:nvPr/>
        </p:nvGrpSpPr>
        <p:grpSpPr>
          <a:xfrm>
            <a:off x="1335852" y="596362"/>
            <a:ext cx="2926923" cy="1182870"/>
            <a:chOff x="5223164" y="476672"/>
            <a:chExt cx="1745672" cy="118287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E498E58-CB75-4F89-8F44-34A45C4A89EB}"/>
                </a:ext>
              </a:extLst>
            </p:cNvPr>
            <p:cNvSpPr txBox="1"/>
            <p:nvPr/>
          </p:nvSpPr>
          <p:spPr>
            <a:xfrm>
              <a:off x="5223164" y="476672"/>
              <a:ext cx="17456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39CE33F-7692-4656-B8D1-DC428824018C}"/>
                </a:ext>
              </a:extLst>
            </p:cNvPr>
            <p:cNvSpPr txBox="1"/>
            <p:nvPr/>
          </p:nvSpPr>
          <p:spPr>
            <a:xfrm>
              <a:off x="5250873" y="1259432"/>
              <a:ext cx="16902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4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5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800"/>
                            </p:stCondLst>
                            <p:childTnLst>
                              <p:par>
                                <p:cTn id="4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4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45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950"/>
                            </p:stCondLst>
                            <p:childTnLst>
                              <p:par>
                                <p:cTn id="5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69C05A-E88A-40F9-9156-D588A6488CBD}"/>
              </a:ext>
            </a:extLst>
          </p:cNvPr>
          <p:cNvSpPr/>
          <p:nvPr/>
        </p:nvSpPr>
        <p:spPr>
          <a:xfrm>
            <a:off x="-2632701" y="0"/>
            <a:ext cx="9595241" cy="7623313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C0394FB9-C2C7-4F54-9928-72FF5EC7DEC1}"/>
              </a:ext>
            </a:extLst>
          </p:cNvPr>
          <p:cNvSpPr/>
          <p:nvPr/>
        </p:nvSpPr>
        <p:spPr>
          <a:xfrm>
            <a:off x="-3806686" y="1820393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EF62A6E7-C2D1-45CA-8B8A-B5303378758A}"/>
              </a:ext>
            </a:extLst>
          </p:cNvPr>
          <p:cNvSpPr/>
          <p:nvPr/>
        </p:nvSpPr>
        <p:spPr>
          <a:xfrm>
            <a:off x="-2776439" y="4297996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CF625F6-21E5-49D3-9BF3-A2A44FC939F9}"/>
              </a:ext>
            </a:extLst>
          </p:cNvPr>
          <p:cNvGrpSpPr/>
          <p:nvPr/>
        </p:nvGrpSpPr>
        <p:grpSpPr>
          <a:xfrm flipH="1">
            <a:off x="2320481" y="3664511"/>
            <a:ext cx="7551038" cy="105497"/>
            <a:chOff x="2101845" y="3387257"/>
            <a:chExt cx="7551038" cy="105497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9D08EBA-45CF-48F1-9F8E-F58B5FDC140B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72127F4-0276-4F8F-935F-FBDD32E8F999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08EF2B9-F5D8-4504-9042-2226BB74972B}"/>
              </a:ext>
            </a:extLst>
          </p:cNvPr>
          <p:cNvSpPr txBox="1"/>
          <p:nvPr/>
        </p:nvSpPr>
        <p:spPr>
          <a:xfrm>
            <a:off x="2412720" y="3070928"/>
            <a:ext cx="2220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</a:t>
            </a:r>
            <a:r>
              <a:rPr kumimoji="1" lang="zh-CN" altLang="en-US" sz="36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kumimoji="1" lang="en-US" altLang="zh-CN" sz="36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01.</a:t>
            </a:r>
            <a:endParaRPr kumimoji="1" lang="zh-CN" altLang="en-US" sz="360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64C6A2-F9F9-426F-B3FC-E51469F7A96B}"/>
              </a:ext>
            </a:extLst>
          </p:cNvPr>
          <p:cNvSpPr txBox="1"/>
          <p:nvPr/>
        </p:nvSpPr>
        <p:spPr>
          <a:xfrm>
            <a:off x="4590466" y="2846678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实习单位</a:t>
            </a:r>
            <a:endParaRPr lang="zh-CN" altLang="en-US" sz="54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99093D-03BF-4244-97DD-21118BD66980}"/>
              </a:ext>
            </a:extLst>
          </p:cNvPr>
          <p:cNvSpPr txBox="1"/>
          <p:nvPr/>
        </p:nvSpPr>
        <p:spPr>
          <a:xfrm>
            <a:off x="3403793" y="3856913"/>
            <a:ext cx="6200082" cy="62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信息安全实验室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r">
              <a:lnSpc>
                <a:spcPct val="11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付才老师</a:t>
            </a:r>
            <a:endParaRPr lang="e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十字形 20">
            <a:extLst>
              <a:ext uri="{FF2B5EF4-FFF2-40B4-BE49-F238E27FC236}">
                <a16:creationId xmlns:a16="http://schemas.microsoft.com/office/drawing/2014/main" id="{13FF6163-D102-4E01-B621-1C1696CEAE9E}"/>
              </a:ext>
            </a:extLst>
          </p:cNvPr>
          <p:cNvSpPr/>
          <p:nvPr/>
        </p:nvSpPr>
        <p:spPr>
          <a:xfrm>
            <a:off x="11208461" y="5931568"/>
            <a:ext cx="594517" cy="594517"/>
          </a:xfrm>
          <a:prstGeom prst="plus">
            <a:avLst>
              <a:gd name="adj" fmla="val 41216"/>
            </a:avLst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7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735755" y="4834770"/>
            <a:ext cx="720490" cy="720488"/>
            <a:chOff x="2580800" y="853659"/>
            <a:chExt cx="1087631" cy="1087631"/>
          </a:xfrm>
        </p:grpSpPr>
        <p:grpSp>
          <p:nvGrpSpPr>
            <p:cNvPr id="5" name="Group 4"/>
            <p:cNvGrpSpPr/>
            <p:nvPr/>
          </p:nvGrpSpPr>
          <p:grpSpPr>
            <a:xfrm>
              <a:off x="2580800" y="853659"/>
              <a:ext cx="1087631" cy="1087631"/>
              <a:chOff x="912987" y="3985306"/>
              <a:chExt cx="1332461" cy="1332461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4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5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08481" y="4080800"/>
                <a:ext cx="1141474" cy="1141474"/>
              </a:xfrm>
              <a:prstGeom prst="ellipse">
                <a:avLst/>
              </a:prstGeom>
              <a:solidFill>
                <a:schemeClr val="accent4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5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108900" y="4181219"/>
                <a:ext cx="940635" cy="94063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5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925725" y="1221833"/>
              <a:ext cx="385069" cy="366530"/>
              <a:chOff x="6719888" y="887413"/>
              <a:chExt cx="492125" cy="468312"/>
            </a:xfrm>
            <a:solidFill>
              <a:schemeClr val="bg1"/>
            </a:solidFill>
          </p:grpSpPr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6719888" y="887413"/>
                <a:ext cx="492125" cy="468312"/>
              </a:xfrm>
              <a:custGeom>
                <a:avLst/>
                <a:gdLst>
                  <a:gd name="T0" fmla="*/ 117 w 128"/>
                  <a:gd name="T1" fmla="*/ 0 h 122"/>
                  <a:gd name="T2" fmla="*/ 11 w 128"/>
                  <a:gd name="T3" fmla="*/ 0 h 122"/>
                  <a:gd name="T4" fmla="*/ 0 w 128"/>
                  <a:gd name="T5" fmla="*/ 11 h 122"/>
                  <a:gd name="T6" fmla="*/ 0 w 128"/>
                  <a:gd name="T7" fmla="*/ 93 h 122"/>
                  <a:gd name="T8" fmla="*/ 11 w 128"/>
                  <a:gd name="T9" fmla="*/ 104 h 122"/>
                  <a:gd name="T10" fmla="*/ 43 w 128"/>
                  <a:gd name="T11" fmla="*/ 104 h 122"/>
                  <a:gd name="T12" fmla="*/ 38 w 128"/>
                  <a:gd name="T13" fmla="*/ 110 h 122"/>
                  <a:gd name="T14" fmla="*/ 35 w 128"/>
                  <a:gd name="T15" fmla="*/ 113 h 122"/>
                  <a:gd name="T16" fmla="*/ 34 w 128"/>
                  <a:gd name="T17" fmla="*/ 118 h 122"/>
                  <a:gd name="T18" fmla="*/ 42 w 128"/>
                  <a:gd name="T19" fmla="*/ 122 h 122"/>
                  <a:gd name="T20" fmla="*/ 86 w 128"/>
                  <a:gd name="T21" fmla="*/ 122 h 122"/>
                  <a:gd name="T22" fmla="*/ 94 w 128"/>
                  <a:gd name="T23" fmla="*/ 118 h 122"/>
                  <a:gd name="T24" fmla="*/ 94 w 128"/>
                  <a:gd name="T25" fmla="*/ 113 h 122"/>
                  <a:gd name="T26" fmla="*/ 91 w 128"/>
                  <a:gd name="T27" fmla="*/ 110 h 122"/>
                  <a:gd name="T28" fmla="*/ 85 w 128"/>
                  <a:gd name="T29" fmla="*/ 104 h 122"/>
                  <a:gd name="T30" fmla="*/ 117 w 128"/>
                  <a:gd name="T31" fmla="*/ 104 h 122"/>
                  <a:gd name="T32" fmla="*/ 128 w 128"/>
                  <a:gd name="T33" fmla="*/ 93 h 122"/>
                  <a:gd name="T34" fmla="*/ 128 w 128"/>
                  <a:gd name="T35" fmla="*/ 11 h 122"/>
                  <a:gd name="T36" fmla="*/ 117 w 128"/>
                  <a:gd name="T37" fmla="*/ 0 h 122"/>
                  <a:gd name="T38" fmla="*/ 88 w 128"/>
                  <a:gd name="T39" fmla="*/ 113 h 122"/>
                  <a:gd name="T40" fmla="*/ 90 w 128"/>
                  <a:gd name="T41" fmla="*/ 116 h 122"/>
                  <a:gd name="T42" fmla="*/ 90 w 128"/>
                  <a:gd name="T43" fmla="*/ 116 h 122"/>
                  <a:gd name="T44" fmla="*/ 86 w 128"/>
                  <a:gd name="T45" fmla="*/ 118 h 122"/>
                  <a:gd name="T46" fmla="*/ 42 w 128"/>
                  <a:gd name="T47" fmla="*/ 118 h 122"/>
                  <a:gd name="T48" fmla="*/ 38 w 128"/>
                  <a:gd name="T49" fmla="*/ 116 h 122"/>
                  <a:gd name="T50" fmla="*/ 38 w 128"/>
                  <a:gd name="T51" fmla="*/ 116 h 122"/>
                  <a:gd name="T52" fmla="*/ 38 w 128"/>
                  <a:gd name="T53" fmla="*/ 116 h 122"/>
                  <a:gd name="T54" fmla="*/ 40 w 128"/>
                  <a:gd name="T55" fmla="*/ 113 h 122"/>
                  <a:gd name="T56" fmla="*/ 48 w 128"/>
                  <a:gd name="T57" fmla="*/ 104 h 122"/>
                  <a:gd name="T58" fmla="*/ 80 w 128"/>
                  <a:gd name="T59" fmla="*/ 104 h 122"/>
                  <a:gd name="T60" fmla="*/ 88 w 128"/>
                  <a:gd name="T61" fmla="*/ 113 h 122"/>
                  <a:gd name="T62" fmla="*/ 120 w 128"/>
                  <a:gd name="T63" fmla="*/ 93 h 122"/>
                  <a:gd name="T64" fmla="*/ 117 w 128"/>
                  <a:gd name="T65" fmla="*/ 96 h 122"/>
                  <a:gd name="T66" fmla="*/ 11 w 128"/>
                  <a:gd name="T67" fmla="*/ 96 h 122"/>
                  <a:gd name="T68" fmla="*/ 8 w 128"/>
                  <a:gd name="T69" fmla="*/ 93 h 122"/>
                  <a:gd name="T70" fmla="*/ 8 w 128"/>
                  <a:gd name="T71" fmla="*/ 11 h 122"/>
                  <a:gd name="T72" fmla="*/ 11 w 128"/>
                  <a:gd name="T73" fmla="*/ 8 h 122"/>
                  <a:gd name="T74" fmla="*/ 117 w 128"/>
                  <a:gd name="T75" fmla="*/ 8 h 122"/>
                  <a:gd name="T76" fmla="*/ 120 w 128"/>
                  <a:gd name="T77" fmla="*/ 11 h 122"/>
                  <a:gd name="T78" fmla="*/ 120 w 128"/>
                  <a:gd name="T79" fmla="*/ 9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8" h="122">
                    <a:moveTo>
                      <a:pt x="11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9"/>
                      <a:pt x="5" y="104"/>
                      <a:pt x="11" y="104"/>
                    </a:cubicBezTo>
                    <a:cubicBezTo>
                      <a:pt x="43" y="104"/>
                      <a:pt x="43" y="104"/>
                      <a:pt x="43" y="104"/>
                    </a:cubicBezTo>
                    <a:cubicBezTo>
                      <a:pt x="42" y="106"/>
                      <a:pt x="39" y="109"/>
                      <a:pt x="38" y="110"/>
                    </a:cubicBezTo>
                    <a:cubicBezTo>
                      <a:pt x="36" y="111"/>
                      <a:pt x="35" y="112"/>
                      <a:pt x="35" y="113"/>
                    </a:cubicBezTo>
                    <a:cubicBezTo>
                      <a:pt x="34" y="114"/>
                      <a:pt x="33" y="116"/>
                      <a:pt x="34" y="118"/>
                    </a:cubicBezTo>
                    <a:cubicBezTo>
                      <a:pt x="35" y="120"/>
                      <a:pt x="37" y="122"/>
                      <a:pt x="42" y="122"/>
                    </a:cubicBezTo>
                    <a:cubicBezTo>
                      <a:pt x="86" y="122"/>
                      <a:pt x="86" y="122"/>
                      <a:pt x="86" y="122"/>
                    </a:cubicBezTo>
                    <a:cubicBezTo>
                      <a:pt x="91" y="122"/>
                      <a:pt x="93" y="120"/>
                      <a:pt x="94" y="118"/>
                    </a:cubicBezTo>
                    <a:cubicBezTo>
                      <a:pt x="95" y="116"/>
                      <a:pt x="95" y="114"/>
                      <a:pt x="94" y="113"/>
                    </a:cubicBezTo>
                    <a:cubicBezTo>
                      <a:pt x="93" y="112"/>
                      <a:pt x="92" y="111"/>
                      <a:pt x="91" y="110"/>
                    </a:cubicBezTo>
                    <a:cubicBezTo>
                      <a:pt x="89" y="109"/>
                      <a:pt x="87" y="106"/>
                      <a:pt x="85" y="104"/>
                    </a:cubicBezTo>
                    <a:cubicBezTo>
                      <a:pt x="117" y="104"/>
                      <a:pt x="117" y="104"/>
                      <a:pt x="117" y="104"/>
                    </a:cubicBezTo>
                    <a:cubicBezTo>
                      <a:pt x="123" y="104"/>
                      <a:pt x="128" y="99"/>
                      <a:pt x="128" y="93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5"/>
                      <a:pt x="123" y="0"/>
                      <a:pt x="117" y="0"/>
                    </a:cubicBezTo>
                    <a:close/>
                    <a:moveTo>
                      <a:pt x="88" y="113"/>
                    </a:moveTo>
                    <a:cubicBezTo>
                      <a:pt x="89" y="114"/>
                      <a:pt x="90" y="115"/>
                      <a:pt x="90" y="116"/>
                    </a:cubicBezTo>
                    <a:cubicBezTo>
                      <a:pt x="90" y="116"/>
                      <a:pt x="91" y="116"/>
                      <a:pt x="90" y="116"/>
                    </a:cubicBezTo>
                    <a:cubicBezTo>
                      <a:pt x="90" y="117"/>
                      <a:pt x="88" y="118"/>
                      <a:pt x="86" y="118"/>
                    </a:cubicBezTo>
                    <a:cubicBezTo>
                      <a:pt x="42" y="118"/>
                      <a:pt x="42" y="118"/>
                      <a:pt x="42" y="118"/>
                    </a:cubicBezTo>
                    <a:cubicBezTo>
                      <a:pt x="40" y="118"/>
                      <a:pt x="38" y="117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5"/>
                      <a:pt x="39" y="114"/>
                      <a:pt x="40" y="113"/>
                    </a:cubicBezTo>
                    <a:cubicBezTo>
                      <a:pt x="44" y="109"/>
                      <a:pt x="47" y="106"/>
                      <a:pt x="48" y="104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82" y="106"/>
                      <a:pt x="84" y="109"/>
                      <a:pt x="88" y="113"/>
                    </a:cubicBezTo>
                    <a:close/>
                    <a:moveTo>
                      <a:pt x="120" y="93"/>
                    </a:moveTo>
                    <a:cubicBezTo>
                      <a:pt x="120" y="95"/>
                      <a:pt x="119" y="96"/>
                      <a:pt x="117" y="96"/>
                    </a:cubicBezTo>
                    <a:cubicBezTo>
                      <a:pt x="11" y="96"/>
                      <a:pt x="11" y="96"/>
                      <a:pt x="11" y="96"/>
                    </a:cubicBezTo>
                    <a:cubicBezTo>
                      <a:pt x="9" y="96"/>
                      <a:pt x="8" y="95"/>
                      <a:pt x="8" y="93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17" y="8"/>
                      <a:pt x="117" y="8"/>
                      <a:pt x="117" y="8"/>
                    </a:cubicBezTo>
                    <a:cubicBezTo>
                      <a:pt x="119" y="8"/>
                      <a:pt x="120" y="9"/>
                      <a:pt x="120" y="11"/>
                    </a:cubicBezTo>
                    <a:lnTo>
                      <a:pt x="120" y="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id-ID" sz="840" dirty="0">
                  <a:solidFill>
                    <a:schemeClr val="tx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8" name="Freeform 7"/>
              <p:cNvSpPr>
                <a:spLocks noEditPoints="1"/>
              </p:cNvSpPr>
              <p:nvPr/>
            </p:nvSpPr>
            <p:spPr bwMode="auto">
              <a:xfrm>
                <a:off x="6781801" y="947738"/>
                <a:ext cx="368300" cy="247650"/>
              </a:xfrm>
              <a:custGeom>
                <a:avLst/>
                <a:gdLst>
                  <a:gd name="T0" fmla="*/ 89 w 96"/>
                  <a:gd name="T1" fmla="*/ 0 h 64"/>
                  <a:gd name="T2" fmla="*/ 7 w 96"/>
                  <a:gd name="T3" fmla="*/ 0 h 64"/>
                  <a:gd name="T4" fmla="*/ 0 w 96"/>
                  <a:gd name="T5" fmla="*/ 7 h 64"/>
                  <a:gd name="T6" fmla="*/ 0 w 96"/>
                  <a:gd name="T7" fmla="*/ 57 h 64"/>
                  <a:gd name="T8" fmla="*/ 7 w 96"/>
                  <a:gd name="T9" fmla="*/ 64 h 64"/>
                  <a:gd name="T10" fmla="*/ 89 w 96"/>
                  <a:gd name="T11" fmla="*/ 64 h 64"/>
                  <a:gd name="T12" fmla="*/ 96 w 96"/>
                  <a:gd name="T13" fmla="*/ 57 h 64"/>
                  <a:gd name="T14" fmla="*/ 96 w 96"/>
                  <a:gd name="T15" fmla="*/ 7 h 64"/>
                  <a:gd name="T16" fmla="*/ 89 w 96"/>
                  <a:gd name="T17" fmla="*/ 0 h 64"/>
                  <a:gd name="T18" fmla="*/ 92 w 96"/>
                  <a:gd name="T19" fmla="*/ 57 h 64"/>
                  <a:gd name="T20" fmla="*/ 89 w 96"/>
                  <a:gd name="T21" fmla="*/ 60 h 64"/>
                  <a:gd name="T22" fmla="*/ 7 w 96"/>
                  <a:gd name="T23" fmla="*/ 60 h 64"/>
                  <a:gd name="T24" fmla="*/ 4 w 96"/>
                  <a:gd name="T25" fmla="*/ 57 h 64"/>
                  <a:gd name="T26" fmla="*/ 4 w 96"/>
                  <a:gd name="T27" fmla="*/ 7 h 64"/>
                  <a:gd name="T28" fmla="*/ 7 w 96"/>
                  <a:gd name="T29" fmla="*/ 4 h 64"/>
                  <a:gd name="T30" fmla="*/ 89 w 96"/>
                  <a:gd name="T31" fmla="*/ 4 h 64"/>
                  <a:gd name="T32" fmla="*/ 92 w 96"/>
                  <a:gd name="T33" fmla="*/ 7 h 64"/>
                  <a:gd name="T34" fmla="*/ 92 w 96"/>
                  <a:gd name="T35" fmla="*/ 5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64">
                    <a:moveTo>
                      <a:pt x="8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3" y="64"/>
                      <a:pt x="7" y="64"/>
                    </a:cubicBezTo>
                    <a:cubicBezTo>
                      <a:pt x="89" y="64"/>
                      <a:pt x="89" y="64"/>
                      <a:pt x="89" y="64"/>
                    </a:cubicBezTo>
                    <a:cubicBezTo>
                      <a:pt x="93" y="64"/>
                      <a:pt x="96" y="61"/>
                      <a:pt x="96" y="5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3" y="0"/>
                      <a:pt x="89" y="0"/>
                    </a:cubicBezTo>
                    <a:close/>
                    <a:moveTo>
                      <a:pt x="92" y="57"/>
                    </a:moveTo>
                    <a:cubicBezTo>
                      <a:pt x="92" y="59"/>
                      <a:pt x="91" y="60"/>
                      <a:pt x="89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5" y="60"/>
                      <a:pt x="4" y="59"/>
                      <a:pt x="4" y="5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91" y="4"/>
                      <a:pt x="92" y="5"/>
                      <a:pt x="92" y="7"/>
                    </a:cubicBezTo>
                    <a:lnTo>
                      <a:pt x="92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id-ID" sz="840" dirty="0">
                  <a:solidFill>
                    <a:schemeClr val="tx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9" name="Freeform 8"/>
              <p:cNvSpPr>
                <a:spLocks noEditPoints="1"/>
              </p:cNvSpPr>
              <p:nvPr/>
            </p:nvSpPr>
            <p:spPr bwMode="auto">
              <a:xfrm>
                <a:off x="6943726" y="1201738"/>
                <a:ext cx="46038" cy="47625"/>
              </a:xfrm>
              <a:custGeom>
                <a:avLst/>
                <a:gdLst>
                  <a:gd name="T0" fmla="*/ 6 w 12"/>
                  <a:gd name="T1" fmla="*/ 0 h 12"/>
                  <a:gd name="T2" fmla="*/ 0 w 12"/>
                  <a:gd name="T3" fmla="*/ 6 h 12"/>
                  <a:gd name="T4" fmla="*/ 6 w 12"/>
                  <a:gd name="T5" fmla="*/ 12 h 12"/>
                  <a:gd name="T6" fmla="*/ 12 w 12"/>
                  <a:gd name="T7" fmla="*/ 6 h 12"/>
                  <a:gd name="T8" fmla="*/ 6 w 12"/>
                  <a:gd name="T9" fmla="*/ 0 h 12"/>
                  <a:gd name="T10" fmla="*/ 6 w 12"/>
                  <a:gd name="T11" fmla="*/ 8 h 12"/>
                  <a:gd name="T12" fmla="*/ 4 w 12"/>
                  <a:gd name="T13" fmla="*/ 6 h 12"/>
                  <a:gd name="T14" fmla="*/ 6 w 12"/>
                  <a:gd name="T15" fmla="*/ 4 h 12"/>
                  <a:gd name="T16" fmla="*/ 8 w 12"/>
                  <a:gd name="T17" fmla="*/ 6 h 12"/>
                  <a:gd name="T18" fmla="*/ 6 w 12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9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7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id-ID" sz="840" dirty="0">
                  <a:solidFill>
                    <a:schemeClr val="tx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6881813" y="1044575"/>
                <a:ext cx="61913" cy="65087"/>
              </a:xfrm>
              <a:custGeom>
                <a:avLst/>
                <a:gdLst>
                  <a:gd name="T0" fmla="*/ 0 w 39"/>
                  <a:gd name="T1" fmla="*/ 24 h 41"/>
                  <a:gd name="T2" fmla="*/ 39 w 39"/>
                  <a:gd name="T3" fmla="*/ 41 h 41"/>
                  <a:gd name="T4" fmla="*/ 39 w 39"/>
                  <a:gd name="T5" fmla="*/ 32 h 41"/>
                  <a:gd name="T6" fmla="*/ 12 w 39"/>
                  <a:gd name="T7" fmla="*/ 19 h 41"/>
                  <a:gd name="T8" fmla="*/ 39 w 39"/>
                  <a:gd name="T9" fmla="*/ 10 h 41"/>
                  <a:gd name="T10" fmla="*/ 39 w 39"/>
                  <a:gd name="T11" fmla="*/ 0 h 41"/>
                  <a:gd name="T12" fmla="*/ 0 w 39"/>
                  <a:gd name="T13" fmla="*/ 17 h 41"/>
                  <a:gd name="T14" fmla="*/ 0 w 39"/>
                  <a:gd name="T15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41">
                    <a:moveTo>
                      <a:pt x="0" y="24"/>
                    </a:moveTo>
                    <a:lnTo>
                      <a:pt x="39" y="41"/>
                    </a:lnTo>
                    <a:lnTo>
                      <a:pt x="39" y="32"/>
                    </a:lnTo>
                    <a:lnTo>
                      <a:pt x="12" y="19"/>
                    </a:lnTo>
                    <a:lnTo>
                      <a:pt x="39" y="10"/>
                    </a:lnTo>
                    <a:lnTo>
                      <a:pt x="39" y="0"/>
                    </a:lnTo>
                    <a:lnTo>
                      <a:pt x="0" y="17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id-ID" sz="840" dirty="0">
                  <a:solidFill>
                    <a:schemeClr val="tx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6950076" y="1033463"/>
                <a:ext cx="31750" cy="87312"/>
              </a:xfrm>
              <a:custGeom>
                <a:avLst/>
                <a:gdLst>
                  <a:gd name="T0" fmla="*/ 7 w 8"/>
                  <a:gd name="T1" fmla="*/ 0 h 23"/>
                  <a:gd name="T2" fmla="*/ 5 w 8"/>
                  <a:gd name="T3" fmla="*/ 0 h 23"/>
                  <a:gd name="T4" fmla="*/ 5 w 8"/>
                  <a:gd name="T5" fmla="*/ 2 h 23"/>
                  <a:gd name="T6" fmla="*/ 0 w 8"/>
                  <a:gd name="T7" fmla="*/ 20 h 23"/>
                  <a:gd name="T8" fmla="*/ 0 w 8"/>
                  <a:gd name="T9" fmla="*/ 22 h 23"/>
                  <a:gd name="T10" fmla="*/ 2 w 8"/>
                  <a:gd name="T11" fmla="*/ 23 h 23"/>
                  <a:gd name="T12" fmla="*/ 3 w 8"/>
                  <a:gd name="T13" fmla="*/ 23 h 23"/>
                  <a:gd name="T14" fmla="*/ 3 w 8"/>
                  <a:gd name="T15" fmla="*/ 22 h 23"/>
                  <a:gd name="T16" fmla="*/ 4 w 8"/>
                  <a:gd name="T17" fmla="*/ 21 h 23"/>
                  <a:gd name="T18" fmla="*/ 8 w 8"/>
                  <a:gd name="T19" fmla="*/ 3 h 23"/>
                  <a:gd name="T20" fmla="*/ 8 w 8"/>
                  <a:gd name="T21" fmla="*/ 1 h 23"/>
                  <a:gd name="T22" fmla="*/ 8 w 8"/>
                  <a:gd name="T23" fmla="*/ 0 h 23"/>
                  <a:gd name="T24" fmla="*/ 7 w 8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23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3"/>
                      <a:pt x="1" y="23"/>
                      <a:pt x="2" y="23"/>
                    </a:cubicBezTo>
                    <a:cubicBezTo>
                      <a:pt x="2" y="23"/>
                      <a:pt x="2" y="23"/>
                      <a:pt x="3" y="23"/>
                    </a:cubicBezTo>
                    <a:cubicBezTo>
                      <a:pt x="3" y="23"/>
                      <a:pt x="3" y="22"/>
                      <a:pt x="3" y="22"/>
                    </a:cubicBezTo>
                    <a:cubicBezTo>
                      <a:pt x="3" y="22"/>
                      <a:pt x="3" y="21"/>
                      <a:pt x="4" y="2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id-ID" sz="840" dirty="0">
                  <a:solidFill>
                    <a:schemeClr val="tx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6989763" y="1044575"/>
                <a:ext cx="60325" cy="65087"/>
              </a:xfrm>
              <a:custGeom>
                <a:avLst/>
                <a:gdLst>
                  <a:gd name="T0" fmla="*/ 0 w 38"/>
                  <a:gd name="T1" fmla="*/ 10 h 41"/>
                  <a:gd name="T2" fmla="*/ 26 w 38"/>
                  <a:gd name="T3" fmla="*/ 19 h 41"/>
                  <a:gd name="T4" fmla="*/ 0 w 38"/>
                  <a:gd name="T5" fmla="*/ 32 h 41"/>
                  <a:gd name="T6" fmla="*/ 0 w 38"/>
                  <a:gd name="T7" fmla="*/ 41 h 41"/>
                  <a:gd name="T8" fmla="*/ 38 w 38"/>
                  <a:gd name="T9" fmla="*/ 24 h 41"/>
                  <a:gd name="T10" fmla="*/ 38 w 38"/>
                  <a:gd name="T11" fmla="*/ 17 h 41"/>
                  <a:gd name="T12" fmla="*/ 0 w 38"/>
                  <a:gd name="T13" fmla="*/ 0 h 41"/>
                  <a:gd name="T14" fmla="*/ 0 w 38"/>
                  <a:gd name="T15" fmla="*/ 1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1">
                    <a:moveTo>
                      <a:pt x="0" y="10"/>
                    </a:moveTo>
                    <a:lnTo>
                      <a:pt x="26" y="19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38" y="24"/>
                    </a:lnTo>
                    <a:lnTo>
                      <a:pt x="38" y="17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id-ID" sz="840" dirty="0">
                  <a:solidFill>
                    <a:schemeClr val="tx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874286" y="3792207"/>
            <a:ext cx="720490" cy="720488"/>
            <a:chOff x="514827" y="853659"/>
            <a:chExt cx="1087631" cy="1087631"/>
          </a:xfrm>
        </p:grpSpPr>
        <p:grpSp>
          <p:nvGrpSpPr>
            <p:cNvPr id="17" name="Group 16"/>
            <p:cNvGrpSpPr/>
            <p:nvPr/>
          </p:nvGrpSpPr>
          <p:grpSpPr>
            <a:xfrm>
              <a:off x="514827" y="853659"/>
              <a:ext cx="1087631" cy="1087631"/>
              <a:chOff x="912987" y="3985306"/>
              <a:chExt cx="1332461" cy="133246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5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5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008481" y="4080800"/>
                <a:ext cx="1141474" cy="1141474"/>
              </a:xfrm>
              <a:prstGeom prst="ellipse">
                <a:avLst/>
              </a:prstGeom>
              <a:solidFill>
                <a:schemeClr val="accent5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5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108900" y="4181219"/>
                <a:ext cx="940635" cy="94063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5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  <p:sp>
          <p:nvSpPr>
            <p:cNvPr id="18" name="Freeform 17"/>
            <p:cNvSpPr>
              <a:spLocks noChangeAspect="1" noEditPoints="1"/>
            </p:cNvSpPr>
            <p:nvPr/>
          </p:nvSpPr>
          <p:spPr bwMode="auto">
            <a:xfrm rot="2700000">
              <a:off x="903052" y="1192833"/>
              <a:ext cx="230575" cy="424531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/>
            <a:lstStyle/>
            <a:p>
              <a:endParaRPr lang="id-ID" sz="840" dirty="0">
                <a:solidFill>
                  <a:schemeClr val="tx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635390" y="3740572"/>
            <a:ext cx="720490" cy="720488"/>
            <a:chOff x="4646773" y="853659"/>
            <a:chExt cx="1087631" cy="1087631"/>
          </a:xfrm>
        </p:grpSpPr>
        <p:grpSp>
          <p:nvGrpSpPr>
            <p:cNvPr id="23" name="Group 22"/>
            <p:cNvGrpSpPr/>
            <p:nvPr/>
          </p:nvGrpSpPr>
          <p:grpSpPr>
            <a:xfrm>
              <a:off x="4646773" y="853659"/>
              <a:ext cx="1087631" cy="1087631"/>
              <a:chOff x="912987" y="3985306"/>
              <a:chExt cx="1332461" cy="1332461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3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5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008481" y="4080800"/>
                <a:ext cx="1141474" cy="1141474"/>
              </a:xfrm>
              <a:prstGeom prst="ellipse">
                <a:avLst/>
              </a:prstGeom>
              <a:solidFill>
                <a:schemeClr val="accent3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5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108900" y="4181219"/>
                <a:ext cx="940635" cy="94063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5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014006" y="1248788"/>
              <a:ext cx="360226" cy="312620"/>
              <a:chOff x="8783638" y="1235076"/>
              <a:chExt cx="360363" cy="312738"/>
            </a:xfrm>
            <a:solidFill>
              <a:schemeClr val="bg1"/>
            </a:solidFill>
          </p:grpSpPr>
          <p:sp>
            <p:nvSpPr>
              <p:cNvPr id="25" name="Freeform 51"/>
              <p:cNvSpPr>
                <a:spLocks noEditPoints="1"/>
              </p:cNvSpPr>
              <p:nvPr/>
            </p:nvSpPr>
            <p:spPr bwMode="auto">
              <a:xfrm>
                <a:off x="8842375" y="1290638"/>
                <a:ext cx="128588" cy="8413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27"/>
                  </a:cxn>
                  <a:cxn ang="0">
                    <a:pos x="1" y="29"/>
                  </a:cxn>
                  <a:cxn ang="0">
                    <a:pos x="3" y="27"/>
                  </a:cxn>
                  <a:cxn ang="0">
                    <a:pos x="42" y="4"/>
                  </a:cxn>
                  <a:cxn ang="0">
                    <a:pos x="44" y="2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4" h="29">
                    <a:moveTo>
                      <a:pt x="42" y="0"/>
                    </a:moveTo>
                    <a:cubicBezTo>
                      <a:pt x="19" y="0"/>
                      <a:pt x="0" y="12"/>
                      <a:pt x="0" y="27"/>
                    </a:cubicBezTo>
                    <a:cubicBezTo>
                      <a:pt x="0" y="28"/>
                      <a:pt x="0" y="29"/>
                      <a:pt x="1" y="29"/>
                    </a:cubicBezTo>
                    <a:cubicBezTo>
                      <a:pt x="3" y="29"/>
                      <a:pt x="3" y="28"/>
                      <a:pt x="3" y="27"/>
                    </a:cubicBezTo>
                    <a:cubicBezTo>
                      <a:pt x="3" y="15"/>
                      <a:pt x="21" y="4"/>
                      <a:pt x="42" y="4"/>
                    </a:cubicBezTo>
                    <a:cubicBezTo>
                      <a:pt x="43" y="4"/>
                      <a:pt x="44" y="3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lose/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26" name="Freeform 52"/>
              <p:cNvSpPr>
                <a:spLocks noEditPoints="1"/>
              </p:cNvSpPr>
              <p:nvPr/>
            </p:nvSpPr>
            <p:spPr bwMode="auto">
              <a:xfrm>
                <a:off x="8783638" y="1235076"/>
                <a:ext cx="360363" cy="312738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0" y="46"/>
                  </a:cxn>
                  <a:cxn ang="0">
                    <a:pos x="27" y="84"/>
                  </a:cxn>
                  <a:cxn ang="0">
                    <a:pos x="27" y="84"/>
                  </a:cxn>
                  <a:cxn ang="0">
                    <a:pos x="20" y="102"/>
                  </a:cxn>
                  <a:cxn ang="0">
                    <a:pos x="20" y="104"/>
                  </a:cxn>
                  <a:cxn ang="0">
                    <a:pos x="23" y="107"/>
                  </a:cxn>
                  <a:cxn ang="0">
                    <a:pos x="24" y="107"/>
                  </a:cxn>
                  <a:cxn ang="0">
                    <a:pos x="50" y="91"/>
                  </a:cxn>
                  <a:cxn ang="0">
                    <a:pos x="62" y="92"/>
                  </a:cxn>
                  <a:cxn ang="0">
                    <a:pos x="123" y="46"/>
                  </a:cxn>
                  <a:cxn ang="0">
                    <a:pos x="62" y="0"/>
                  </a:cxn>
                  <a:cxn ang="0">
                    <a:pos x="62" y="84"/>
                  </a:cxn>
                  <a:cxn ang="0">
                    <a:pos x="51" y="83"/>
                  </a:cxn>
                  <a:cxn ang="0">
                    <a:pos x="50" y="83"/>
                  </a:cxn>
                  <a:cxn ang="0">
                    <a:pos x="44" y="86"/>
                  </a:cxn>
                  <a:cxn ang="0">
                    <a:pos x="32" y="96"/>
                  </a:cxn>
                  <a:cxn ang="0">
                    <a:pos x="35" y="85"/>
                  </a:cxn>
                  <a:cxn ang="0">
                    <a:pos x="35" y="84"/>
                  </a:cxn>
                  <a:cxn ang="0">
                    <a:pos x="31" y="77"/>
                  </a:cxn>
                  <a:cxn ang="0">
                    <a:pos x="8" y="46"/>
                  </a:cxn>
                  <a:cxn ang="0">
                    <a:pos x="62" y="7"/>
                  </a:cxn>
                  <a:cxn ang="0">
                    <a:pos x="115" y="46"/>
                  </a:cxn>
                  <a:cxn ang="0">
                    <a:pos x="62" y="84"/>
                  </a:cxn>
                  <a:cxn ang="0">
                    <a:pos x="62" y="84"/>
                  </a:cxn>
                  <a:cxn ang="0">
                    <a:pos x="62" y="84"/>
                  </a:cxn>
                </a:cxnLst>
                <a:rect l="0" t="0" r="r" b="b"/>
                <a:pathLst>
                  <a:path w="123" h="107">
                    <a:moveTo>
                      <a:pt x="62" y="0"/>
                    </a:moveTo>
                    <a:cubicBezTo>
                      <a:pt x="28" y="0"/>
                      <a:pt x="0" y="20"/>
                      <a:pt x="0" y="46"/>
                    </a:cubicBezTo>
                    <a:cubicBezTo>
                      <a:pt x="0" y="62"/>
                      <a:pt x="11" y="76"/>
                      <a:pt x="27" y="84"/>
                    </a:cubicBezTo>
                    <a:cubicBezTo>
                      <a:pt x="27" y="84"/>
                      <a:pt x="27" y="84"/>
                      <a:pt x="27" y="84"/>
                    </a:cubicBezTo>
                    <a:cubicBezTo>
                      <a:pt x="27" y="91"/>
                      <a:pt x="22" y="98"/>
                      <a:pt x="20" y="102"/>
                    </a:cubicBezTo>
                    <a:cubicBezTo>
                      <a:pt x="20" y="103"/>
                      <a:pt x="20" y="103"/>
                      <a:pt x="20" y="104"/>
                    </a:cubicBezTo>
                    <a:cubicBezTo>
                      <a:pt x="20" y="106"/>
                      <a:pt x="21" y="107"/>
                      <a:pt x="23" y="107"/>
                    </a:cubicBezTo>
                    <a:cubicBezTo>
                      <a:pt x="23" y="107"/>
                      <a:pt x="24" y="107"/>
                      <a:pt x="24" y="107"/>
                    </a:cubicBezTo>
                    <a:cubicBezTo>
                      <a:pt x="36" y="105"/>
                      <a:pt x="47" y="94"/>
                      <a:pt x="50" y="91"/>
                    </a:cubicBezTo>
                    <a:cubicBezTo>
                      <a:pt x="54" y="92"/>
                      <a:pt x="58" y="92"/>
                      <a:pt x="62" y="92"/>
                    </a:cubicBezTo>
                    <a:cubicBezTo>
                      <a:pt x="96" y="92"/>
                      <a:pt x="123" y="71"/>
                      <a:pt x="123" y="46"/>
                    </a:cubicBezTo>
                    <a:cubicBezTo>
                      <a:pt x="123" y="20"/>
                      <a:pt x="96" y="0"/>
                      <a:pt x="62" y="0"/>
                    </a:cubicBezTo>
                    <a:close/>
                    <a:moveTo>
                      <a:pt x="62" y="84"/>
                    </a:moveTo>
                    <a:cubicBezTo>
                      <a:pt x="58" y="84"/>
                      <a:pt x="55" y="84"/>
                      <a:pt x="51" y="83"/>
                    </a:cubicBezTo>
                    <a:cubicBezTo>
                      <a:pt x="51" y="83"/>
                      <a:pt x="50" y="83"/>
                      <a:pt x="50" y="83"/>
                    </a:cubicBezTo>
                    <a:cubicBezTo>
                      <a:pt x="48" y="83"/>
                      <a:pt x="45" y="84"/>
                      <a:pt x="44" y="86"/>
                    </a:cubicBezTo>
                    <a:cubicBezTo>
                      <a:pt x="42" y="88"/>
                      <a:pt x="38" y="93"/>
                      <a:pt x="32" y="96"/>
                    </a:cubicBezTo>
                    <a:cubicBezTo>
                      <a:pt x="34" y="92"/>
                      <a:pt x="35" y="89"/>
                      <a:pt x="35" y="85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1"/>
                      <a:pt x="33" y="78"/>
                      <a:pt x="31" y="77"/>
                    </a:cubicBezTo>
                    <a:cubicBezTo>
                      <a:pt x="17" y="70"/>
                      <a:pt x="8" y="58"/>
                      <a:pt x="8" y="46"/>
                    </a:cubicBezTo>
                    <a:cubicBezTo>
                      <a:pt x="8" y="25"/>
                      <a:pt x="32" y="7"/>
                      <a:pt x="62" y="7"/>
                    </a:cubicBezTo>
                    <a:cubicBezTo>
                      <a:pt x="91" y="7"/>
                      <a:pt x="115" y="25"/>
                      <a:pt x="115" y="46"/>
                    </a:cubicBezTo>
                    <a:cubicBezTo>
                      <a:pt x="115" y="67"/>
                      <a:pt x="91" y="84"/>
                      <a:pt x="62" y="84"/>
                    </a:cubicBezTo>
                    <a:close/>
                    <a:moveTo>
                      <a:pt x="62" y="84"/>
                    </a:moveTo>
                    <a:cubicBezTo>
                      <a:pt x="62" y="84"/>
                      <a:pt x="62" y="84"/>
                      <a:pt x="62" y="8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</p:grpSp>
      <p:sp>
        <p:nvSpPr>
          <p:cNvPr id="30" name="Inhaltsplatzhalter 4"/>
          <p:cNvSpPr txBox="1"/>
          <p:nvPr/>
        </p:nvSpPr>
        <p:spPr>
          <a:xfrm>
            <a:off x="480646" y="3822571"/>
            <a:ext cx="3249647" cy="7540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600" b="1">
                <a:solidFill>
                  <a:schemeClr val="accent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研究领域广泛</a:t>
            </a:r>
            <a:br>
              <a:rPr lang="en-US" sz="1400" b="1">
                <a:solidFill>
                  <a:schemeClr val="accent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</a:br>
            <a:r>
              <a:rPr lang="zh-CN" altLang="en-US" sz="110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密码应用、信任管理、数据库安全、数据分析与检测、信息安全评估与监控、网络安全、软件脆弱性、信息安全发布、信息交换以及安全办公平台</a:t>
            </a:r>
            <a:r>
              <a:rPr lang="en-US" sz="110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</a:t>
            </a:r>
            <a:endParaRPr lang="en-US" sz="1100" dirty="0">
              <a:solidFill>
                <a:srgbClr val="23222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4458712" y="5689521"/>
            <a:ext cx="3282612" cy="58477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600" b="1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实习类型</a:t>
            </a:r>
            <a:br>
              <a:rPr lang="en-US" sz="1400" b="1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</a:br>
            <a:r>
              <a:rPr lang="zh-CN" altLang="en-US" sz="110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研究型实习，目标基于各科研实验室或科研团队的科研任务，培养高素质安全领域创新研究人才。</a:t>
            </a:r>
            <a:endParaRPr lang="en-US" sz="1100" dirty="0">
              <a:solidFill>
                <a:srgbClr val="23222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2" name="Inhaltsplatzhalter 4"/>
          <p:cNvSpPr txBox="1"/>
          <p:nvPr/>
        </p:nvSpPr>
        <p:spPr>
          <a:xfrm flipH="1">
            <a:off x="8493216" y="3991848"/>
            <a:ext cx="3218138" cy="4154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600" b="1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指导老师：付才</a:t>
            </a:r>
            <a:br>
              <a:rPr lang="en-US" sz="1400" b="1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</a:br>
            <a:endParaRPr lang="en-US" sz="1100" dirty="0">
              <a:solidFill>
                <a:srgbClr val="23222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9" name="AutoShape 1"/>
          <p:cNvSpPr/>
          <p:nvPr/>
        </p:nvSpPr>
        <p:spPr bwMode="auto">
          <a:xfrm rot="6300000">
            <a:off x="4902577" y="1960724"/>
            <a:ext cx="2396296" cy="233426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chemeClr val="accent1"/>
          </a:solidFill>
          <a:ln w="381000" cap="flat">
            <a:gradFill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2">
                    <a:alpha val="50000"/>
                  </a:schemeClr>
                </a:gs>
              </a:gsLst>
              <a:lin ang="2700000" scaled="0"/>
            </a:gra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0" name="Pentagon 6_1">
            <a:extLst>
              <a:ext uri="{FF2B5EF4-FFF2-40B4-BE49-F238E27FC236}">
                <a16:creationId xmlns:a16="http://schemas.microsoft.com/office/drawing/2014/main" id="{F04D16D6-3AF0-45CC-9C2D-D6B6070A56A6}"/>
              </a:ext>
            </a:extLst>
          </p:cNvPr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Group 7_1">
            <a:extLst>
              <a:ext uri="{FF2B5EF4-FFF2-40B4-BE49-F238E27FC236}">
                <a16:creationId xmlns:a16="http://schemas.microsoft.com/office/drawing/2014/main" id="{640203D0-E8DA-4E75-A832-E72D5EE8B8BC}"/>
              </a:ext>
            </a:extLst>
          </p:cNvPr>
          <p:cNvGrpSpPr/>
          <p:nvPr/>
        </p:nvGrpSpPr>
        <p:grpSpPr>
          <a:xfrm>
            <a:off x="218081" y="239268"/>
            <a:ext cx="3334744" cy="1077218"/>
            <a:chOff x="5223163" y="745220"/>
            <a:chExt cx="1745672" cy="107721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02761C3-FBA0-4A59-8002-71F7CBC2E905}"/>
                </a:ext>
              </a:extLst>
            </p:cNvPr>
            <p:cNvSpPr txBox="1"/>
            <p:nvPr/>
          </p:nvSpPr>
          <p:spPr>
            <a:xfrm>
              <a:off x="5223163" y="745220"/>
              <a:ext cx="174567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rPr>
                <a:t>信息安全实验室</a:t>
              </a:r>
              <a:endPara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A69AE86-C14E-4BD0-9435-E90771BE319D}"/>
                </a:ext>
              </a:extLst>
            </p:cNvPr>
            <p:cNvSpPr txBox="1"/>
            <p:nvPr/>
          </p:nvSpPr>
          <p:spPr>
            <a:xfrm>
              <a:off x="5223163" y="1259431"/>
              <a:ext cx="1154411" cy="47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rPr>
                <a:t>PART</a:t>
              </a:r>
              <a:r>
                <a:rPr lang="zh-CN" altLang="en-US" sz="24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rPr>
                <a:t>  </a:t>
              </a:r>
              <a:r>
                <a:rPr lang="en-US" altLang="zh-CN" sz="24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rPr>
                <a:t>ONE</a:t>
              </a:r>
              <a:endPara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椭圆 35">
            <a:extLst>
              <a:ext uri="{FF2B5EF4-FFF2-40B4-BE49-F238E27FC236}">
                <a16:creationId xmlns:a16="http://schemas.microsoft.com/office/drawing/2014/main" id="{99D01F43-589A-41FB-A93C-D2D63D0302C8}"/>
              </a:ext>
            </a:extLst>
          </p:cNvPr>
          <p:cNvSpPr/>
          <p:nvPr/>
        </p:nvSpPr>
        <p:spPr>
          <a:xfrm flipH="1">
            <a:off x="5904022" y="3005921"/>
            <a:ext cx="243872" cy="2438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69C05A-E88A-40F9-9156-D588A6488CBD}"/>
              </a:ext>
            </a:extLst>
          </p:cNvPr>
          <p:cNvSpPr/>
          <p:nvPr/>
        </p:nvSpPr>
        <p:spPr>
          <a:xfrm>
            <a:off x="-2632701" y="0"/>
            <a:ext cx="9595241" cy="7623313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C0394FB9-C2C7-4F54-9928-72FF5EC7DEC1}"/>
              </a:ext>
            </a:extLst>
          </p:cNvPr>
          <p:cNvSpPr/>
          <p:nvPr/>
        </p:nvSpPr>
        <p:spPr>
          <a:xfrm>
            <a:off x="-3806686" y="1820393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EF62A6E7-C2D1-45CA-8B8A-B5303378758A}"/>
              </a:ext>
            </a:extLst>
          </p:cNvPr>
          <p:cNvSpPr/>
          <p:nvPr/>
        </p:nvSpPr>
        <p:spPr>
          <a:xfrm>
            <a:off x="-2776439" y="4297996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CF625F6-21E5-49D3-9BF3-A2A44FC939F9}"/>
              </a:ext>
            </a:extLst>
          </p:cNvPr>
          <p:cNvGrpSpPr/>
          <p:nvPr/>
        </p:nvGrpSpPr>
        <p:grpSpPr>
          <a:xfrm flipH="1">
            <a:off x="2320481" y="3664511"/>
            <a:ext cx="7551038" cy="105497"/>
            <a:chOff x="2101845" y="3387257"/>
            <a:chExt cx="7551038" cy="105497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9D08EBA-45CF-48F1-9F8E-F58B5FDC140B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72127F4-0276-4F8F-935F-FBDD32E8F999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08EF2B9-F5D8-4504-9042-2226BB74972B}"/>
              </a:ext>
            </a:extLst>
          </p:cNvPr>
          <p:cNvSpPr txBox="1"/>
          <p:nvPr/>
        </p:nvSpPr>
        <p:spPr>
          <a:xfrm>
            <a:off x="2412720" y="3070928"/>
            <a:ext cx="2220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</a:t>
            </a:r>
            <a:r>
              <a:rPr kumimoji="1" lang="zh-CN" altLang="en-US" sz="360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kumimoji="1" lang="en-US" altLang="zh-CN" sz="360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02.</a:t>
            </a:r>
            <a:endParaRPr kumimoji="1" lang="zh-CN" altLang="en-US" sz="360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64C6A2-F9F9-426F-B3FC-E51469F7A96B}"/>
              </a:ext>
            </a:extLst>
          </p:cNvPr>
          <p:cNvSpPr txBox="1"/>
          <p:nvPr/>
        </p:nvSpPr>
        <p:spPr>
          <a:xfrm>
            <a:off x="4590466" y="2846678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实习内容</a:t>
            </a:r>
            <a:endParaRPr lang="zh-CN" altLang="en-US" sz="54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99093D-03BF-4244-97DD-21118BD66980}"/>
              </a:ext>
            </a:extLst>
          </p:cNvPr>
          <p:cNvSpPr txBox="1"/>
          <p:nvPr/>
        </p:nvSpPr>
        <p:spPr>
          <a:xfrm>
            <a:off x="3403793" y="3856913"/>
            <a:ext cx="6200082" cy="89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阅读深度学习代码语义分析的论文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r">
              <a:lnSpc>
                <a:spcPct val="11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实现论文中数据集提取的部分</a:t>
            </a:r>
            <a:endParaRPr lang="en" altLang="zh-CN" sz="16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r">
              <a:lnSpc>
                <a:spcPct val="110000"/>
              </a:lnSpc>
            </a:pPr>
            <a:endParaRPr lang="e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十字形 20">
            <a:extLst>
              <a:ext uri="{FF2B5EF4-FFF2-40B4-BE49-F238E27FC236}">
                <a16:creationId xmlns:a16="http://schemas.microsoft.com/office/drawing/2014/main" id="{13FF6163-D102-4E01-B621-1C1696CEAE9E}"/>
              </a:ext>
            </a:extLst>
          </p:cNvPr>
          <p:cNvSpPr/>
          <p:nvPr/>
        </p:nvSpPr>
        <p:spPr>
          <a:xfrm>
            <a:off x="11208461" y="5931568"/>
            <a:ext cx="594517" cy="594517"/>
          </a:xfrm>
          <a:prstGeom prst="plus">
            <a:avLst>
              <a:gd name="adj" fmla="val 41216"/>
            </a:avLst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5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7"/>
          <p:cNvSpPr>
            <a:spLocks/>
          </p:cNvSpPr>
          <p:nvPr/>
        </p:nvSpPr>
        <p:spPr bwMode="auto">
          <a:xfrm>
            <a:off x="6052344" y="2211726"/>
            <a:ext cx="25400" cy="606425"/>
          </a:xfrm>
          <a:custGeom>
            <a:avLst/>
            <a:gdLst>
              <a:gd name="T0" fmla="*/ 6 w 12"/>
              <a:gd name="T1" fmla="*/ 276 h 276"/>
              <a:gd name="T2" fmla="*/ 0 w 12"/>
              <a:gd name="T3" fmla="*/ 268 h 276"/>
              <a:gd name="T4" fmla="*/ 0 w 12"/>
              <a:gd name="T5" fmla="*/ 9 h 276"/>
              <a:gd name="T6" fmla="*/ 6 w 12"/>
              <a:gd name="T7" fmla="*/ 0 h 276"/>
              <a:gd name="T8" fmla="*/ 12 w 12"/>
              <a:gd name="T9" fmla="*/ 9 h 276"/>
              <a:gd name="T10" fmla="*/ 12 w 12"/>
              <a:gd name="T11" fmla="*/ 268 h 276"/>
              <a:gd name="T12" fmla="*/ 6 w 12"/>
              <a:gd name="T13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76">
                <a:moveTo>
                  <a:pt x="6" y="276"/>
                </a:moveTo>
                <a:cubicBezTo>
                  <a:pt x="3" y="276"/>
                  <a:pt x="0" y="273"/>
                  <a:pt x="0" y="268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9"/>
                </a:cubicBezTo>
                <a:cubicBezTo>
                  <a:pt x="12" y="268"/>
                  <a:pt x="12" y="268"/>
                  <a:pt x="12" y="268"/>
                </a:cubicBezTo>
                <a:cubicBezTo>
                  <a:pt x="12" y="273"/>
                  <a:pt x="10" y="276"/>
                  <a:pt x="6" y="2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6060281" y="2233951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E6A7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6060281" y="2787989"/>
            <a:ext cx="0" cy="633413"/>
          </a:xfrm>
          <a:custGeom>
            <a:avLst/>
            <a:gdLst>
              <a:gd name="T0" fmla="*/ 0 h 399"/>
              <a:gd name="T1" fmla="*/ 399 h 399"/>
              <a:gd name="T2" fmla="*/ 0 h 39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99">
                <a:moveTo>
                  <a:pt x="0" y="0"/>
                </a:moveTo>
                <a:lnTo>
                  <a:pt x="0" y="399"/>
                </a:lnTo>
                <a:lnTo>
                  <a:pt x="0" y="0"/>
                </a:lnTo>
                <a:close/>
              </a:path>
            </a:pathLst>
          </a:custGeom>
          <a:solidFill>
            <a:srgbClr val="FA6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6052344" y="2765764"/>
            <a:ext cx="25400" cy="681038"/>
          </a:xfrm>
          <a:custGeom>
            <a:avLst/>
            <a:gdLst>
              <a:gd name="T0" fmla="*/ 6 w 12"/>
              <a:gd name="T1" fmla="*/ 309 h 309"/>
              <a:gd name="T2" fmla="*/ 0 w 12"/>
              <a:gd name="T3" fmla="*/ 299 h 309"/>
              <a:gd name="T4" fmla="*/ 0 w 12"/>
              <a:gd name="T5" fmla="*/ 10 h 309"/>
              <a:gd name="T6" fmla="*/ 6 w 12"/>
              <a:gd name="T7" fmla="*/ 0 h 309"/>
              <a:gd name="T8" fmla="*/ 12 w 12"/>
              <a:gd name="T9" fmla="*/ 10 h 309"/>
              <a:gd name="T10" fmla="*/ 12 w 12"/>
              <a:gd name="T11" fmla="*/ 299 h 309"/>
              <a:gd name="T12" fmla="*/ 6 w 12"/>
              <a:gd name="T13" fmla="*/ 30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9">
                <a:moveTo>
                  <a:pt x="6" y="309"/>
                </a:moveTo>
                <a:cubicBezTo>
                  <a:pt x="3" y="309"/>
                  <a:pt x="0" y="304"/>
                  <a:pt x="0" y="29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9"/>
                  <a:pt x="12" y="299"/>
                  <a:pt x="12" y="299"/>
                </a:cubicBezTo>
                <a:cubicBezTo>
                  <a:pt x="12" y="304"/>
                  <a:pt x="10" y="309"/>
                  <a:pt x="6" y="3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6060281" y="3448389"/>
            <a:ext cx="0" cy="546100"/>
          </a:xfrm>
          <a:custGeom>
            <a:avLst/>
            <a:gdLst>
              <a:gd name="T0" fmla="*/ 0 h 344"/>
              <a:gd name="T1" fmla="*/ 344 h 344"/>
              <a:gd name="T2" fmla="*/ 0 h 34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44">
                <a:moveTo>
                  <a:pt x="0" y="0"/>
                </a:moveTo>
                <a:lnTo>
                  <a:pt x="0" y="344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052344" y="3426164"/>
            <a:ext cx="25400" cy="585788"/>
          </a:xfrm>
          <a:custGeom>
            <a:avLst/>
            <a:gdLst>
              <a:gd name="T0" fmla="*/ 6 w 12"/>
              <a:gd name="T1" fmla="*/ 266 h 266"/>
              <a:gd name="T2" fmla="*/ 0 w 12"/>
              <a:gd name="T3" fmla="*/ 258 h 266"/>
              <a:gd name="T4" fmla="*/ 0 w 12"/>
              <a:gd name="T5" fmla="*/ 8 h 266"/>
              <a:gd name="T6" fmla="*/ 6 w 12"/>
              <a:gd name="T7" fmla="*/ 0 h 266"/>
              <a:gd name="T8" fmla="*/ 12 w 12"/>
              <a:gd name="T9" fmla="*/ 8 h 266"/>
              <a:gd name="T10" fmla="*/ 12 w 12"/>
              <a:gd name="T11" fmla="*/ 258 h 266"/>
              <a:gd name="T12" fmla="*/ 6 w 12"/>
              <a:gd name="T1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66">
                <a:moveTo>
                  <a:pt x="6" y="266"/>
                </a:moveTo>
                <a:cubicBezTo>
                  <a:pt x="3" y="266"/>
                  <a:pt x="0" y="263"/>
                  <a:pt x="0" y="25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8"/>
                </a:cubicBezTo>
                <a:cubicBezTo>
                  <a:pt x="12" y="258"/>
                  <a:pt x="12" y="258"/>
                  <a:pt x="12" y="258"/>
                </a:cubicBezTo>
                <a:cubicBezTo>
                  <a:pt x="12" y="263"/>
                  <a:pt x="10" y="266"/>
                  <a:pt x="6" y="2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6060281" y="4011951"/>
            <a:ext cx="0" cy="687388"/>
          </a:xfrm>
          <a:custGeom>
            <a:avLst/>
            <a:gdLst>
              <a:gd name="T0" fmla="*/ 0 h 433"/>
              <a:gd name="T1" fmla="*/ 433 h 433"/>
              <a:gd name="T2" fmla="*/ 0 h 4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33">
                <a:moveTo>
                  <a:pt x="0" y="0"/>
                </a:moveTo>
                <a:lnTo>
                  <a:pt x="0" y="433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6052344" y="3981789"/>
            <a:ext cx="25400" cy="742950"/>
          </a:xfrm>
          <a:custGeom>
            <a:avLst/>
            <a:gdLst>
              <a:gd name="T0" fmla="*/ 6 w 12"/>
              <a:gd name="T1" fmla="*/ 338 h 338"/>
              <a:gd name="T2" fmla="*/ 0 w 12"/>
              <a:gd name="T3" fmla="*/ 328 h 338"/>
              <a:gd name="T4" fmla="*/ 0 w 12"/>
              <a:gd name="T5" fmla="*/ 11 h 338"/>
              <a:gd name="T6" fmla="*/ 6 w 12"/>
              <a:gd name="T7" fmla="*/ 0 h 338"/>
              <a:gd name="T8" fmla="*/ 12 w 12"/>
              <a:gd name="T9" fmla="*/ 11 h 338"/>
              <a:gd name="T10" fmla="*/ 12 w 12"/>
              <a:gd name="T11" fmla="*/ 328 h 338"/>
              <a:gd name="T12" fmla="*/ 6 w 12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38">
                <a:moveTo>
                  <a:pt x="6" y="338"/>
                </a:moveTo>
                <a:cubicBezTo>
                  <a:pt x="3" y="338"/>
                  <a:pt x="0" y="334"/>
                  <a:pt x="0" y="3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1"/>
                </a:cubicBezTo>
                <a:cubicBezTo>
                  <a:pt x="12" y="328"/>
                  <a:pt x="12" y="328"/>
                  <a:pt x="12" y="328"/>
                </a:cubicBezTo>
                <a:cubicBezTo>
                  <a:pt x="12" y="334"/>
                  <a:pt x="10" y="338"/>
                  <a:pt x="6" y="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6060281" y="4707276"/>
            <a:ext cx="0" cy="608013"/>
          </a:xfrm>
          <a:custGeom>
            <a:avLst/>
            <a:gdLst>
              <a:gd name="T0" fmla="*/ 0 h 383"/>
              <a:gd name="T1" fmla="*/ 383 h 383"/>
              <a:gd name="T2" fmla="*/ 0 h 38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83">
                <a:moveTo>
                  <a:pt x="0" y="0"/>
                </a:moveTo>
                <a:lnTo>
                  <a:pt x="0" y="383"/>
                </a:lnTo>
                <a:lnTo>
                  <a:pt x="0" y="0"/>
                </a:lnTo>
                <a:close/>
              </a:path>
            </a:pathLst>
          </a:custGeom>
          <a:solidFill>
            <a:srgbClr val="84B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6052344" y="4677114"/>
            <a:ext cx="25400" cy="666750"/>
          </a:xfrm>
          <a:custGeom>
            <a:avLst/>
            <a:gdLst>
              <a:gd name="T0" fmla="*/ 6 w 12"/>
              <a:gd name="T1" fmla="*/ 303 h 303"/>
              <a:gd name="T2" fmla="*/ 0 w 12"/>
              <a:gd name="T3" fmla="*/ 293 h 303"/>
              <a:gd name="T4" fmla="*/ 0 w 12"/>
              <a:gd name="T5" fmla="*/ 10 h 303"/>
              <a:gd name="T6" fmla="*/ 6 w 12"/>
              <a:gd name="T7" fmla="*/ 0 h 303"/>
              <a:gd name="T8" fmla="*/ 12 w 12"/>
              <a:gd name="T9" fmla="*/ 10 h 303"/>
              <a:gd name="T10" fmla="*/ 12 w 12"/>
              <a:gd name="T11" fmla="*/ 293 h 303"/>
              <a:gd name="T12" fmla="*/ 6 w 12"/>
              <a:gd name="T13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3">
                <a:moveTo>
                  <a:pt x="6" y="303"/>
                </a:moveTo>
                <a:cubicBezTo>
                  <a:pt x="3" y="303"/>
                  <a:pt x="0" y="298"/>
                  <a:pt x="0" y="29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3"/>
                  <a:pt x="12" y="293"/>
                  <a:pt x="12" y="293"/>
                </a:cubicBezTo>
                <a:cubicBezTo>
                  <a:pt x="12" y="298"/>
                  <a:pt x="10" y="303"/>
                  <a:pt x="6" y="30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6060281" y="5342276"/>
            <a:ext cx="0" cy="660400"/>
          </a:xfrm>
          <a:custGeom>
            <a:avLst/>
            <a:gdLst>
              <a:gd name="T0" fmla="*/ 0 h 416"/>
              <a:gd name="T1" fmla="*/ 416 h 416"/>
              <a:gd name="T2" fmla="*/ 0 h 41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16">
                <a:moveTo>
                  <a:pt x="0" y="0"/>
                </a:moveTo>
                <a:lnTo>
                  <a:pt x="0" y="416"/>
                </a:lnTo>
                <a:lnTo>
                  <a:pt x="0" y="0"/>
                </a:lnTo>
                <a:close/>
              </a:path>
            </a:pathLst>
          </a:custGeom>
          <a:solidFill>
            <a:srgbClr val="2480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6052344" y="5310526"/>
            <a:ext cx="25400" cy="717550"/>
          </a:xfrm>
          <a:custGeom>
            <a:avLst/>
            <a:gdLst>
              <a:gd name="T0" fmla="*/ 6 w 12"/>
              <a:gd name="T1" fmla="*/ 326 h 326"/>
              <a:gd name="T2" fmla="*/ 0 w 12"/>
              <a:gd name="T3" fmla="*/ 316 h 326"/>
              <a:gd name="T4" fmla="*/ 0 w 12"/>
              <a:gd name="T5" fmla="*/ 10 h 326"/>
              <a:gd name="T6" fmla="*/ 6 w 12"/>
              <a:gd name="T7" fmla="*/ 0 h 326"/>
              <a:gd name="T8" fmla="*/ 12 w 12"/>
              <a:gd name="T9" fmla="*/ 10 h 326"/>
              <a:gd name="T10" fmla="*/ 12 w 12"/>
              <a:gd name="T11" fmla="*/ 316 h 326"/>
              <a:gd name="T12" fmla="*/ 6 w 12"/>
              <a:gd name="T13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26">
                <a:moveTo>
                  <a:pt x="6" y="326"/>
                </a:moveTo>
                <a:cubicBezTo>
                  <a:pt x="3" y="326"/>
                  <a:pt x="0" y="322"/>
                  <a:pt x="0" y="3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0"/>
                </a:cubicBezTo>
                <a:cubicBezTo>
                  <a:pt x="12" y="316"/>
                  <a:pt x="12" y="316"/>
                  <a:pt x="12" y="316"/>
                </a:cubicBezTo>
                <a:cubicBezTo>
                  <a:pt x="12" y="322"/>
                  <a:pt x="10" y="326"/>
                  <a:pt x="6" y="32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6374606" y="2030751"/>
            <a:ext cx="1825625" cy="371475"/>
          </a:xfrm>
          <a:custGeom>
            <a:avLst/>
            <a:gdLst>
              <a:gd name="T0" fmla="*/ 196 w 1150"/>
              <a:gd name="T1" fmla="*/ 1 h 234"/>
              <a:gd name="T2" fmla="*/ 0 w 1150"/>
              <a:gd name="T3" fmla="*/ 118 h 234"/>
              <a:gd name="T4" fmla="*/ 196 w 1150"/>
              <a:gd name="T5" fmla="*/ 234 h 234"/>
              <a:gd name="T6" fmla="*/ 196 w 1150"/>
              <a:gd name="T7" fmla="*/ 233 h 234"/>
              <a:gd name="T8" fmla="*/ 1150 w 1150"/>
              <a:gd name="T9" fmla="*/ 233 h 234"/>
              <a:gd name="T10" fmla="*/ 1150 w 1150"/>
              <a:gd name="T11" fmla="*/ 0 h 234"/>
              <a:gd name="T12" fmla="*/ 196 w 1150"/>
              <a:gd name="T13" fmla="*/ 0 h 234"/>
              <a:gd name="T14" fmla="*/ 196 w 1150"/>
              <a:gd name="T15" fmla="*/ 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0" h="234">
                <a:moveTo>
                  <a:pt x="196" y="1"/>
                </a:moveTo>
                <a:lnTo>
                  <a:pt x="0" y="118"/>
                </a:lnTo>
                <a:lnTo>
                  <a:pt x="196" y="234"/>
                </a:lnTo>
                <a:lnTo>
                  <a:pt x="196" y="233"/>
                </a:lnTo>
                <a:lnTo>
                  <a:pt x="1150" y="233"/>
                </a:lnTo>
                <a:lnTo>
                  <a:pt x="1150" y="0"/>
                </a:lnTo>
                <a:lnTo>
                  <a:pt x="196" y="0"/>
                </a:lnTo>
                <a:lnTo>
                  <a:pt x="1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零</a:t>
            </a:r>
            <a:endParaRPr 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6374606" y="3237251"/>
            <a:ext cx="1825625" cy="371475"/>
          </a:xfrm>
          <a:custGeom>
            <a:avLst/>
            <a:gdLst>
              <a:gd name="T0" fmla="*/ 196 w 1150"/>
              <a:gd name="T1" fmla="*/ 1 h 234"/>
              <a:gd name="T2" fmla="*/ 0 w 1150"/>
              <a:gd name="T3" fmla="*/ 118 h 234"/>
              <a:gd name="T4" fmla="*/ 196 w 1150"/>
              <a:gd name="T5" fmla="*/ 234 h 234"/>
              <a:gd name="T6" fmla="*/ 196 w 1150"/>
              <a:gd name="T7" fmla="*/ 233 h 234"/>
              <a:gd name="T8" fmla="*/ 1150 w 1150"/>
              <a:gd name="T9" fmla="*/ 233 h 234"/>
              <a:gd name="T10" fmla="*/ 1150 w 1150"/>
              <a:gd name="T11" fmla="*/ 0 h 234"/>
              <a:gd name="T12" fmla="*/ 196 w 1150"/>
              <a:gd name="T13" fmla="*/ 0 h 234"/>
              <a:gd name="T14" fmla="*/ 196 w 1150"/>
              <a:gd name="T15" fmla="*/ 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0" h="234">
                <a:moveTo>
                  <a:pt x="196" y="1"/>
                </a:moveTo>
                <a:lnTo>
                  <a:pt x="0" y="118"/>
                </a:lnTo>
                <a:lnTo>
                  <a:pt x="196" y="234"/>
                </a:lnTo>
                <a:lnTo>
                  <a:pt x="196" y="233"/>
                </a:lnTo>
                <a:lnTo>
                  <a:pt x="1150" y="233"/>
                </a:lnTo>
                <a:lnTo>
                  <a:pt x="1150" y="0"/>
                </a:lnTo>
                <a:lnTo>
                  <a:pt x="196" y="0"/>
                </a:lnTo>
                <a:lnTo>
                  <a:pt x="19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第二周</a:t>
            </a:r>
            <a:endParaRPr 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6374606" y="4540589"/>
            <a:ext cx="1825625" cy="371475"/>
          </a:xfrm>
          <a:custGeom>
            <a:avLst/>
            <a:gdLst>
              <a:gd name="T0" fmla="*/ 196 w 1150"/>
              <a:gd name="T1" fmla="*/ 1 h 234"/>
              <a:gd name="T2" fmla="*/ 0 w 1150"/>
              <a:gd name="T3" fmla="*/ 118 h 234"/>
              <a:gd name="T4" fmla="*/ 196 w 1150"/>
              <a:gd name="T5" fmla="*/ 234 h 234"/>
              <a:gd name="T6" fmla="*/ 196 w 1150"/>
              <a:gd name="T7" fmla="*/ 233 h 234"/>
              <a:gd name="T8" fmla="*/ 1150 w 1150"/>
              <a:gd name="T9" fmla="*/ 233 h 234"/>
              <a:gd name="T10" fmla="*/ 1150 w 1150"/>
              <a:gd name="T11" fmla="*/ 0 h 234"/>
              <a:gd name="T12" fmla="*/ 196 w 1150"/>
              <a:gd name="T13" fmla="*/ 0 h 234"/>
              <a:gd name="T14" fmla="*/ 196 w 1150"/>
              <a:gd name="T15" fmla="*/ 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0" h="234">
                <a:moveTo>
                  <a:pt x="196" y="1"/>
                </a:moveTo>
                <a:lnTo>
                  <a:pt x="0" y="118"/>
                </a:lnTo>
                <a:lnTo>
                  <a:pt x="196" y="234"/>
                </a:lnTo>
                <a:lnTo>
                  <a:pt x="196" y="233"/>
                </a:lnTo>
                <a:lnTo>
                  <a:pt x="1150" y="233"/>
                </a:lnTo>
                <a:lnTo>
                  <a:pt x="1150" y="0"/>
                </a:lnTo>
                <a:lnTo>
                  <a:pt x="196" y="0"/>
                </a:lnTo>
                <a:lnTo>
                  <a:pt x="19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第四周</a:t>
            </a:r>
            <a:endParaRPr 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3991769" y="2621301"/>
            <a:ext cx="1827213" cy="371475"/>
          </a:xfrm>
          <a:custGeom>
            <a:avLst/>
            <a:gdLst>
              <a:gd name="T0" fmla="*/ 954 w 1151"/>
              <a:gd name="T1" fmla="*/ 1 h 234"/>
              <a:gd name="T2" fmla="*/ 1151 w 1151"/>
              <a:gd name="T3" fmla="*/ 118 h 234"/>
              <a:gd name="T4" fmla="*/ 954 w 1151"/>
              <a:gd name="T5" fmla="*/ 234 h 234"/>
              <a:gd name="T6" fmla="*/ 954 w 1151"/>
              <a:gd name="T7" fmla="*/ 233 h 234"/>
              <a:gd name="T8" fmla="*/ 0 w 1151"/>
              <a:gd name="T9" fmla="*/ 233 h 234"/>
              <a:gd name="T10" fmla="*/ 0 w 1151"/>
              <a:gd name="T11" fmla="*/ 0 h 234"/>
              <a:gd name="T12" fmla="*/ 954 w 1151"/>
              <a:gd name="T13" fmla="*/ 0 h 234"/>
              <a:gd name="T14" fmla="*/ 954 w 1151"/>
              <a:gd name="T15" fmla="*/ 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1" h="234">
                <a:moveTo>
                  <a:pt x="954" y="1"/>
                </a:moveTo>
                <a:lnTo>
                  <a:pt x="1151" y="118"/>
                </a:lnTo>
                <a:lnTo>
                  <a:pt x="954" y="234"/>
                </a:lnTo>
                <a:lnTo>
                  <a:pt x="954" y="233"/>
                </a:lnTo>
                <a:lnTo>
                  <a:pt x="0" y="233"/>
                </a:lnTo>
                <a:lnTo>
                  <a:pt x="0" y="0"/>
                </a:lnTo>
                <a:lnTo>
                  <a:pt x="954" y="0"/>
                </a:lnTo>
                <a:lnTo>
                  <a:pt x="9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第一周</a:t>
            </a:r>
            <a:endParaRPr 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3991769" y="3827801"/>
            <a:ext cx="1827213" cy="371475"/>
          </a:xfrm>
          <a:custGeom>
            <a:avLst/>
            <a:gdLst>
              <a:gd name="T0" fmla="*/ 954 w 1151"/>
              <a:gd name="T1" fmla="*/ 1 h 234"/>
              <a:gd name="T2" fmla="*/ 1151 w 1151"/>
              <a:gd name="T3" fmla="*/ 117 h 234"/>
              <a:gd name="T4" fmla="*/ 954 w 1151"/>
              <a:gd name="T5" fmla="*/ 234 h 234"/>
              <a:gd name="T6" fmla="*/ 954 w 1151"/>
              <a:gd name="T7" fmla="*/ 233 h 234"/>
              <a:gd name="T8" fmla="*/ 0 w 1151"/>
              <a:gd name="T9" fmla="*/ 233 h 234"/>
              <a:gd name="T10" fmla="*/ 0 w 1151"/>
              <a:gd name="T11" fmla="*/ 0 h 234"/>
              <a:gd name="T12" fmla="*/ 954 w 1151"/>
              <a:gd name="T13" fmla="*/ 0 h 234"/>
              <a:gd name="T14" fmla="*/ 954 w 1151"/>
              <a:gd name="T15" fmla="*/ 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1" h="234">
                <a:moveTo>
                  <a:pt x="954" y="1"/>
                </a:moveTo>
                <a:lnTo>
                  <a:pt x="1151" y="117"/>
                </a:lnTo>
                <a:lnTo>
                  <a:pt x="954" y="234"/>
                </a:lnTo>
                <a:lnTo>
                  <a:pt x="954" y="233"/>
                </a:lnTo>
                <a:lnTo>
                  <a:pt x="0" y="233"/>
                </a:lnTo>
                <a:lnTo>
                  <a:pt x="0" y="0"/>
                </a:lnTo>
                <a:lnTo>
                  <a:pt x="954" y="0"/>
                </a:lnTo>
                <a:lnTo>
                  <a:pt x="95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第三周</a:t>
            </a:r>
            <a:endParaRPr 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5987256" y="2138701"/>
            <a:ext cx="157163" cy="1555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5987256" y="4621551"/>
            <a:ext cx="157163" cy="15398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auto">
          <a:xfrm>
            <a:off x="5987256" y="5239089"/>
            <a:ext cx="157163" cy="155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45" name="Inhaltsplatzhalter 4"/>
          <p:cNvSpPr txBox="1">
            <a:spLocks/>
          </p:cNvSpPr>
          <p:nvPr/>
        </p:nvSpPr>
        <p:spPr>
          <a:xfrm>
            <a:off x="8505925" y="1473059"/>
            <a:ext cx="3442502" cy="147732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600" b="1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领任务</a:t>
            </a:r>
            <a:br>
              <a:rPr lang="en-US" sz="1600" b="1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</a:br>
            <a:br>
              <a:rPr lang="en-US" sz="1400" b="1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</a:b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学长设置任务：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rPr>
              <a:t>学习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rPr>
              <a:t>《Learning to Represent Programs with Graphs》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rPr>
              <a:t>代码中生成图文件的解析代码、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rPr>
              <a:t>《Detecting Code Clones with Graph Neural Networkand Flow-Augment Abstract Syntax Tree》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rPr>
              <a:t>论文中边的构造，将各种边的构造方法总结成文档，并翻译成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rPr>
              <a:t>python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rPr>
              <a:t>代码。</a:t>
            </a:r>
          </a:p>
        </p:txBody>
      </p:sp>
      <p:sp>
        <p:nvSpPr>
          <p:cNvPr id="46" name="Inhaltsplatzhalter 4"/>
          <p:cNvSpPr txBox="1">
            <a:spLocks/>
          </p:cNvSpPr>
          <p:nvPr/>
        </p:nvSpPr>
        <p:spPr>
          <a:xfrm>
            <a:off x="8496300" y="3105931"/>
            <a:ext cx="1942868" cy="63094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600" b="1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总结文档</a:t>
            </a:r>
            <a:br>
              <a:rPr lang="en-US" sz="1600" b="1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</a:br>
            <a:br>
              <a:rPr lang="en-US" sz="1400" b="1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</a:b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将边的构造方法总结成文档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47" name="Inhaltsplatzhalter 4"/>
          <p:cNvSpPr txBox="1">
            <a:spLocks/>
          </p:cNvSpPr>
          <p:nvPr/>
        </p:nvSpPr>
        <p:spPr>
          <a:xfrm>
            <a:off x="8496300" y="4298436"/>
            <a:ext cx="1942868" cy="80021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600" b="1">
                <a:solidFill>
                  <a:schemeClr val="accent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收尾</a:t>
            </a:r>
            <a:br>
              <a:rPr lang="en-US" sz="16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</a:br>
            <a:br>
              <a:rPr lang="en-US" sz="1400" b="1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</a:b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完成实习报告，并将完成的代码和文档拷贝到实验室中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0" name="Inhaltsplatzhalter 4"/>
          <p:cNvSpPr txBox="1">
            <a:spLocks/>
          </p:cNvSpPr>
          <p:nvPr/>
        </p:nvSpPr>
        <p:spPr>
          <a:xfrm>
            <a:off x="1726281" y="3612272"/>
            <a:ext cx="1942868" cy="80021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600" b="1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翻译成代码</a:t>
            </a:r>
            <a:br>
              <a:rPr lang="en-US" sz="1600" b="1" dirty="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</a:br>
            <a:br>
              <a:rPr lang="en-US" sz="1400" b="1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</a:b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将边的构造方式翻译成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python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代码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. 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1" name="Inhaltsplatzhalter 4"/>
          <p:cNvSpPr txBox="1">
            <a:spLocks/>
          </p:cNvSpPr>
          <p:nvPr/>
        </p:nvSpPr>
        <p:spPr>
          <a:xfrm>
            <a:off x="1726281" y="2326867"/>
            <a:ext cx="1942868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600" b="1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学习总结两篇论文</a:t>
            </a:r>
            <a:br>
              <a:rPr lang="en-US" sz="1600" b="1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</a:br>
            <a:br>
              <a:rPr lang="en-US" sz="1400" b="1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</a:b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学习第一篇论文的代码如何生成图文件，以及第二篇论文中边的构造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. 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255201" y="3873880"/>
            <a:ext cx="447556" cy="212712"/>
            <a:chOff x="10028238" y="2828925"/>
            <a:chExt cx="577850" cy="2746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3" name="Freeform 91"/>
            <p:cNvSpPr>
              <a:spLocks noEditPoints="1"/>
            </p:cNvSpPr>
            <p:nvPr/>
          </p:nvSpPr>
          <p:spPr bwMode="auto">
            <a:xfrm>
              <a:off x="10028238" y="2828925"/>
              <a:ext cx="577850" cy="274638"/>
            </a:xfrm>
            <a:custGeom>
              <a:avLst/>
              <a:gdLst>
                <a:gd name="T0" fmla="*/ 227 w 3643"/>
                <a:gd name="T1" fmla="*/ 1180 h 1728"/>
                <a:gd name="T2" fmla="*/ 163 w 3643"/>
                <a:gd name="T3" fmla="*/ 1377 h 1728"/>
                <a:gd name="T4" fmla="*/ 282 w 3643"/>
                <a:gd name="T5" fmla="*/ 1542 h 1728"/>
                <a:gd name="T6" fmla="*/ 491 w 3643"/>
                <a:gd name="T7" fmla="*/ 1542 h 1728"/>
                <a:gd name="T8" fmla="*/ 611 w 3643"/>
                <a:gd name="T9" fmla="*/ 1377 h 1728"/>
                <a:gd name="T10" fmla="*/ 548 w 3643"/>
                <a:gd name="T11" fmla="*/ 1180 h 1728"/>
                <a:gd name="T12" fmla="*/ 2303 w 3643"/>
                <a:gd name="T13" fmla="*/ 1114 h 1728"/>
                <a:gd name="T14" fmla="*/ 2120 w 3643"/>
                <a:gd name="T15" fmla="*/ 1207 h 1728"/>
                <a:gd name="T16" fmla="*/ 2088 w 3643"/>
                <a:gd name="T17" fmla="*/ 1413 h 1728"/>
                <a:gd name="T18" fmla="*/ 2232 w 3643"/>
                <a:gd name="T19" fmla="*/ 1556 h 1728"/>
                <a:gd name="T20" fmla="*/ 2438 w 3643"/>
                <a:gd name="T21" fmla="*/ 1523 h 1728"/>
                <a:gd name="T22" fmla="*/ 2531 w 3643"/>
                <a:gd name="T23" fmla="*/ 1341 h 1728"/>
                <a:gd name="T24" fmla="*/ 2438 w 3643"/>
                <a:gd name="T25" fmla="*/ 1157 h 1728"/>
                <a:gd name="T26" fmla="*/ 3220 w 3643"/>
                <a:gd name="T27" fmla="*/ 163 h 1728"/>
                <a:gd name="T28" fmla="*/ 3055 w 3643"/>
                <a:gd name="T29" fmla="*/ 282 h 1728"/>
                <a:gd name="T30" fmla="*/ 3055 w 3643"/>
                <a:gd name="T31" fmla="*/ 492 h 1728"/>
                <a:gd name="T32" fmla="*/ 3220 w 3643"/>
                <a:gd name="T33" fmla="*/ 611 h 1728"/>
                <a:gd name="T34" fmla="*/ 3417 w 3643"/>
                <a:gd name="T35" fmla="*/ 547 h 1728"/>
                <a:gd name="T36" fmla="*/ 3480 w 3643"/>
                <a:gd name="T37" fmla="*/ 350 h 1728"/>
                <a:gd name="T38" fmla="*/ 3360 w 3643"/>
                <a:gd name="T39" fmla="*/ 185 h 1728"/>
                <a:gd name="T40" fmla="*/ 1268 w 3643"/>
                <a:gd name="T41" fmla="*/ 172 h 1728"/>
                <a:gd name="T42" fmla="*/ 1124 w 3643"/>
                <a:gd name="T43" fmla="*/ 316 h 1728"/>
                <a:gd name="T44" fmla="*/ 1157 w 3643"/>
                <a:gd name="T45" fmla="*/ 522 h 1728"/>
                <a:gd name="T46" fmla="*/ 1339 w 3643"/>
                <a:gd name="T47" fmla="*/ 615 h 1728"/>
                <a:gd name="T48" fmla="*/ 1523 w 3643"/>
                <a:gd name="T49" fmla="*/ 522 h 1728"/>
                <a:gd name="T50" fmla="*/ 1555 w 3643"/>
                <a:gd name="T51" fmla="*/ 316 h 1728"/>
                <a:gd name="T52" fmla="*/ 1411 w 3643"/>
                <a:gd name="T53" fmla="*/ 172 h 1728"/>
                <a:gd name="T54" fmla="*/ 3396 w 3643"/>
                <a:gd name="T55" fmla="*/ 26 h 1728"/>
                <a:gd name="T56" fmla="*/ 3598 w 3643"/>
                <a:gd name="T57" fmla="*/ 205 h 1728"/>
                <a:gd name="T58" fmla="*/ 3631 w 3643"/>
                <a:gd name="T59" fmla="*/ 482 h 1728"/>
                <a:gd name="T60" fmla="*/ 3477 w 3643"/>
                <a:gd name="T61" fmla="*/ 704 h 1728"/>
                <a:gd name="T62" fmla="*/ 3210 w 3643"/>
                <a:gd name="T63" fmla="*/ 772 h 1728"/>
                <a:gd name="T64" fmla="*/ 2649 w 3643"/>
                <a:gd name="T65" fmla="*/ 1167 h 1728"/>
                <a:gd name="T66" fmla="*/ 2678 w 3643"/>
                <a:gd name="T67" fmla="*/ 1436 h 1728"/>
                <a:gd name="T68" fmla="*/ 2524 w 3643"/>
                <a:gd name="T69" fmla="*/ 1658 h 1728"/>
                <a:gd name="T70" fmla="*/ 2255 w 3643"/>
                <a:gd name="T71" fmla="*/ 1725 h 1728"/>
                <a:gd name="T72" fmla="*/ 2014 w 3643"/>
                <a:gd name="T73" fmla="*/ 1597 h 1728"/>
                <a:gd name="T74" fmla="*/ 1917 w 3643"/>
                <a:gd name="T75" fmla="*/ 1341 h 1728"/>
                <a:gd name="T76" fmla="*/ 1551 w 3643"/>
                <a:gd name="T77" fmla="*/ 711 h 1728"/>
                <a:gd name="T78" fmla="*/ 1294 w 3643"/>
                <a:gd name="T79" fmla="*/ 772 h 1728"/>
                <a:gd name="T80" fmla="*/ 732 w 3643"/>
                <a:gd name="T81" fmla="*/ 1167 h 1728"/>
                <a:gd name="T82" fmla="*/ 762 w 3643"/>
                <a:gd name="T83" fmla="*/ 1436 h 1728"/>
                <a:gd name="T84" fmla="*/ 607 w 3643"/>
                <a:gd name="T85" fmla="*/ 1658 h 1728"/>
                <a:gd name="T86" fmla="*/ 338 w 3643"/>
                <a:gd name="T87" fmla="*/ 1725 h 1728"/>
                <a:gd name="T88" fmla="*/ 97 w 3643"/>
                <a:gd name="T89" fmla="*/ 1597 h 1728"/>
                <a:gd name="T90" fmla="*/ 0 w 3643"/>
                <a:gd name="T91" fmla="*/ 1341 h 1728"/>
                <a:gd name="T92" fmla="*/ 97 w 3643"/>
                <a:gd name="T93" fmla="*/ 1084 h 1728"/>
                <a:gd name="T94" fmla="*/ 338 w 3643"/>
                <a:gd name="T95" fmla="*/ 957 h 1728"/>
                <a:gd name="T96" fmla="*/ 597 w 3643"/>
                <a:gd name="T97" fmla="*/ 1016 h 1728"/>
                <a:gd name="T98" fmla="*/ 952 w 3643"/>
                <a:gd name="T99" fmla="*/ 387 h 1728"/>
                <a:gd name="T100" fmla="*/ 1051 w 3643"/>
                <a:gd name="T101" fmla="*/ 130 h 1728"/>
                <a:gd name="T102" fmla="*/ 1291 w 3643"/>
                <a:gd name="T103" fmla="*/ 2 h 1728"/>
                <a:gd name="T104" fmla="*/ 1561 w 3643"/>
                <a:gd name="T105" fmla="*/ 69 h 1728"/>
                <a:gd name="T106" fmla="*/ 1714 w 3643"/>
                <a:gd name="T107" fmla="*/ 291 h 1728"/>
                <a:gd name="T108" fmla="*/ 1686 w 3643"/>
                <a:gd name="T109" fmla="*/ 560 h 1728"/>
                <a:gd name="T110" fmla="*/ 2255 w 3643"/>
                <a:gd name="T111" fmla="*/ 957 h 1728"/>
                <a:gd name="T112" fmla="*/ 2514 w 3643"/>
                <a:gd name="T113" fmla="*/ 1016 h 1728"/>
                <a:gd name="T114" fmla="*/ 2869 w 3643"/>
                <a:gd name="T115" fmla="*/ 387 h 1728"/>
                <a:gd name="T116" fmla="*/ 2968 w 3643"/>
                <a:gd name="T117" fmla="*/ 130 h 1728"/>
                <a:gd name="T118" fmla="*/ 3208 w 3643"/>
                <a:gd name="T119" fmla="*/ 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43" h="1728">
                  <a:moveTo>
                    <a:pt x="387" y="1114"/>
                  </a:moveTo>
                  <a:lnTo>
                    <a:pt x="350" y="1116"/>
                  </a:lnTo>
                  <a:lnTo>
                    <a:pt x="315" y="1125"/>
                  </a:lnTo>
                  <a:lnTo>
                    <a:pt x="282" y="1139"/>
                  </a:lnTo>
                  <a:lnTo>
                    <a:pt x="253" y="1157"/>
                  </a:lnTo>
                  <a:lnTo>
                    <a:pt x="227" y="1180"/>
                  </a:lnTo>
                  <a:lnTo>
                    <a:pt x="204" y="1207"/>
                  </a:lnTo>
                  <a:lnTo>
                    <a:pt x="185" y="1237"/>
                  </a:lnTo>
                  <a:lnTo>
                    <a:pt x="171" y="1269"/>
                  </a:lnTo>
                  <a:lnTo>
                    <a:pt x="163" y="1304"/>
                  </a:lnTo>
                  <a:lnTo>
                    <a:pt x="160" y="1341"/>
                  </a:lnTo>
                  <a:lnTo>
                    <a:pt x="163" y="1377"/>
                  </a:lnTo>
                  <a:lnTo>
                    <a:pt x="171" y="1413"/>
                  </a:lnTo>
                  <a:lnTo>
                    <a:pt x="185" y="1445"/>
                  </a:lnTo>
                  <a:lnTo>
                    <a:pt x="204" y="1475"/>
                  </a:lnTo>
                  <a:lnTo>
                    <a:pt x="227" y="1501"/>
                  </a:lnTo>
                  <a:lnTo>
                    <a:pt x="253" y="1523"/>
                  </a:lnTo>
                  <a:lnTo>
                    <a:pt x="282" y="1542"/>
                  </a:lnTo>
                  <a:lnTo>
                    <a:pt x="315" y="1556"/>
                  </a:lnTo>
                  <a:lnTo>
                    <a:pt x="350" y="1564"/>
                  </a:lnTo>
                  <a:lnTo>
                    <a:pt x="387" y="1568"/>
                  </a:lnTo>
                  <a:lnTo>
                    <a:pt x="424" y="1564"/>
                  </a:lnTo>
                  <a:lnTo>
                    <a:pt x="458" y="1556"/>
                  </a:lnTo>
                  <a:lnTo>
                    <a:pt x="491" y="1542"/>
                  </a:lnTo>
                  <a:lnTo>
                    <a:pt x="521" y="1523"/>
                  </a:lnTo>
                  <a:lnTo>
                    <a:pt x="548" y="1501"/>
                  </a:lnTo>
                  <a:lnTo>
                    <a:pt x="570" y="1475"/>
                  </a:lnTo>
                  <a:lnTo>
                    <a:pt x="588" y="1445"/>
                  </a:lnTo>
                  <a:lnTo>
                    <a:pt x="602" y="1413"/>
                  </a:lnTo>
                  <a:lnTo>
                    <a:pt x="611" y="1377"/>
                  </a:lnTo>
                  <a:lnTo>
                    <a:pt x="614" y="1341"/>
                  </a:lnTo>
                  <a:lnTo>
                    <a:pt x="611" y="1304"/>
                  </a:lnTo>
                  <a:lnTo>
                    <a:pt x="602" y="1269"/>
                  </a:lnTo>
                  <a:lnTo>
                    <a:pt x="588" y="1237"/>
                  </a:lnTo>
                  <a:lnTo>
                    <a:pt x="570" y="1207"/>
                  </a:lnTo>
                  <a:lnTo>
                    <a:pt x="548" y="1180"/>
                  </a:lnTo>
                  <a:lnTo>
                    <a:pt x="521" y="1157"/>
                  </a:lnTo>
                  <a:lnTo>
                    <a:pt x="491" y="1139"/>
                  </a:lnTo>
                  <a:lnTo>
                    <a:pt x="458" y="1125"/>
                  </a:lnTo>
                  <a:lnTo>
                    <a:pt x="424" y="1116"/>
                  </a:lnTo>
                  <a:lnTo>
                    <a:pt x="387" y="1114"/>
                  </a:lnTo>
                  <a:close/>
                  <a:moveTo>
                    <a:pt x="2303" y="1114"/>
                  </a:moveTo>
                  <a:lnTo>
                    <a:pt x="2266" y="1116"/>
                  </a:lnTo>
                  <a:lnTo>
                    <a:pt x="2232" y="1125"/>
                  </a:lnTo>
                  <a:lnTo>
                    <a:pt x="2199" y="1139"/>
                  </a:lnTo>
                  <a:lnTo>
                    <a:pt x="2169" y="1157"/>
                  </a:lnTo>
                  <a:lnTo>
                    <a:pt x="2142" y="1180"/>
                  </a:lnTo>
                  <a:lnTo>
                    <a:pt x="2120" y="1207"/>
                  </a:lnTo>
                  <a:lnTo>
                    <a:pt x="2102" y="1237"/>
                  </a:lnTo>
                  <a:lnTo>
                    <a:pt x="2088" y="1269"/>
                  </a:lnTo>
                  <a:lnTo>
                    <a:pt x="2079" y="1304"/>
                  </a:lnTo>
                  <a:lnTo>
                    <a:pt x="2076" y="1341"/>
                  </a:lnTo>
                  <a:lnTo>
                    <a:pt x="2079" y="1377"/>
                  </a:lnTo>
                  <a:lnTo>
                    <a:pt x="2088" y="1413"/>
                  </a:lnTo>
                  <a:lnTo>
                    <a:pt x="2102" y="1445"/>
                  </a:lnTo>
                  <a:lnTo>
                    <a:pt x="2120" y="1475"/>
                  </a:lnTo>
                  <a:lnTo>
                    <a:pt x="2142" y="1501"/>
                  </a:lnTo>
                  <a:lnTo>
                    <a:pt x="2169" y="1523"/>
                  </a:lnTo>
                  <a:lnTo>
                    <a:pt x="2199" y="1542"/>
                  </a:lnTo>
                  <a:lnTo>
                    <a:pt x="2232" y="1556"/>
                  </a:lnTo>
                  <a:lnTo>
                    <a:pt x="2266" y="1564"/>
                  </a:lnTo>
                  <a:lnTo>
                    <a:pt x="2303" y="1568"/>
                  </a:lnTo>
                  <a:lnTo>
                    <a:pt x="2340" y="1564"/>
                  </a:lnTo>
                  <a:lnTo>
                    <a:pt x="2375" y="1556"/>
                  </a:lnTo>
                  <a:lnTo>
                    <a:pt x="2408" y="1542"/>
                  </a:lnTo>
                  <a:lnTo>
                    <a:pt x="2438" y="1523"/>
                  </a:lnTo>
                  <a:lnTo>
                    <a:pt x="2463" y="1501"/>
                  </a:lnTo>
                  <a:lnTo>
                    <a:pt x="2486" y="1475"/>
                  </a:lnTo>
                  <a:lnTo>
                    <a:pt x="2505" y="1445"/>
                  </a:lnTo>
                  <a:lnTo>
                    <a:pt x="2519" y="1413"/>
                  </a:lnTo>
                  <a:lnTo>
                    <a:pt x="2527" y="1377"/>
                  </a:lnTo>
                  <a:lnTo>
                    <a:pt x="2531" y="1341"/>
                  </a:lnTo>
                  <a:lnTo>
                    <a:pt x="2527" y="1304"/>
                  </a:lnTo>
                  <a:lnTo>
                    <a:pt x="2519" y="1269"/>
                  </a:lnTo>
                  <a:lnTo>
                    <a:pt x="2505" y="1237"/>
                  </a:lnTo>
                  <a:lnTo>
                    <a:pt x="2486" y="1207"/>
                  </a:lnTo>
                  <a:lnTo>
                    <a:pt x="2463" y="1180"/>
                  </a:lnTo>
                  <a:lnTo>
                    <a:pt x="2438" y="1157"/>
                  </a:lnTo>
                  <a:lnTo>
                    <a:pt x="2408" y="1139"/>
                  </a:lnTo>
                  <a:lnTo>
                    <a:pt x="2375" y="1125"/>
                  </a:lnTo>
                  <a:lnTo>
                    <a:pt x="2340" y="1116"/>
                  </a:lnTo>
                  <a:lnTo>
                    <a:pt x="2303" y="1114"/>
                  </a:lnTo>
                  <a:close/>
                  <a:moveTo>
                    <a:pt x="3256" y="160"/>
                  </a:moveTo>
                  <a:lnTo>
                    <a:pt x="3220" y="163"/>
                  </a:lnTo>
                  <a:lnTo>
                    <a:pt x="3184" y="172"/>
                  </a:lnTo>
                  <a:lnTo>
                    <a:pt x="3152" y="185"/>
                  </a:lnTo>
                  <a:lnTo>
                    <a:pt x="3122" y="204"/>
                  </a:lnTo>
                  <a:lnTo>
                    <a:pt x="3096" y="226"/>
                  </a:lnTo>
                  <a:lnTo>
                    <a:pt x="3073" y="253"/>
                  </a:lnTo>
                  <a:lnTo>
                    <a:pt x="3055" y="282"/>
                  </a:lnTo>
                  <a:lnTo>
                    <a:pt x="3041" y="316"/>
                  </a:lnTo>
                  <a:lnTo>
                    <a:pt x="3032" y="350"/>
                  </a:lnTo>
                  <a:lnTo>
                    <a:pt x="3030" y="387"/>
                  </a:lnTo>
                  <a:lnTo>
                    <a:pt x="3032" y="424"/>
                  </a:lnTo>
                  <a:lnTo>
                    <a:pt x="3041" y="458"/>
                  </a:lnTo>
                  <a:lnTo>
                    <a:pt x="3055" y="492"/>
                  </a:lnTo>
                  <a:lnTo>
                    <a:pt x="3073" y="522"/>
                  </a:lnTo>
                  <a:lnTo>
                    <a:pt x="3096" y="547"/>
                  </a:lnTo>
                  <a:lnTo>
                    <a:pt x="3122" y="570"/>
                  </a:lnTo>
                  <a:lnTo>
                    <a:pt x="3152" y="589"/>
                  </a:lnTo>
                  <a:lnTo>
                    <a:pt x="3184" y="602"/>
                  </a:lnTo>
                  <a:lnTo>
                    <a:pt x="3220" y="611"/>
                  </a:lnTo>
                  <a:lnTo>
                    <a:pt x="3256" y="615"/>
                  </a:lnTo>
                  <a:lnTo>
                    <a:pt x="3293" y="611"/>
                  </a:lnTo>
                  <a:lnTo>
                    <a:pt x="3328" y="602"/>
                  </a:lnTo>
                  <a:lnTo>
                    <a:pt x="3360" y="589"/>
                  </a:lnTo>
                  <a:lnTo>
                    <a:pt x="3390" y="570"/>
                  </a:lnTo>
                  <a:lnTo>
                    <a:pt x="3417" y="547"/>
                  </a:lnTo>
                  <a:lnTo>
                    <a:pt x="3439" y="522"/>
                  </a:lnTo>
                  <a:lnTo>
                    <a:pt x="3458" y="492"/>
                  </a:lnTo>
                  <a:lnTo>
                    <a:pt x="3472" y="458"/>
                  </a:lnTo>
                  <a:lnTo>
                    <a:pt x="3480" y="424"/>
                  </a:lnTo>
                  <a:lnTo>
                    <a:pt x="3483" y="387"/>
                  </a:lnTo>
                  <a:lnTo>
                    <a:pt x="3480" y="350"/>
                  </a:lnTo>
                  <a:lnTo>
                    <a:pt x="3472" y="316"/>
                  </a:lnTo>
                  <a:lnTo>
                    <a:pt x="3458" y="282"/>
                  </a:lnTo>
                  <a:lnTo>
                    <a:pt x="3439" y="253"/>
                  </a:lnTo>
                  <a:lnTo>
                    <a:pt x="3417" y="226"/>
                  </a:lnTo>
                  <a:lnTo>
                    <a:pt x="3390" y="204"/>
                  </a:lnTo>
                  <a:lnTo>
                    <a:pt x="3360" y="185"/>
                  </a:lnTo>
                  <a:lnTo>
                    <a:pt x="3328" y="172"/>
                  </a:lnTo>
                  <a:lnTo>
                    <a:pt x="3293" y="163"/>
                  </a:lnTo>
                  <a:lnTo>
                    <a:pt x="3256" y="160"/>
                  </a:lnTo>
                  <a:close/>
                  <a:moveTo>
                    <a:pt x="1339" y="160"/>
                  </a:moveTo>
                  <a:lnTo>
                    <a:pt x="1303" y="163"/>
                  </a:lnTo>
                  <a:lnTo>
                    <a:pt x="1268" y="172"/>
                  </a:lnTo>
                  <a:lnTo>
                    <a:pt x="1235" y="185"/>
                  </a:lnTo>
                  <a:lnTo>
                    <a:pt x="1206" y="204"/>
                  </a:lnTo>
                  <a:lnTo>
                    <a:pt x="1179" y="226"/>
                  </a:lnTo>
                  <a:lnTo>
                    <a:pt x="1157" y="253"/>
                  </a:lnTo>
                  <a:lnTo>
                    <a:pt x="1138" y="282"/>
                  </a:lnTo>
                  <a:lnTo>
                    <a:pt x="1124" y="316"/>
                  </a:lnTo>
                  <a:lnTo>
                    <a:pt x="1116" y="350"/>
                  </a:lnTo>
                  <a:lnTo>
                    <a:pt x="1113" y="387"/>
                  </a:lnTo>
                  <a:lnTo>
                    <a:pt x="1116" y="424"/>
                  </a:lnTo>
                  <a:lnTo>
                    <a:pt x="1124" y="458"/>
                  </a:lnTo>
                  <a:lnTo>
                    <a:pt x="1138" y="492"/>
                  </a:lnTo>
                  <a:lnTo>
                    <a:pt x="1157" y="522"/>
                  </a:lnTo>
                  <a:lnTo>
                    <a:pt x="1179" y="547"/>
                  </a:lnTo>
                  <a:lnTo>
                    <a:pt x="1206" y="570"/>
                  </a:lnTo>
                  <a:lnTo>
                    <a:pt x="1235" y="589"/>
                  </a:lnTo>
                  <a:lnTo>
                    <a:pt x="1268" y="602"/>
                  </a:lnTo>
                  <a:lnTo>
                    <a:pt x="1303" y="611"/>
                  </a:lnTo>
                  <a:lnTo>
                    <a:pt x="1339" y="615"/>
                  </a:lnTo>
                  <a:lnTo>
                    <a:pt x="1376" y="611"/>
                  </a:lnTo>
                  <a:lnTo>
                    <a:pt x="1411" y="602"/>
                  </a:lnTo>
                  <a:lnTo>
                    <a:pt x="1443" y="589"/>
                  </a:lnTo>
                  <a:lnTo>
                    <a:pt x="1473" y="570"/>
                  </a:lnTo>
                  <a:lnTo>
                    <a:pt x="1500" y="547"/>
                  </a:lnTo>
                  <a:lnTo>
                    <a:pt x="1523" y="522"/>
                  </a:lnTo>
                  <a:lnTo>
                    <a:pt x="1541" y="492"/>
                  </a:lnTo>
                  <a:lnTo>
                    <a:pt x="1555" y="458"/>
                  </a:lnTo>
                  <a:lnTo>
                    <a:pt x="1564" y="424"/>
                  </a:lnTo>
                  <a:lnTo>
                    <a:pt x="1566" y="387"/>
                  </a:lnTo>
                  <a:lnTo>
                    <a:pt x="1564" y="350"/>
                  </a:lnTo>
                  <a:lnTo>
                    <a:pt x="1555" y="316"/>
                  </a:lnTo>
                  <a:lnTo>
                    <a:pt x="1541" y="282"/>
                  </a:lnTo>
                  <a:lnTo>
                    <a:pt x="1523" y="253"/>
                  </a:lnTo>
                  <a:lnTo>
                    <a:pt x="1500" y="226"/>
                  </a:lnTo>
                  <a:lnTo>
                    <a:pt x="1473" y="204"/>
                  </a:lnTo>
                  <a:lnTo>
                    <a:pt x="1443" y="185"/>
                  </a:lnTo>
                  <a:lnTo>
                    <a:pt x="1411" y="172"/>
                  </a:lnTo>
                  <a:lnTo>
                    <a:pt x="1376" y="163"/>
                  </a:lnTo>
                  <a:lnTo>
                    <a:pt x="1339" y="160"/>
                  </a:lnTo>
                  <a:close/>
                  <a:moveTo>
                    <a:pt x="3256" y="0"/>
                  </a:moveTo>
                  <a:lnTo>
                    <a:pt x="3305" y="2"/>
                  </a:lnTo>
                  <a:lnTo>
                    <a:pt x="3351" y="11"/>
                  </a:lnTo>
                  <a:lnTo>
                    <a:pt x="3396" y="26"/>
                  </a:lnTo>
                  <a:lnTo>
                    <a:pt x="3438" y="46"/>
                  </a:lnTo>
                  <a:lnTo>
                    <a:pt x="3477" y="69"/>
                  </a:lnTo>
                  <a:lnTo>
                    <a:pt x="3513" y="98"/>
                  </a:lnTo>
                  <a:lnTo>
                    <a:pt x="3545" y="130"/>
                  </a:lnTo>
                  <a:lnTo>
                    <a:pt x="3574" y="166"/>
                  </a:lnTo>
                  <a:lnTo>
                    <a:pt x="3598" y="205"/>
                  </a:lnTo>
                  <a:lnTo>
                    <a:pt x="3617" y="247"/>
                  </a:lnTo>
                  <a:lnTo>
                    <a:pt x="3631" y="291"/>
                  </a:lnTo>
                  <a:lnTo>
                    <a:pt x="3640" y="339"/>
                  </a:lnTo>
                  <a:lnTo>
                    <a:pt x="3643" y="387"/>
                  </a:lnTo>
                  <a:lnTo>
                    <a:pt x="3640" y="435"/>
                  </a:lnTo>
                  <a:lnTo>
                    <a:pt x="3631" y="482"/>
                  </a:lnTo>
                  <a:lnTo>
                    <a:pt x="3617" y="527"/>
                  </a:lnTo>
                  <a:lnTo>
                    <a:pt x="3598" y="569"/>
                  </a:lnTo>
                  <a:lnTo>
                    <a:pt x="3574" y="608"/>
                  </a:lnTo>
                  <a:lnTo>
                    <a:pt x="3545" y="644"/>
                  </a:lnTo>
                  <a:lnTo>
                    <a:pt x="3513" y="676"/>
                  </a:lnTo>
                  <a:lnTo>
                    <a:pt x="3477" y="704"/>
                  </a:lnTo>
                  <a:lnTo>
                    <a:pt x="3438" y="729"/>
                  </a:lnTo>
                  <a:lnTo>
                    <a:pt x="3396" y="748"/>
                  </a:lnTo>
                  <a:lnTo>
                    <a:pt x="3351" y="762"/>
                  </a:lnTo>
                  <a:lnTo>
                    <a:pt x="3305" y="771"/>
                  </a:lnTo>
                  <a:lnTo>
                    <a:pt x="3256" y="774"/>
                  </a:lnTo>
                  <a:lnTo>
                    <a:pt x="3210" y="772"/>
                  </a:lnTo>
                  <a:lnTo>
                    <a:pt x="3166" y="763"/>
                  </a:lnTo>
                  <a:lnTo>
                    <a:pt x="3124" y="751"/>
                  </a:lnTo>
                  <a:lnTo>
                    <a:pt x="3083" y="733"/>
                  </a:lnTo>
                  <a:lnTo>
                    <a:pt x="3045" y="711"/>
                  </a:lnTo>
                  <a:lnTo>
                    <a:pt x="2627" y="1129"/>
                  </a:lnTo>
                  <a:lnTo>
                    <a:pt x="2649" y="1167"/>
                  </a:lnTo>
                  <a:lnTo>
                    <a:pt x="2667" y="1208"/>
                  </a:lnTo>
                  <a:lnTo>
                    <a:pt x="2679" y="1250"/>
                  </a:lnTo>
                  <a:lnTo>
                    <a:pt x="2688" y="1294"/>
                  </a:lnTo>
                  <a:lnTo>
                    <a:pt x="2690" y="1341"/>
                  </a:lnTo>
                  <a:lnTo>
                    <a:pt x="2687" y="1389"/>
                  </a:lnTo>
                  <a:lnTo>
                    <a:pt x="2678" y="1436"/>
                  </a:lnTo>
                  <a:lnTo>
                    <a:pt x="2665" y="1480"/>
                  </a:lnTo>
                  <a:lnTo>
                    <a:pt x="2645" y="1522"/>
                  </a:lnTo>
                  <a:lnTo>
                    <a:pt x="2620" y="1562"/>
                  </a:lnTo>
                  <a:lnTo>
                    <a:pt x="2593" y="1597"/>
                  </a:lnTo>
                  <a:lnTo>
                    <a:pt x="2561" y="1629"/>
                  </a:lnTo>
                  <a:lnTo>
                    <a:pt x="2524" y="1658"/>
                  </a:lnTo>
                  <a:lnTo>
                    <a:pt x="2485" y="1683"/>
                  </a:lnTo>
                  <a:lnTo>
                    <a:pt x="2443" y="1701"/>
                  </a:lnTo>
                  <a:lnTo>
                    <a:pt x="2398" y="1716"/>
                  </a:lnTo>
                  <a:lnTo>
                    <a:pt x="2351" y="1725"/>
                  </a:lnTo>
                  <a:lnTo>
                    <a:pt x="2303" y="1728"/>
                  </a:lnTo>
                  <a:lnTo>
                    <a:pt x="2255" y="1725"/>
                  </a:lnTo>
                  <a:lnTo>
                    <a:pt x="2208" y="1716"/>
                  </a:lnTo>
                  <a:lnTo>
                    <a:pt x="2163" y="1701"/>
                  </a:lnTo>
                  <a:lnTo>
                    <a:pt x="2121" y="1683"/>
                  </a:lnTo>
                  <a:lnTo>
                    <a:pt x="2083" y="1658"/>
                  </a:lnTo>
                  <a:lnTo>
                    <a:pt x="2046" y="1629"/>
                  </a:lnTo>
                  <a:lnTo>
                    <a:pt x="2014" y="1597"/>
                  </a:lnTo>
                  <a:lnTo>
                    <a:pt x="1985" y="1562"/>
                  </a:lnTo>
                  <a:lnTo>
                    <a:pt x="1962" y="1522"/>
                  </a:lnTo>
                  <a:lnTo>
                    <a:pt x="1942" y="1480"/>
                  </a:lnTo>
                  <a:lnTo>
                    <a:pt x="1928" y="1436"/>
                  </a:lnTo>
                  <a:lnTo>
                    <a:pt x="1919" y="1389"/>
                  </a:lnTo>
                  <a:lnTo>
                    <a:pt x="1917" y="1341"/>
                  </a:lnTo>
                  <a:lnTo>
                    <a:pt x="1919" y="1296"/>
                  </a:lnTo>
                  <a:lnTo>
                    <a:pt x="1927" y="1253"/>
                  </a:lnTo>
                  <a:lnTo>
                    <a:pt x="1939" y="1212"/>
                  </a:lnTo>
                  <a:lnTo>
                    <a:pt x="1954" y="1172"/>
                  </a:lnTo>
                  <a:lnTo>
                    <a:pt x="1975" y="1136"/>
                  </a:lnTo>
                  <a:lnTo>
                    <a:pt x="1551" y="711"/>
                  </a:lnTo>
                  <a:lnTo>
                    <a:pt x="1513" y="733"/>
                  </a:lnTo>
                  <a:lnTo>
                    <a:pt x="1472" y="751"/>
                  </a:lnTo>
                  <a:lnTo>
                    <a:pt x="1430" y="763"/>
                  </a:lnTo>
                  <a:lnTo>
                    <a:pt x="1386" y="772"/>
                  </a:lnTo>
                  <a:lnTo>
                    <a:pt x="1339" y="774"/>
                  </a:lnTo>
                  <a:lnTo>
                    <a:pt x="1294" y="772"/>
                  </a:lnTo>
                  <a:lnTo>
                    <a:pt x="1249" y="763"/>
                  </a:lnTo>
                  <a:lnTo>
                    <a:pt x="1207" y="751"/>
                  </a:lnTo>
                  <a:lnTo>
                    <a:pt x="1167" y="733"/>
                  </a:lnTo>
                  <a:lnTo>
                    <a:pt x="1128" y="711"/>
                  </a:lnTo>
                  <a:lnTo>
                    <a:pt x="711" y="1129"/>
                  </a:lnTo>
                  <a:lnTo>
                    <a:pt x="732" y="1167"/>
                  </a:lnTo>
                  <a:lnTo>
                    <a:pt x="750" y="1208"/>
                  </a:lnTo>
                  <a:lnTo>
                    <a:pt x="763" y="1250"/>
                  </a:lnTo>
                  <a:lnTo>
                    <a:pt x="771" y="1294"/>
                  </a:lnTo>
                  <a:lnTo>
                    <a:pt x="773" y="1341"/>
                  </a:lnTo>
                  <a:lnTo>
                    <a:pt x="771" y="1389"/>
                  </a:lnTo>
                  <a:lnTo>
                    <a:pt x="762" y="1436"/>
                  </a:lnTo>
                  <a:lnTo>
                    <a:pt x="748" y="1480"/>
                  </a:lnTo>
                  <a:lnTo>
                    <a:pt x="728" y="1522"/>
                  </a:lnTo>
                  <a:lnTo>
                    <a:pt x="705" y="1562"/>
                  </a:lnTo>
                  <a:lnTo>
                    <a:pt x="676" y="1597"/>
                  </a:lnTo>
                  <a:lnTo>
                    <a:pt x="644" y="1629"/>
                  </a:lnTo>
                  <a:lnTo>
                    <a:pt x="607" y="1658"/>
                  </a:lnTo>
                  <a:lnTo>
                    <a:pt x="569" y="1683"/>
                  </a:lnTo>
                  <a:lnTo>
                    <a:pt x="526" y="1701"/>
                  </a:lnTo>
                  <a:lnTo>
                    <a:pt x="482" y="1716"/>
                  </a:lnTo>
                  <a:lnTo>
                    <a:pt x="436" y="1725"/>
                  </a:lnTo>
                  <a:lnTo>
                    <a:pt x="387" y="1728"/>
                  </a:lnTo>
                  <a:lnTo>
                    <a:pt x="338" y="1725"/>
                  </a:lnTo>
                  <a:lnTo>
                    <a:pt x="292" y="1716"/>
                  </a:lnTo>
                  <a:lnTo>
                    <a:pt x="247" y="1701"/>
                  </a:lnTo>
                  <a:lnTo>
                    <a:pt x="205" y="1683"/>
                  </a:lnTo>
                  <a:lnTo>
                    <a:pt x="166" y="1658"/>
                  </a:lnTo>
                  <a:lnTo>
                    <a:pt x="131" y="1629"/>
                  </a:lnTo>
                  <a:lnTo>
                    <a:pt x="97" y="1597"/>
                  </a:lnTo>
                  <a:lnTo>
                    <a:pt x="70" y="1562"/>
                  </a:lnTo>
                  <a:lnTo>
                    <a:pt x="45" y="1522"/>
                  </a:lnTo>
                  <a:lnTo>
                    <a:pt x="27" y="1480"/>
                  </a:lnTo>
                  <a:lnTo>
                    <a:pt x="12" y="1436"/>
                  </a:lnTo>
                  <a:lnTo>
                    <a:pt x="3" y="1389"/>
                  </a:lnTo>
                  <a:lnTo>
                    <a:pt x="0" y="1341"/>
                  </a:lnTo>
                  <a:lnTo>
                    <a:pt x="3" y="1292"/>
                  </a:lnTo>
                  <a:lnTo>
                    <a:pt x="12" y="1245"/>
                  </a:lnTo>
                  <a:lnTo>
                    <a:pt x="27" y="1201"/>
                  </a:lnTo>
                  <a:lnTo>
                    <a:pt x="45" y="1159"/>
                  </a:lnTo>
                  <a:lnTo>
                    <a:pt x="70" y="1119"/>
                  </a:lnTo>
                  <a:lnTo>
                    <a:pt x="97" y="1084"/>
                  </a:lnTo>
                  <a:lnTo>
                    <a:pt x="131" y="1052"/>
                  </a:lnTo>
                  <a:lnTo>
                    <a:pt x="166" y="1023"/>
                  </a:lnTo>
                  <a:lnTo>
                    <a:pt x="205" y="999"/>
                  </a:lnTo>
                  <a:lnTo>
                    <a:pt x="247" y="980"/>
                  </a:lnTo>
                  <a:lnTo>
                    <a:pt x="292" y="965"/>
                  </a:lnTo>
                  <a:lnTo>
                    <a:pt x="338" y="957"/>
                  </a:lnTo>
                  <a:lnTo>
                    <a:pt x="387" y="953"/>
                  </a:lnTo>
                  <a:lnTo>
                    <a:pt x="432" y="957"/>
                  </a:lnTo>
                  <a:lnTo>
                    <a:pt x="477" y="964"/>
                  </a:lnTo>
                  <a:lnTo>
                    <a:pt x="520" y="976"/>
                  </a:lnTo>
                  <a:lnTo>
                    <a:pt x="560" y="994"/>
                  </a:lnTo>
                  <a:lnTo>
                    <a:pt x="597" y="1016"/>
                  </a:lnTo>
                  <a:lnTo>
                    <a:pt x="1015" y="598"/>
                  </a:lnTo>
                  <a:lnTo>
                    <a:pt x="994" y="560"/>
                  </a:lnTo>
                  <a:lnTo>
                    <a:pt x="977" y="520"/>
                  </a:lnTo>
                  <a:lnTo>
                    <a:pt x="963" y="477"/>
                  </a:lnTo>
                  <a:lnTo>
                    <a:pt x="956" y="433"/>
                  </a:lnTo>
                  <a:lnTo>
                    <a:pt x="952" y="387"/>
                  </a:lnTo>
                  <a:lnTo>
                    <a:pt x="956" y="339"/>
                  </a:lnTo>
                  <a:lnTo>
                    <a:pt x="964" y="291"/>
                  </a:lnTo>
                  <a:lnTo>
                    <a:pt x="979" y="247"/>
                  </a:lnTo>
                  <a:lnTo>
                    <a:pt x="998" y="205"/>
                  </a:lnTo>
                  <a:lnTo>
                    <a:pt x="1022" y="166"/>
                  </a:lnTo>
                  <a:lnTo>
                    <a:pt x="1051" y="130"/>
                  </a:lnTo>
                  <a:lnTo>
                    <a:pt x="1083" y="98"/>
                  </a:lnTo>
                  <a:lnTo>
                    <a:pt x="1118" y="69"/>
                  </a:lnTo>
                  <a:lnTo>
                    <a:pt x="1158" y="46"/>
                  </a:lnTo>
                  <a:lnTo>
                    <a:pt x="1200" y="26"/>
                  </a:lnTo>
                  <a:lnTo>
                    <a:pt x="1244" y="11"/>
                  </a:lnTo>
                  <a:lnTo>
                    <a:pt x="1291" y="2"/>
                  </a:lnTo>
                  <a:lnTo>
                    <a:pt x="1339" y="0"/>
                  </a:lnTo>
                  <a:lnTo>
                    <a:pt x="1388" y="2"/>
                  </a:lnTo>
                  <a:lnTo>
                    <a:pt x="1435" y="11"/>
                  </a:lnTo>
                  <a:lnTo>
                    <a:pt x="1479" y="26"/>
                  </a:lnTo>
                  <a:lnTo>
                    <a:pt x="1521" y="46"/>
                  </a:lnTo>
                  <a:lnTo>
                    <a:pt x="1561" y="69"/>
                  </a:lnTo>
                  <a:lnTo>
                    <a:pt x="1596" y="98"/>
                  </a:lnTo>
                  <a:lnTo>
                    <a:pt x="1628" y="130"/>
                  </a:lnTo>
                  <a:lnTo>
                    <a:pt x="1657" y="166"/>
                  </a:lnTo>
                  <a:lnTo>
                    <a:pt x="1681" y="205"/>
                  </a:lnTo>
                  <a:lnTo>
                    <a:pt x="1700" y="247"/>
                  </a:lnTo>
                  <a:lnTo>
                    <a:pt x="1714" y="291"/>
                  </a:lnTo>
                  <a:lnTo>
                    <a:pt x="1723" y="339"/>
                  </a:lnTo>
                  <a:lnTo>
                    <a:pt x="1727" y="387"/>
                  </a:lnTo>
                  <a:lnTo>
                    <a:pt x="1723" y="433"/>
                  </a:lnTo>
                  <a:lnTo>
                    <a:pt x="1716" y="477"/>
                  </a:lnTo>
                  <a:lnTo>
                    <a:pt x="1703" y="520"/>
                  </a:lnTo>
                  <a:lnTo>
                    <a:pt x="1686" y="560"/>
                  </a:lnTo>
                  <a:lnTo>
                    <a:pt x="1664" y="598"/>
                  </a:lnTo>
                  <a:lnTo>
                    <a:pt x="2086" y="1021"/>
                  </a:lnTo>
                  <a:lnTo>
                    <a:pt x="2125" y="997"/>
                  </a:lnTo>
                  <a:lnTo>
                    <a:pt x="2166" y="979"/>
                  </a:lnTo>
                  <a:lnTo>
                    <a:pt x="2210" y="965"/>
                  </a:lnTo>
                  <a:lnTo>
                    <a:pt x="2255" y="957"/>
                  </a:lnTo>
                  <a:lnTo>
                    <a:pt x="2303" y="953"/>
                  </a:lnTo>
                  <a:lnTo>
                    <a:pt x="2349" y="957"/>
                  </a:lnTo>
                  <a:lnTo>
                    <a:pt x="2394" y="964"/>
                  </a:lnTo>
                  <a:lnTo>
                    <a:pt x="2437" y="976"/>
                  </a:lnTo>
                  <a:lnTo>
                    <a:pt x="2476" y="994"/>
                  </a:lnTo>
                  <a:lnTo>
                    <a:pt x="2514" y="1016"/>
                  </a:lnTo>
                  <a:lnTo>
                    <a:pt x="2932" y="598"/>
                  </a:lnTo>
                  <a:lnTo>
                    <a:pt x="2910" y="560"/>
                  </a:lnTo>
                  <a:lnTo>
                    <a:pt x="2892" y="520"/>
                  </a:lnTo>
                  <a:lnTo>
                    <a:pt x="2880" y="477"/>
                  </a:lnTo>
                  <a:lnTo>
                    <a:pt x="2872" y="433"/>
                  </a:lnTo>
                  <a:lnTo>
                    <a:pt x="2869" y="387"/>
                  </a:lnTo>
                  <a:lnTo>
                    <a:pt x="2872" y="339"/>
                  </a:lnTo>
                  <a:lnTo>
                    <a:pt x="2881" y="291"/>
                  </a:lnTo>
                  <a:lnTo>
                    <a:pt x="2896" y="247"/>
                  </a:lnTo>
                  <a:lnTo>
                    <a:pt x="2914" y="205"/>
                  </a:lnTo>
                  <a:lnTo>
                    <a:pt x="2939" y="166"/>
                  </a:lnTo>
                  <a:lnTo>
                    <a:pt x="2968" y="130"/>
                  </a:lnTo>
                  <a:lnTo>
                    <a:pt x="3000" y="98"/>
                  </a:lnTo>
                  <a:lnTo>
                    <a:pt x="3035" y="69"/>
                  </a:lnTo>
                  <a:lnTo>
                    <a:pt x="3075" y="46"/>
                  </a:lnTo>
                  <a:lnTo>
                    <a:pt x="3117" y="26"/>
                  </a:lnTo>
                  <a:lnTo>
                    <a:pt x="3161" y="11"/>
                  </a:lnTo>
                  <a:lnTo>
                    <a:pt x="3208" y="2"/>
                  </a:lnTo>
                  <a:lnTo>
                    <a:pt x="3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54" name="Freeform 92"/>
            <p:cNvSpPr>
              <a:spLocks/>
            </p:cNvSpPr>
            <p:nvPr/>
          </p:nvSpPr>
          <p:spPr bwMode="auto">
            <a:xfrm>
              <a:off x="10180638" y="2981325"/>
              <a:ext cx="50800" cy="50800"/>
            </a:xfrm>
            <a:custGeom>
              <a:avLst/>
              <a:gdLst>
                <a:gd name="T0" fmla="*/ 242 w 322"/>
                <a:gd name="T1" fmla="*/ 0 h 322"/>
                <a:gd name="T2" fmla="*/ 262 w 322"/>
                <a:gd name="T3" fmla="*/ 2 h 322"/>
                <a:gd name="T4" fmla="*/ 282 w 322"/>
                <a:gd name="T5" fmla="*/ 10 h 322"/>
                <a:gd name="T6" fmla="*/ 299 w 322"/>
                <a:gd name="T7" fmla="*/ 23 h 322"/>
                <a:gd name="T8" fmla="*/ 312 w 322"/>
                <a:gd name="T9" fmla="*/ 40 h 322"/>
                <a:gd name="T10" fmla="*/ 320 w 322"/>
                <a:gd name="T11" fmla="*/ 59 h 322"/>
                <a:gd name="T12" fmla="*/ 322 w 322"/>
                <a:gd name="T13" fmla="*/ 80 h 322"/>
                <a:gd name="T14" fmla="*/ 320 w 322"/>
                <a:gd name="T15" fmla="*/ 99 h 322"/>
                <a:gd name="T16" fmla="*/ 312 w 322"/>
                <a:gd name="T17" fmla="*/ 118 h 322"/>
                <a:gd name="T18" fmla="*/ 299 w 322"/>
                <a:gd name="T19" fmla="*/ 136 h 322"/>
                <a:gd name="T20" fmla="*/ 136 w 322"/>
                <a:gd name="T21" fmla="*/ 299 h 322"/>
                <a:gd name="T22" fmla="*/ 119 w 322"/>
                <a:gd name="T23" fmla="*/ 312 h 322"/>
                <a:gd name="T24" fmla="*/ 100 w 322"/>
                <a:gd name="T25" fmla="*/ 320 h 322"/>
                <a:gd name="T26" fmla="*/ 80 w 322"/>
                <a:gd name="T27" fmla="*/ 322 h 322"/>
                <a:gd name="T28" fmla="*/ 60 w 322"/>
                <a:gd name="T29" fmla="*/ 320 h 322"/>
                <a:gd name="T30" fmla="*/ 40 w 322"/>
                <a:gd name="T31" fmla="*/ 312 h 322"/>
                <a:gd name="T32" fmla="*/ 23 w 322"/>
                <a:gd name="T33" fmla="*/ 299 h 322"/>
                <a:gd name="T34" fmla="*/ 10 w 322"/>
                <a:gd name="T35" fmla="*/ 282 h 322"/>
                <a:gd name="T36" fmla="*/ 2 w 322"/>
                <a:gd name="T37" fmla="*/ 262 h 322"/>
                <a:gd name="T38" fmla="*/ 0 w 322"/>
                <a:gd name="T39" fmla="*/ 242 h 322"/>
                <a:gd name="T40" fmla="*/ 2 w 322"/>
                <a:gd name="T41" fmla="*/ 221 h 322"/>
                <a:gd name="T42" fmla="*/ 10 w 322"/>
                <a:gd name="T43" fmla="*/ 202 h 322"/>
                <a:gd name="T44" fmla="*/ 23 w 322"/>
                <a:gd name="T45" fmla="*/ 186 h 322"/>
                <a:gd name="T46" fmla="*/ 186 w 322"/>
                <a:gd name="T47" fmla="*/ 23 h 322"/>
                <a:gd name="T48" fmla="*/ 202 w 322"/>
                <a:gd name="T49" fmla="*/ 10 h 322"/>
                <a:gd name="T50" fmla="*/ 222 w 322"/>
                <a:gd name="T51" fmla="*/ 2 h 322"/>
                <a:gd name="T52" fmla="*/ 242 w 322"/>
                <a:gd name="T53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2" h="322">
                  <a:moveTo>
                    <a:pt x="242" y="0"/>
                  </a:moveTo>
                  <a:lnTo>
                    <a:pt x="262" y="2"/>
                  </a:lnTo>
                  <a:lnTo>
                    <a:pt x="282" y="10"/>
                  </a:lnTo>
                  <a:lnTo>
                    <a:pt x="299" y="23"/>
                  </a:lnTo>
                  <a:lnTo>
                    <a:pt x="312" y="40"/>
                  </a:lnTo>
                  <a:lnTo>
                    <a:pt x="320" y="59"/>
                  </a:lnTo>
                  <a:lnTo>
                    <a:pt x="322" y="80"/>
                  </a:lnTo>
                  <a:lnTo>
                    <a:pt x="320" y="99"/>
                  </a:lnTo>
                  <a:lnTo>
                    <a:pt x="312" y="118"/>
                  </a:lnTo>
                  <a:lnTo>
                    <a:pt x="299" y="136"/>
                  </a:lnTo>
                  <a:lnTo>
                    <a:pt x="136" y="299"/>
                  </a:lnTo>
                  <a:lnTo>
                    <a:pt x="119" y="312"/>
                  </a:lnTo>
                  <a:lnTo>
                    <a:pt x="100" y="320"/>
                  </a:lnTo>
                  <a:lnTo>
                    <a:pt x="80" y="322"/>
                  </a:lnTo>
                  <a:lnTo>
                    <a:pt x="60" y="320"/>
                  </a:lnTo>
                  <a:lnTo>
                    <a:pt x="40" y="312"/>
                  </a:lnTo>
                  <a:lnTo>
                    <a:pt x="23" y="299"/>
                  </a:lnTo>
                  <a:lnTo>
                    <a:pt x="10" y="282"/>
                  </a:lnTo>
                  <a:lnTo>
                    <a:pt x="2" y="262"/>
                  </a:lnTo>
                  <a:lnTo>
                    <a:pt x="0" y="242"/>
                  </a:lnTo>
                  <a:lnTo>
                    <a:pt x="2" y="221"/>
                  </a:lnTo>
                  <a:lnTo>
                    <a:pt x="10" y="202"/>
                  </a:lnTo>
                  <a:lnTo>
                    <a:pt x="23" y="186"/>
                  </a:lnTo>
                  <a:lnTo>
                    <a:pt x="186" y="23"/>
                  </a:lnTo>
                  <a:lnTo>
                    <a:pt x="202" y="10"/>
                  </a:lnTo>
                  <a:lnTo>
                    <a:pt x="222" y="2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55" name="Freeform 93"/>
            <p:cNvSpPr>
              <a:spLocks/>
            </p:cNvSpPr>
            <p:nvPr/>
          </p:nvSpPr>
          <p:spPr bwMode="auto">
            <a:xfrm>
              <a:off x="10402888" y="2900363"/>
              <a:ext cx="50800" cy="50800"/>
            </a:xfrm>
            <a:custGeom>
              <a:avLst/>
              <a:gdLst>
                <a:gd name="T0" fmla="*/ 243 w 323"/>
                <a:gd name="T1" fmla="*/ 0 h 323"/>
                <a:gd name="T2" fmla="*/ 264 w 323"/>
                <a:gd name="T3" fmla="*/ 3 h 323"/>
                <a:gd name="T4" fmla="*/ 282 w 323"/>
                <a:gd name="T5" fmla="*/ 10 h 323"/>
                <a:gd name="T6" fmla="*/ 300 w 323"/>
                <a:gd name="T7" fmla="*/ 24 h 323"/>
                <a:gd name="T8" fmla="*/ 312 w 323"/>
                <a:gd name="T9" fmla="*/ 40 h 323"/>
                <a:gd name="T10" fmla="*/ 320 w 323"/>
                <a:gd name="T11" fmla="*/ 60 h 323"/>
                <a:gd name="T12" fmla="*/ 323 w 323"/>
                <a:gd name="T13" fmla="*/ 80 h 323"/>
                <a:gd name="T14" fmla="*/ 320 w 323"/>
                <a:gd name="T15" fmla="*/ 100 h 323"/>
                <a:gd name="T16" fmla="*/ 312 w 323"/>
                <a:gd name="T17" fmla="*/ 120 h 323"/>
                <a:gd name="T18" fmla="*/ 300 w 323"/>
                <a:gd name="T19" fmla="*/ 137 h 323"/>
                <a:gd name="T20" fmla="*/ 138 w 323"/>
                <a:gd name="T21" fmla="*/ 299 h 323"/>
                <a:gd name="T22" fmla="*/ 120 w 323"/>
                <a:gd name="T23" fmla="*/ 313 h 323"/>
                <a:gd name="T24" fmla="*/ 101 w 323"/>
                <a:gd name="T25" fmla="*/ 320 h 323"/>
                <a:gd name="T26" fmla="*/ 80 w 323"/>
                <a:gd name="T27" fmla="*/ 323 h 323"/>
                <a:gd name="T28" fmla="*/ 60 w 323"/>
                <a:gd name="T29" fmla="*/ 320 h 323"/>
                <a:gd name="T30" fmla="*/ 41 w 323"/>
                <a:gd name="T31" fmla="*/ 313 h 323"/>
                <a:gd name="T32" fmla="*/ 24 w 323"/>
                <a:gd name="T33" fmla="*/ 299 h 323"/>
                <a:gd name="T34" fmla="*/ 12 w 323"/>
                <a:gd name="T35" fmla="*/ 283 h 323"/>
                <a:gd name="T36" fmla="*/ 4 w 323"/>
                <a:gd name="T37" fmla="*/ 263 h 323"/>
                <a:gd name="T38" fmla="*/ 0 w 323"/>
                <a:gd name="T39" fmla="*/ 243 h 323"/>
                <a:gd name="T40" fmla="*/ 4 w 323"/>
                <a:gd name="T41" fmla="*/ 223 h 323"/>
                <a:gd name="T42" fmla="*/ 12 w 323"/>
                <a:gd name="T43" fmla="*/ 203 h 323"/>
                <a:gd name="T44" fmla="*/ 24 w 323"/>
                <a:gd name="T45" fmla="*/ 186 h 323"/>
                <a:gd name="T46" fmla="*/ 186 w 323"/>
                <a:gd name="T47" fmla="*/ 24 h 323"/>
                <a:gd name="T48" fmla="*/ 204 w 323"/>
                <a:gd name="T49" fmla="*/ 10 h 323"/>
                <a:gd name="T50" fmla="*/ 223 w 323"/>
                <a:gd name="T51" fmla="*/ 3 h 323"/>
                <a:gd name="T52" fmla="*/ 243 w 323"/>
                <a:gd name="T53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3" h="323">
                  <a:moveTo>
                    <a:pt x="243" y="0"/>
                  </a:moveTo>
                  <a:lnTo>
                    <a:pt x="264" y="3"/>
                  </a:lnTo>
                  <a:lnTo>
                    <a:pt x="282" y="10"/>
                  </a:lnTo>
                  <a:lnTo>
                    <a:pt x="300" y="24"/>
                  </a:lnTo>
                  <a:lnTo>
                    <a:pt x="312" y="40"/>
                  </a:lnTo>
                  <a:lnTo>
                    <a:pt x="320" y="60"/>
                  </a:lnTo>
                  <a:lnTo>
                    <a:pt x="323" y="80"/>
                  </a:lnTo>
                  <a:lnTo>
                    <a:pt x="320" y="100"/>
                  </a:lnTo>
                  <a:lnTo>
                    <a:pt x="312" y="120"/>
                  </a:lnTo>
                  <a:lnTo>
                    <a:pt x="300" y="137"/>
                  </a:lnTo>
                  <a:lnTo>
                    <a:pt x="138" y="299"/>
                  </a:lnTo>
                  <a:lnTo>
                    <a:pt x="120" y="313"/>
                  </a:lnTo>
                  <a:lnTo>
                    <a:pt x="101" y="320"/>
                  </a:lnTo>
                  <a:lnTo>
                    <a:pt x="80" y="323"/>
                  </a:lnTo>
                  <a:lnTo>
                    <a:pt x="60" y="320"/>
                  </a:lnTo>
                  <a:lnTo>
                    <a:pt x="41" y="313"/>
                  </a:lnTo>
                  <a:lnTo>
                    <a:pt x="24" y="299"/>
                  </a:lnTo>
                  <a:lnTo>
                    <a:pt x="12" y="283"/>
                  </a:lnTo>
                  <a:lnTo>
                    <a:pt x="4" y="263"/>
                  </a:lnTo>
                  <a:lnTo>
                    <a:pt x="0" y="243"/>
                  </a:lnTo>
                  <a:lnTo>
                    <a:pt x="4" y="223"/>
                  </a:lnTo>
                  <a:lnTo>
                    <a:pt x="12" y="203"/>
                  </a:lnTo>
                  <a:lnTo>
                    <a:pt x="24" y="186"/>
                  </a:lnTo>
                  <a:lnTo>
                    <a:pt x="186" y="24"/>
                  </a:lnTo>
                  <a:lnTo>
                    <a:pt x="204" y="10"/>
                  </a:lnTo>
                  <a:lnTo>
                    <a:pt x="223" y="3"/>
                  </a:lnTo>
                  <a:lnTo>
                    <a:pt x="2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56" name="Freeform 124"/>
          <p:cNvSpPr>
            <a:spLocks noEditPoints="1"/>
          </p:cNvSpPr>
          <p:nvPr/>
        </p:nvSpPr>
        <p:spPr bwMode="auto">
          <a:xfrm>
            <a:off x="6254586" y="2641541"/>
            <a:ext cx="448786" cy="395914"/>
          </a:xfrm>
          <a:custGeom>
            <a:avLst/>
            <a:gdLst>
              <a:gd name="T0" fmla="*/ 1495 w 3650"/>
              <a:gd name="T1" fmla="*/ 3047 h 3224"/>
              <a:gd name="T2" fmla="*/ 1498 w 3650"/>
              <a:gd name="T3" fmla="*/ 3044 h 3224"/>
              <a:gd name="T4" fmla="*/ 198 w 3650"/>
              <a:gd name="T5" fmla="*/ 981 h 3224"/>
              <a:gd name="T6" fmla="*/ 179 w 3650"/>
              <a:gd name="T7" fmla="*/ 1543 h 3224"/>
              <a:gd name="T8" fmla="*/ 342 w 3650"/>
              <a:gd name="T9" fmla="*/ 1579 h 3224"/>
              <a:gd name="T10" fmla="*/ 3250 w 3650"/>
              <a:gd name="T11" fmla="*/ 1591 h 3224"/>
              <a:gd name="T12" fmla="*/ 3423 w 3650"/>
              <a:gd name="T13" fmla="*/ 1451 h 3224"/>
              <a:gd name="T14" fmla="*/ 3470 w 3650"/>
              <a:gd name="T15" fmla="*/ 1227 h 3224"/>
              <a:gd name="T16" fmla="*/ 3366 w 3650"/>
              <a:gd name="T17" fmla="*/ 1029 h 3224"/>
              <a:gd name="T18" fmla="*/ 617 w 3650"/>
              <a:gd name="T19" fmla="*/ 728 h 3224"/>
              <a:gd name="T20" fmla="*/ 529 w 3650"/>
              <a:gd name="T21" fmla="*/ 784 h 3224"/>
              <a:gd name="T22" fmla="*/ 521 w 3650"/>
              <a:gd name="T23" fmla="*/ 1746 h 3224"/>
              <a:gd name="T24" fmla="*/ 585 w 3650"/>
              <a:gd name="T25" fmla="*/ 1816 h 3224"/>
              <a:gd name="T26" fmla="*/ 627 w 3650"/>
              <a:gd name="T27" fmla="*/ 1821 h 3224"/>
              <a:gd name="T28" fmla="*/ 761 w 3650"/>
              <a:gd name="T29" fmla="*/ 1822 h 3224"/>
              <a:gd name="T30" fmla="*/ 949 w 3650"/>
              <a:gd name="T31" fmla="*/ 1822 h 3224"/>
              <a:gd name="T32" fmla="*/ 1083 w 3650"/>
              <a:gd name="T33" fmla="*/ 1822 h 3224"/>
              <a:gd name="T34" fmla="*/ 3024 w 3650"/>
              <a:gd name="T35" fmla="*/ 175 h 3224"/>
              <a:gd name="T36" fmla="*/ 2568 w 3650"/>
              <a:gd name="T37" fmla="*/ 398 h 3224"/>
              <a:gd name="T38" fmla="*/ 1772 w 3650"/>
              <a:gd name="T39" fmla="*/ 645 h 3224"/>
              <a:gd name="T40" fmla="*/ 1441 w 3650"/>
              <a:gd name="T41" fmla="*/ 1850 h 3224"/>
              <a:gd name="T42" fmla="*/ 2255 w 3650"/>
              <a:gd name="T43" fmla="*/ 2034 h 3224"/>
              <a:gd name="T44" fmla="*/ 3022 w 3650"/>
              <a:gd name="T45" fmla="*/ 2373 h 3224"/>
              <a:gd name="T46" fmla="*/ 3028 w 3650"/>
              <a:gd name="T47" fmla="*/ 2371 h 3224"/>
              <a:gd name="T48" fmla="*/ 3026 w 3650"/>
              <a:gd name="T49" fmla="*/ 177 h 3224"/>
              <a:gd name="T50" fmla="*/ 3116 w 3650"/>
              <a:gd name="T51" fmla="*/ 24 h 3224"/>
              <a:gd name="T52" fmla="*/ 3202 w 3650"/>
              <a:gd name="T53" fmla="*/ 148 h 3224"/>
              <a:gd name="T54" fmla="*/ 3368 w 3650"/>
              <a:gd name="T55" fmla="*/ 817 h 3224"/>
              <a:gd name="T56" fmla="*/ 3571 w 3650"/>
              <a:gd name="T57" fmla="*/ 1003 h 3224"/>
              <a:gd name="T58" fmla="*/ 3650 w 3650"/>
              <a:gd name="T59" fmla="*/ 1274 h 3224"/>
              <a:gd name="T60" fmla="*/ 3571 w 3650"/>
              <a:gd name="T61" fmla="*/ 1546 h 3224"/>
              <a:gd name="T62" fmla="*/ 3368 w 3650"/>
              <a:gd name="T63" fmla="*/ 1732 h 3224"/>
              <a:gd name="T64" fmla="*/ 3202 w 3650"/>
              <a:gd name="T65" fmla="*/ 2402 h 3224"/>
              <a:gd name="T66" fmla="*/ 3116 w 3650"/>
              <a:gd name="T67" fmla="*/ 2525 h 3224"/>
              <a:gd name="T68" fmla="*/ 2964 w 3650"/>
              <a:gd name="T69" fmla="*/ 2540 h 3224"/>
              <a:gd name="T70" fmla="*/ 2369 w 3650"/>
              <a:gd name="T71" fmla="*/ 2262 h 3224"/>
              <a:gd name="T72" fmla="*/ 1621 w 3650"/>
              <a:gd name="T73" fmla="*/ 2055 h 3224"/>
              <a:gd name="T74" fmla="*/ 1675 w 3650"/>
              <a:gd name="T75" fmla="*/ 3040 h 3224"/>
              <a:gd name="T76" fmla="*/ 1624 w 3650"/>
              <a:gd name="T77" fmla="*/ 3170 h 3224"/>
              <a:gd name="T78" fmla="*/ 1495 w 3650"/>
              <a:gd name="T79" fmla="*/ 3224 h 3224"/>
              <a:gd name="T80" fmla="*/ 969 w 3650"/>
              <a:gd name="T81" fmla="*/ 3182 h 3224"/>
              <a:gd name="T82" fmla="*/ 470 w 3650"/>
              <a:gd name="T83" fmla="*/ 1956 h 3224"/>
              <a:gd name="T84" fmla="*/ 352 w 3650"/>
              <a:gd name="T85" fmla="*/ 1797 h 3224"/>
              <a:gd name="T86" fmla="*/ 124 w 3650"/>
              <a:gd name="T87" fmla="*/ 1729 h 3224"/>
              <a:gd name="T88" fmla="*/ 12 w 3650"/>
              <a:gd name="T89" fmla="*/ 1598 h 3224"/>
              <a:gd name="T90" fmla="*/ 12 w 3650"/>
              <a:gd name="T91" fmla="*/ 951 h 3224"/>
              <a:gd name="T92" fmla="*/ 124 w 3650"/>
              <a:gd name="T93" fmla="*/ 821 h 3224"/>
              <a:gd name="T94" fmla="*/ 352 w 3650"/>
              <a:gd name="T95" fmla="*/ 755 h 3224"/>
              <a:gd name="T96" fmla="*/ 465 w 3650"/>
              <a:gd name="T97" fmla="*/ 598 h 3224"/>
              <a:gd name="T98" fmla="*/ 622 w 3650"/>
              <a:gd name="T99" fmla="*/ 552 h 3224"/>
              <a:gd name="T100" fmla="*/ 739 w 3650"/>
              <a:gd name="T101" fmla="*/ 552 h 3224"/>
              <a:gd name="T102" fmla="*/ 940 w 3650"/>
              <a:gd name="T103" fmla="*/ 551 h 3224"/>
              <a:gd name="T104" fmla="*/ 1123 w 3650"/>
              <a:gd name="T105" fmla="*/ 549 h 3224"/>
              <a:gd name="T106" fmla="*/ 1352 w 3650"/>
              <a:gd name="T107" fmla="*/ 533 h 3224"/>
              <a:gd name="T108" fmla="*/ 2169 w 3650"/>
              <a:gd name="T109" fmla="*/ 357 h 3224"/>
              <a:gd name="T110" fmla="*/ 2935 w 3650"/>
              <a:gd name="T111" fmla="*/ 23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650" h="3224">
                <a:moveTo>
                  <a:pt x="702" y="1998"/>
                </a:moveTo>
                <a:lnTo>
                  <a:pt x="1082" y="3046"/>
                </a:lnTo>
                <a:lnTo>
                  <a:pt x="1083" y="3047"/>
                </a:lnTo>
                <a:lnTo>
                  <a:pt x="1084" y="3047"/>
                </a:lnTo>
                <a:lnTo>
                  <a:pt x="1495" y="3047"/>
                </a:lnTo>
                <a:lnTo>
                  <a:pt x="1497" y="3047"/>
                </a:lnTo>
                <a:lnTo>
                  <a:pt x="1498" y="3046"/>
                </a:lnTo>
                <a:lnTo>
                  <a:pt x="1498" y="3046"/>
                </a:lnTo>
                <a:lnTo>
                  <a:pt x="1498" y="3045"/>
                </a:lnTo>
                <a:lnTo>
                  <a:pt x="1498" y="3044"/>
                </a:lnTo>
                <a:lnTo>
                  <a:pt x="1118" y="1998"/>
                </a:lnTo>
                <a:lnTo>
                  <a:pt x="702" y="1998"/>
                </a:lnTo>
                <a:close/>
                <a:moveTo>
                  <a:pt x="229" y="971"/>
                </a:moveTo>
                <a:lnTo>
                  <a:pt x="212" y="974"/>
                </a:lnTo>
                <a:lnTo>
                  <a:pt x="198" y="981"/>
                </a:lnTo>
                <a:lnTo>
                  <a:pt x="187" y="993"/>
                </a:lnTo>
                <a:lnTo>
                  <a:pt x="179" y="1008"/>
                </a:lnTo>
                <a:lnTo>
                  <a:pt x="176" y="1023"/>
                </a:lnTo>
                <a:lnTo>
                  <a:pt x="176" y="1527"/>
                </a:lnTo>
                <a:lnTo>
                  <a:pt x="179" y="1543"/>
                </a:lnTo>
                <a:lnTo>
                  <a:pt x="187" y="1558"/>
                </a:lnTo>
                <a:lnTo>
                  <a:pt x="198" y="1569"/>
                </a:lnTo>
                <a:lnTo>
                  <a:pt x="212" y="1576"/>
                </a:lnTo>
                <a:lnTo>
                  <a:pt x="229" y="1579"/>
                </a:lnTo>
                <a:lnTo>
                  <a:pt x="342" y="1579"/>
                </a:lnTo>
                <a:lnTo>
                  <a:pt x="342" y="971"/>
                </a:lnTo>
                <a:lnTo>
                  <a:pt x="229" y="971"/>
                </a:lnTo>
                <a:close/>
                <a:moveTo>
                  <a:pt x="3204" y="946"/>
                </a:moveTo>
                <a:lnTo>
                  <a:pt x="3204" y="1604"/>
                </a:lnTo>
                <a:lnTo>
                  <a:pt x="3250" y="1591"/>
                </a:lnTo>
                <a:lnTo>
                  <a:pt x="3292" y="1573"/>
                </a:lnTo>
                <a:lnTo>
                  <a:pt x="3330" y="1550"/>
                </a:lnTo>
                <a:lnTo>
                  <a:pt x="3366" y="1521"/>
                </a:lnTo>
                <a:lnTo>
                  <a:pt x="3397" y="1489"/>
                </a:lnTo>
                <a:lnTo>
                  <a:pt x="3423" y="1451"/>
                </a:lnTo>
                <a:lnTo>
                  <a:pt x="3444" y="1411"/>
                </a:lnTo>
                <a:lnTo>
                  <a:pt x="3461" y="1368"/>
                </a:lnTo>
                <a:lnTo>
                  <a:pt x="3470" y="1323"/>
                </a:lnTo>
                <a:lnTo>
                  <a:pt x="3474" y="1274"/>
                </a:lnTo>
                <a:lnTo>
                  <a:pt x="3470" y="1227"/>
                </a:lnTo>
                <a:lnTo>
                  <a:pt x="3461" y="1181"/>
                </a:lnTo>
                <a:lnTo>
                  <a:pt x="3444" y="1138"/>
                </a:lnTo>
                <a:lnTo>
                  <a:pt x="3423" y="1098"/>
                </a:lnTo>
                <a:lnTo>
                  <a:pt x="3397" y="1061"/>
                </a:lnTo>
                <a:lnTo>
                  <a:pt x="3366" y="1029"/>
                </a:lnTo>
                <a:lnTo>
                  <a:pt x="3330" y="1000"/>
                </a:lnTo>
                <a:lnTo>
                  <a:pt x="3292" y="977"/>
                </a:lnTo>
                <a:lnTo>
                  <a:pt x="3250" y="958"/>
                </a:lnTo>
                <a:lnTo>
                  <a:pt x="3204" y="946"/>
                </a:lnTo>
                <a:close/>
                <a:moveTo>
                  <a:pt x="617" y="728"/>
                </a:moveTo>
                <a:lnTo>
                  <a:pt x="595" y="731"/>
                </a:lnTo>
                <a:lnTo>
                  <a:pt x="574" y="739"/>
                </a:lnTo>
                <a:lnTo>
                  <a:pt x="555" y="750"/>
                </a:lnTo>
                <a:lnTo>
                  <a:pt x="540" y="765"/>
                </a:lnTo>
                <a:lnTo>
                  <a:pt x="529" y="784"/>
                </a:lnTo>
                <a:lnTo>
                  <a:pt x="521" y="805"/>
                </a:lnTo>
                <a:lnTo>
                  <a:pt x="518" y="827"/>
                </a:lnTo>
                <a:lnTo>
                  <a:pt x="518" y="827"/>
                </a:lnTo>
                <a:lnTo>
                  <a:pt x="518" y="1722"/>
                </a:lnTo>
                <a:lnTo>
                  <a:pt x="521" y="1746"/>
                </a:lnTo>
                <a:lnTo>
                  <a:pt x="529" y="1768"/>
                </a:lnTo>
                <a:lnTo>
                  <a:pt x="541" y="1785"/>
                </a:lnTo>
                <a:lnTo>
                  <a:pt x="557" y="1801"/>
                </a:lnTo>
                <a:lnTo>
                  <a:pt x="577" y="1813"/>
                </a:lnTo>
                <a:lnTo>
                  <a:pt x="585" y="1816"/>
                </a:lnTo>
                <a:lnTo>
                  <a:pt x="592" y="1819"/>
                </a:lnTo>
                <a:lnTo>
                  <a:pt x="601" y="1820"/>
                </a:lnTo>
                <a:lnTo>
                  <a:pt x="611" y="1821"/>
                </a:lnTo>
                <a:lnTo>
                  <a:pt x="615" y="1821"/>
                </a:lnTo>
                <a:lnTo>
                  <a:pt x="627" y="1821"/>
                </a:lnTo>
                <a:lnTo>
                  <a:pt x="645" y="1821"/>
                </a:lnTo>
                <a:lnTo>
                  <a:pt x="667" y="1821"/>
                </a:lnTo>
                <a:lnTo>
                  <a:pt x="696" y="1822"/>
                </a:lnTo>
                <a:lnTo>
                  <a:pt x="727" y="1822"/>
                </a:lnTo>
                <a:lnTo>
                  <a:pt x="761" y="1822"/>
                </a:lnTo>
                <a:lnTo>
                  <a:pt x="797" y="1822"/>
                </a:lnTo>
                <a:lnTo>
                  <a:pt x="836" y="1822"/>
                </a:lnTo>
                <a:lnTo>
                  <a:pt x="874" y="1822"/>
                </a:lnTo>
                <a:lnTo>
                  <a:pt x="911" y="1822"/>
                </a:lnTo>
                <a:lnTo>
                  <a:pt x="949" y="1822"/>
                </a:lnTo>
                <a:lnTo>
                  <a:pt x="983" y="1822"/>
                </a:lnTo>
                <a:lnTo>
                  <a:pt x="1014" y="1822"/>
                </a:lnTo>
                <a:lnTo>
                  <a:pt x="1042" y="1822"/>
                </a:lnTo>
                <a:lnTo>
                  <a:pt x="1065" y="1822"/>
                </a:lnTo>
                <a:lnTo>
                  <a:pt x="1083" y="1822"/>
                </a:lnTo>
                <a:lnTo>
                  <a:pt x="1094" y="1822"/>
                </a:lnTo>
                <a:lnTo>
                  <a:pt x="1097" y="1822"/>
                </a:lnTo>
                <a:lnTo>
                  <a:pt x="1097" y="728"/>
                </a:lnTo>
                <a:lnTo>
                  <a:pt x="617" y="728"/>
                </a:lnTo>
                <a:close/>
                <a:moveTo>
                  <a:pt x="3024" y="175"/>
                </a:moveTo>
                <a:lnTo>
                  <a:pt x="3023" y="175"/>
                </a:lnTo>
                <a:lnTo>
                  <a:pt x="3022" y="177"/>
                </a:lnTo>
                <a:lnTo>
                  <a:pt x="2872" y="256"/>
                </a:lnTo>
                <a:lnTo>
                  <a:pt x="2722" y="330"/>
                </a:lnTo>
                <a:lnTo>
                  <a:pt x="2568" y="398"/>
                </a:lnTo>
                <a:lnTo>
                  <a:pt x="2413" y="459"/>
                </a:lnTo>
                <a:lnTo>
                  <a:pt x="2255" y="514"/>
                </a:lnTo>
                <a:lnTo>
                  <a:pt x="2096" y="564"/>
                </a:lnTo>
                <a:lnTo>
                  <a:pt x="1936" y="607"/>
                </a:lnTo>
                <a:lnTo>
                  <a:pt x="1772" y="645"/>
                </a:lnTo>
                <a:lnTo>
                  <a:pt x="1608" y="676"/>
                </a:lnTo>
                <a:lnTo>
                  <a:pt x="1441" y="700"/>
                </a:lnTo>
                <a:lnTo>
                  <a:pt x="1274" y="719"/>
                </a:lnTo>
                <a:lnTo>
                  <a:pt x="1274" y="1831"/>
                </a:lnTo>
                <a:lnTo>
                  <a:pt x="1441" y="1850"/>
                </a:lnTo>
                <a:lnTo>
                  <a:pt x="1608" y="1874"/>
                </a:lnTo>
                <a:lnTo>
                  <a:pt x="1772" y="1905"/>
                </a:lnTo>
                <a:lnTo>
                  <a:pt x="1936" y="1943"/>
                </a:lnTo>
                <a:lnTo>
                  <a:pt x="2096" y="1986"/>
                </a:lnTo>
                <a:lnTo>
                  <a:pt x="2255" y="2034"/>
                </a:lnTo>
                <a:lnTo>
                  <a:pt x="2412" y="2091"/>
                </a:lnTo>
                <a:lnTo>
                  <a:pt x="2568" y="2152"/>
                </a:lnTo>
                <a:lnTo>
                  <a:pt x="2722" y="2219"/>
                </a:lnTo>
                <a:lnTo>
                  <a:pt x="2872" y="2293"/>
                </a:lnTo>
                <a:lnTo>
                  <a:pt x="3022" y="2373"/>
                </a:lnTo>
                <a:lnTo>
                  <a:pt x="3023" y="2373"/>
                </a:lnTo>
                <a:lnTo>
                  <a:pt x="3024" y="2374"/>
                </a:lnTo>
                <a:lnTo>
                  <a:pt x="3026" y="2373"/>
                </a:lnTo>
                <a:lnTo>
                  <a:pt x="3027" y="2372"/>
                </a:lnTo>
                <a:lnTo>
                  <a:pt x="3028" y="2371"/>
                </a:lnTo>
                <a:lnTo>
                  <a:pt x="3028" y="2370"/>
                </a:lnTo>
                <a:lnTo>
                  <a:pt x="3028" y="180"/>
                </a:lnTo>
                <a:lnTo>
                  <a:pt x="3028" y="179"/>
                </a:lnTo>
                <a:lnTo>
                  <a:pt x="3027" y="178"/>
                </a:lnTo>
                <a:lnTo>
                  <a:pt x="3026" y="177"/>
                </a:lnTo>
                <a:lnTo>
                  <a:pt x="3024" y="175"/>
                </a:lnTo>
                <a:close/>
                <a:moveTo>
                  <a:pt x="3026" y="0"/>
                </a:moveTo>
                <a:lnTo>
                  <a:pt x="3056" y="2"/>
                </a:lnTo>
                <a:lnTo>
                  <a:pt x="3087" y="11"/>
                </a:lnTo>
                <a:lnTo>
                  <a:pt x="3116" y="24"/>
                </a:lnTo>
                <a:lnTo>
                  <a:pt x="3141" y="43"/>
                </a:lnTo>
                <a:lnTo>
                  <a:pt x="3163" y="65"/>
                </a:lnTo>
                <a:lnTo>
                  <a:pt x="3181" y="90"/>
                </a:lnTo>
                <a:lnTo>
                  <a:pt x="3194" y="118"/>
                </a:lnTo>
                <a:lnTo>
                  <a:pt x="3202" y="148"/>
                </a:lnTo>
                <a:lnTo>
                  <a:pt x="3204" y="180"/>
                </a:lnTo>
                <a:lnTo>
                  <a:pt x="3204" y="767"/>
                </a:lnTo>
                <a:lnTo>
                  <a:pt x="3262" y="779"/>
                </a:lnTo>
                <a:lnTo>
                  <a:pt x="3316" y="795"/>
                </a:lnTo>
                <a:lnTo>
                  <a:pt x="3368" y="817"/>
                </a:lnTo>
                <a:lnTo>
                  <a:pt x="3417" y="845"/>
                </a:lnTo>
                <a:lnTo>
                  <a:pt x="3461" y="878"/>
                </a:lnTo>
                <a:lnTo>
                  <a:pt x="3503" y="916"/>
                </a:lnTo>
                <a:lnTo>
                  <a:pt x="3539" y="957"/>
                </a:lnTo>
                <a:lnTo>
                  <a:pt x="3571" y="1003"/>
                </a:lnTo>
                <a:lnTo>
                  <a:pt x="3599" y="1052"/>
                </a:lnTo>
                <a:lnTo>
                  <a:pt x="3620" y="1104"/>
                </a:lnTo>
                <a:lnTo>
                  <a:pt x="3637" y="1158"/>
                </a:lnTo>
                <a:lnTo>
                  <a:pt x="3647" y="1216"/>
                </a:lnTo>
                <a:lnTo>
                  <a:pt x="3650" y="1274"/>
                </a:lnTo>
                <a:lnTo>
                  <a:pt x="3647" y="1334"/>
                </a:lnTo>
                <a:lnTo>
                  <a:pt x="3637" y="1390"/>
                </a:lnTo>
                <a:lnTo>
                  <a:pt x="3620" y="1446"/>
                </a:lnTo>
                <a:lnTo>
                  <a:pt x="3599" y="1498"/>
                </a:lnTo>
                <a:lnTo>
                  <a:pt x="3571" y="1546"/>
                </a:lnTo>
                <a:lnTo>
                  <a:pt x="3539" y="1592"/>
                </a:lnTo>
                <a:lnTo>
                  <a:pt x="3503" y="1634"/>
                </a:lnTo>
                <a:lnTo>
                  <a:pt x="3461" y="1672"/>
                </a:lnTo>
                <a:lnTo>
                  <a:pt x="3417" y="1705"/>
                </a:lnTo>
                <a:lnTo>
                  <a:pt x="3368" y="1732"/>
                </a:lnTo>
                <a:lnTo>
                  <a:pt x="3316" y="1755"/>
                </a:lnTo>
                <a:lnTo>
                  <a:pt x="3262" y="1771"/>
                </a:lnTo>
                <a:lnTo>
                  <a:pt x="3204" y="1782"/>
                </a:lnTo>
                <a:lnTo>
                  <a:pt x="3204" y="2370"/>
                </a:lnTo>
                <a:lnTo>
                  <a:pt x="3202" y="2402"/>
                </a:lnTo>
                <a:lnTo>
                  <a:pt x="3194" y="2432"/>
                </a:lnTo>
                <a:lnTo>
                  <a:pt x="3181" y="2459"/>
                </a:lnTo>
                <a:lnTo>
                  <a:pt x="3163" y="2485"/>
                </a:lnTo>
                <a:lnTo>
                  <a:pt x="3141" y="2507"/>
                </a:lnTo>
                <a:lnTo>
                  <a:pt x="3116" y="2525"/>
                </a:lnTo>
                <a:lnTo>
                  <a:pt x="3086" y="2539"/>
                </a:lnTo>
                <a:lnTo>
                  <a:pt x="3055" y="2548"/>
                </a:lnTo>
                <a:lnTo>
                  <a:pt x="3024" y="2550"/>
                </a:lnTo>
                <a:lnTo>
                  <a:pt x="2994" y="2548"/>
                </a:lnTo>
                <a:lnTo>
                  <a:pt x="2964" y="2540"/>
                </a:lnTo>
                <a:lnTo>
                  <a:pt x="2935" y="2527"/>
                </a:lnTo>
                <a:lnTo>
                  <a:pt x="2797" y="2453"/>
                </a:lnTo>
                <a:lnTo>
                  <a:pt x="2657" y="2384"/>
                </a:lnTo>
                <a:lnTo>
                  <a:pt x="2514" y="2320"/>
                </a:lnTo>
                <a:lnTo>
                  <a:pt x="2369" y="2262"/>
                </a:lnTo>
                <a:lnTo>
                  <a:pt x="2223" y="2210"/>
                </a:lnTo>
                <a:lnTo>
                  <a:pt x="2075" y="2163"/>
                </a:lnTo>
                <a:lnTo>
                  <a:pt x="1926" y="2122"/>
                </a:lnTo>
                <a:lnTo>
                  <a:pt x="1774" y="2086"/>
                </a:lnTo>
                <a:lnTo>
                  <a:pt x="1621" y="2055"/>
                </a:lnTo>
                <a:lnTo>
                  <a:pt x="1467" y="2031"/>
                </a:lnTo>
                <a:lnTo>
                  <a:pt x="1312" y="2012"/>
                </a:lnTo>
                <a:lnTo>
                  <a:pt x="1664" y="2984"/>
                </a:lnTo>
                <a:lnTo>
                  <a:pt x="1671" y="3012"/>
                </a:lnTo>
                <a:lnTo>
                  <a:pt x="1675" y="3040"/>
                </a:lnTo>
                <a:lnTo>
                  <a:pt x="1672" y="3068"/>
                </a:lnTo>
                <a:lnTo>
                  <a:pt x="1667" y="3096"/>
                </a:lnTo>
                <a:lnTo>
                  <a:pt x="1657" y="3122"/>
                </a:lnTo>
                <a:lnTo>
                  <a:pt x="1641" y="3148"/>
                </a:lnTo>
                <a:lnTo>
                  <a:pt x="1624" y="3170"/>
                </a:lnTo>
                <a:lnTo>
                  <a:pt x="1602" y="3189"/>
                </a:lnTo>
                <a:lnTo>
                  <a:pt x="1578" y="3204"/>
                </a:lnTo>
                <a:lnTo>
                  <a:pt x="1552" y="3215"/>
                </a:lnTo>
                <a:lnTo>
                  <a:pt x="1524" y="3222"/>
                </a:lnTo>
                <a:lnTo>
                  <a:pt x="1495" y="3224"/>
                </a:lnTo>
                <a:lnTo>
                  <a:pt x="1084" y="3224"/>
                </a:lnTo>
                <a:lnTo>
                  <a:pt x="1053" y="3221"/>
                </a:lnTo>
                <a:lnTo>
                  <a:pt x="1022" y="3213"/>
                </a:lnTo>
                <a:lnTo>
                  <a:pt x="994" y="3200"/>
                </a:lnTo>
                <a:lnTo>
                  <a:pt x="969" y="3182"/>
                </a:lnTo>
                <a:lnTo>
                  <a:pt x="948" y="3160"/>
                </a:lnTo>
                <a:lnTo>
                  <a:pt x="929" y="3134"/>
                </a:lnTo>
                <a:lnTo>
                  <a:pt x="916" y="3106"/>
                </a:lnTo>
                <a:lnTo>
                  <a:pt x="507" y="1975"/>
                </a:lnTo>
                <a:lnTo>
                  <a:pt x="470" y="1956"/>
                </a:lnTo>
                <a:lnTo>
                  <a:pt x="438" y="1932"/>
                </a:lnTo>
                <a:lnTo>
                  <a:pt x="409" y="1903"/>
                </a:lnTo>
                <a:lnTo>
                  <a:pt x="385" y="1871"/>
                </a:lnTo>
                <a:lnTo>
                  <a:pt x="366" y="1835"/>
                </a:lnTo>
                <a:lnTo>
                  <a:pt x="352" y="1797"/>
                </a:lnTo>
                <a:lnTo>
                  <a:pt x="344" y="1755"/>
                </a:lnTo>
                <a:lnTo>
                  <a:pt x="229" y="1755"/>
                </a:lnTo>
                <a:lnTo>
                  <a:pt x="191" y="1752"/>
                </a:lnTo>
                <a:lnTo>
                  <a:pt x="156" y="1743"/>
                </a:lnTo>
                <a:lnTo>
                  <a:pt x="124" y="1729"/>
                </a:lnTo>
                <a:lnTo>
                  <a:pt x="94" y="1710"/>
                </a:lnTo>
                <a:lnTo>
                  <a:pt x="67" y="1688"/>
                </a:lnTo>
                <a:lnTo>
                  <a:pt x="44" y="1662"/>
                </a:lnTo>
                <a:lnTo>
                  <a:pt x="25" y="1632"/>
                </a:lnTo>
                <a:lnTo>
                  <a:pt x="12" y="1598"/>
                </a:lnTo>
                <a:lnTo>
                  <a:pt x="3" y="1563"/>
                </a:lnTo>
                <a:lnTo>
                  <a:pt x="0" y="1527"/>
                </a:lnTo>
                <a:lnTo>
                  <a:pt x="0" y="1023"/>
                </a:lnTo>
                <a:lnTo>
                  <a:pt x="3" y="987"/>
                </a:lnTo>
                <a:lnTo>
                  <a:pt x="12" y="951"/>
                </a:lnTo>
                <a:lnTo>
                  <a:pt x="25" y="919"/>
                </a:lnTo>
                <a:lnTo>
                  <a:pt x="44" y="888"/>
                </a:lnTo>
                <a:lnTo>
                  <a:pt x="67" y="862"/>
                </a:lnTo>
                <a:lnTo>
                  <a:pt x="94" y="839"/>
                </a:lnTo>
                <a:lnTo>
                  <a:pt x="124" y="821"/>
                </a:lnTo>
                <a:lnTo>
                  <a:pt x="156" y="806"/>
                </a:lnTo>
                <a:lnTo>
                  <a:pt x="191" y="797"/>
                </a:lnTo>
                <a:lnTo>
                  <a:pt x="229" y="795"/>
                </a:lnTo>
                <a:lnTo>
                  <a:pt x="344" y="795"/>
                </a:lnTo>
                <a:lnTo>
                  <a:pt x="352" y="755"/>
                </a:lnTo>
                <a:lnTo>
                  <a:pt x="365" y="717"/>
                </a:lnTo>
                <a:lnTo>
                  <a:pt x="384" y="682"/>
                </a:lnTo>
                <a:lnTo>
                  <a:pt x="406" y="650"/>
                </a:lnTo>
                <a:lnTo>
                  <a:pt x="434" y="623"/>
                </a:lnTo>
                <a:lnTo>
                  <a:pt x="465" y="598"/>
                </a:lnTo>
                <a:lnTo>
                  <a:pt x="499" y="578"/>
                </a:lnTo>
                <a:lnTo>
                  <a:pt x="536" y="564"/>
                </a:lnTo>
                <a:lnTo>
                  <a:pt x="576" y="555"/>
                </a:lnTo>
                <a:lnTo>
                  <a:pt x="617" y="552"/>
                </a:lnTo>
                <a:lnTo>
                  <a:pt x="622" y="552"/>
                </a:lnTo>
                <a:lnTo>
                  <a:pt x="633" y="552"/>
                </a:lnTo>
                <a:lnTo>
                  <a:pt x="651" y="552"/>
                </a:lnTo>
                <a:lnTo>
                  <a:pt x="676" y="552"/>
                </a:lnTo>
                <a:lnTo>
                  <a:pt x="705" y="552"/>
                </a:lnTo>
                <a:lnTo>
                  <a:pt x="739" y="552"/>
                </a:lnTo>
                <a:lnTo>
                  <a:pt x="775" y="551"/>
                </a:lnTo>
                <a:lnTo>
                  <a:pt x="815" y="551"/>
                </a:lnTo>
                <a:lnTo>
                  <a:pt x="856" y="551"/>
                </a:lnTo>
                <a:lnTo>
                  <a:pt x="898" y="551"/>
                </a:lnTo>
                <a:lnTo>
                  <a:pt x="940" y="551"/>
                </a:lnTo>
                <a:lnTo>
                  <a:pt x="982" y="551"/>
                </a:lnTo>
                <a:lnTo>
                  <a:pt x="1022" y="549"/>
                </a:lnTo>
                <a:lnTo>
                  <a:pt x="1059" y="549"/>
                </a:lnTo>
                <a:lnTo>
                  <a:pt x="1093" y="549"/>
                </a:lnTo>
                <a:lnTo>
                  <a:pt x="1123" y="549"/>
                </a:lnTo>
                <a:lnTo>
                  <a:pt x="1147" y="549"/>
                </a:lnTo>
                <a:lnTo>
                  <a:pt x="1166" y="549"/>
                </a:lnTo>
                <a:lnTo>
                  <a:pt x="1178" y="549"/>
                </a:lnTo>
                <a:lnTo>
                  <a:pt x="1183" y="548"/>
                </a:lnTo>
                <a:lnTo>
                  <a:pt x="1352" y="533"/>
                </a:lnTo>
                <a:lnTo>
                  <a:pt x="1519" y="511"/>
                </a:lnTo>
                <a:lnTo>
                  <a:pt x="1683" y="482"/>
                </a:lnTo>
                <a:lnTo>
                  <a:pt x="1847" y="447"/>
                </a:lnTo>
                <a:lnTo>
                  <a:pt x="2009" y="406"/>
                </a:lnTo>
                <a:lnTo>
                  <a:pt x="2169" y="357"/>
                </a:lnTo>
                <a:lnTo>
                  <a:pt x="2326" y="303"/>
                </a:lnTo>
                <a:lnTo>
                  <a:pt x="2482" y="242"/>
                </a:lnTo>
                <a:lnTo>
                  <a:pt x="2636" y="175"/>
                </a:lnTo>
                <a:lnTo>
                  <a:pt x="2786" y="102"/>
                </a:lnTo>
                <a:lnTo>
                  <a:pt x="2935" y="23"/>
                </a:lnTo>
                <a:lnTo>
                  <a:pt x="2964" y="9"/>
                </a:lnTo>
                <a:lnTo>
                  <a:pt x="2995" y="2"/>
                </a:lnTo>
                <a:lnTo>
                  <a:pt x="30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7" name="Freeform 164"/>
          <p:cNvSpPr>
            <a:spLocks noEditPoints="1"/>
          </p:cNvSpPr>
          <p:nvPr/>
        </p:nvSpPr>
        <p:spPr bwMode="auto">
          <a:xfrm>
            <a:off x="5438722" y="3208927"/>
            <a:ext cx="448786" cy="399604"/>
          </a:xfrm>
          <a:custGeom>
            <a:avLst/>
            <a:gdLst>
              <a:gd name="T0" fmla="*/ 171 w 3653"/>
              <a:gd name="T1" fmla="*/ 2242 h 3248"/>
              <a:gd name="T2" fmla="*/ 171 w 3653"/>
              <a:gd name="T3" fmla="*/ 2273 h 3248"/>
              <a:gd name="T4" fmla="*/ 1756 w 3653"/>
              <a:gd name="T5" fmla="*/ 3070 h 3248"/>
              <a:gd name="T6" fmla="*/ 1897 w 3653"/>
              <a:gd name="T7" fmla="*/ 3070 h 3248"/>
              <a:gd name="T8" fmla="*/ 3481 w 3653"/>
              <a:gd name="T9" fmla="*/ 2273 h 3248"/>
              <a:gd name="T10" fmla="*/ 3481 w 3653"/>
              <a:gd name="T11" fmla="*/ 2242 h 3248"/>
              <a:gd name="T12" fmla="*/ 2005 w 3653"/>
              <a:gd name="T13" fmla="*/ 2572 h 3248"/>
              <a:gd name="T14" fmla="*/ 1827 w 3653"/>
              <a:gd name="T15" fmla="*/ 2614 h 3248"/>
              <a:gd name="T16" fmla="*/ 1647 w 3653"/>
              <a:gd name="T17" fmla="*/ 2572 h 3248"/>
              <a:gd name="T18" fmla="*/ 1962 w 3653"/>
              <a:gd name="T19" fmla="*/ 1956 h 3248"/>
              <a:gd name="T20" fmla="*/ 1780 w 3653"/>
              <a:gd name="T21" fmla="*/ 1977 h 3248"/>
              <a:gd name="T22" fmla="*/ 571 w 3653"/>
              <a:gd name="T23" fmla="*/ 1401 h 3248"/>
              <a:gd name="T24" fmla="*/ 169 w 3653"/>
              <a:gd name="T25" fmla="*/ 1617 h 3248"/>
              <a:gd name="T26" fmla="*/ 177 w 3653"/>
              <a:gd name="T27" fmla="*/ 1648 h 3248"/>
              <a:gd name="T28" fmla="*/ 1791 w 3653"/>
              <a:gd name="T29" fmla="*/ 2444 h 3248"/>
              <a:gd name="T30" fmla="*/ 1931 w 3653"/>
              <a:gd name="T31" fmla="*/ 2421 h 3248"/>
              <a:gd name="T32" fmla="*/ 3485 w 3653"/>
              <a:gd name="T33" fmla="*/ 1631 h 3248"/>
              <a:gd name="T34" fmla="*/ 3476 w 3653"/>
              <a:gd name="T35" fmla="*/ 1600 h 3248"/>
              <a:gd name="T36" fmla="*/ 1791 w 3653"/>
              <a:gd name="T37" fmla="*/ 171 h 3248"/>
              <a:gd name="T38" fmla="*/ 177 w 3653"/>
              <a:gd name="T39" fmla="*/ 966 h 3248"/>
              <a:gd name="T40" fmla="*/ 169 w 3653"/>
              <a:gd name="T41" fmla="*/ 997 h 3248"/>
              <a:gd name="T42" fmla="*/ 1722 w 3653"/>
              <a:gd name="T43" fmla="*/ 1788 h 3248"/>
              <a:gd name="T44" fmla="*/ 1862 w 3653"/>
              <a:gd name="T45" fmla="*/ 1810 h 3248"/>
              <a:gd name="T46" fmla="*/ 3476 w 3653"/>
              <a:gd name="T47" fmla="*/ 1014 h 3248"/>
              <a:gd name="T48" fmla="*/ 3485 w 3653"/>
              <a:gd name="T49" fmla="*/ 983 h 3248"/>
              <a:gd name="T50" fmla="*/ 1930 w 3653"/>
              <a:gd name="T51" fmla="*/ 192 h 3248"/>
              <a:gd name="T52" fmla="*/ 1827 w 3653"/>
              <a:gd name="T53" fmla="*/ 0 h 3248"/>
              <a:gd name="T54" fmla="*/ 2005 w 3653"/>
              <a:gd name="T55" fmla="*/ 42 h 3248"/>
              <a:gd name="T56" fmla="*/ 3613 w 3653"/>
              <a:gd name="T57" fmla="*/ 870 h 3248"/>
              <a:gd name="T58" fmla="*/ 3653 w 3653"/>
              <a:gd name="T59" fmla="*/ 990 h 3248"/>
              <a:gd name="T60" fmla="*/ 3615 w 3653"/>
              <a:gd name="T61" fmla="*/ 1109 h 3248"/>
              <a:gd name="T62" fmla="*/ 3541 w 3653"/>
              <a:gd name="T63" fmla="*/ 1171 h 3248"/>
              <a:gd name="T64" fmla="*/ 3593 w 3653"/>
              <a:gd name="T65" fmla="*/ 1481 h 3248"/>
              <a:gd name="T66" fmla="*/ 3650 w 3653"/>
              <a:gd name="T67" fmla="*/ 1591 h 3248"/>
              <a:gd name="T68" fmla="*/ 3630 w 3653"/>
              <a:gd name="T69" fmla="*/ 1717 h 3248"/>
              <a:gd name="T70" fmla="*/ 3541 w 3653"/>
              <a:gd name="T71" fmla="*/ 1805 h 3248"/>
              <a:gd name="T72" fmla="*/ 3593 w 3653"/>
              <a:gd name="T73" fmla="*/ 2114 h 3248"/>
              <a:gd name="T74" fmla="*/ 3650 w 3653"/>
              <a:gd name="T75" fmla="*/ 2225 h 3248"/>
              <a:gd name="T76" fmla="*/ 3630 w 3653"/>
              <a:gd name="T77" fmla="*/ 2350 h 3248"/>
              <a:gd name="T78" fmla="*/ 3541 w 3653"/>
              <a:gd name="T79" fmla="*/ 2439 h 3248"/>
              <a:gd name="T80" fmla="*/ 1872 w 3653"/>
              <a:gd name="T81" fmla="*/ 3245 h 3248"/>
              <a:gd name="T82" fmla="*/ 1690 w 3653"/>
              <a:gd name="T83" fmla="*/ 3224 h 3248"/>
              <a:gd name="T84" fmla="*/ 60 w 3653"/>
              <a:gd name="T85" fmla="*/ 2401 h 3248"/>
              <a:gd name="T86" fmla="*/ 2 w 3653"/>
              <a:gd name="T87" fmla="*/ 2290 h 3248"/>
              <a:gd name="T88" fmla="*/ 22 w 3653"/>
              <a:gd name="T89" fmla="*/ 2164 h 3248"/>
              <a:gd name="T90" fmla="*/ 112 w 3653"/>
              <a:gd name="T91" fmla="*/ 2077 h 3248"/>
              <a:gd name="T92" fmla="*/ 60 w 3653"/>
              <a:gd name="T93" fmla="*/ 1768 h 3248"/>
              <a:gd name="T94" fmla="*/ 2 w 3653"/>
              <a:gd name="T95" fmla="*/ 1657 h 3248"/>
              <a:gd name="T96" fmla="*/ 22 w 3653"/>
              <a:gd name="T97" fmla="*/ 1532 h 3248"/>
              <a:gd name="T98" fmla="*/ 112 w 3653"/>
              <a:gd name="T99" fmla="*/ 1443 h 3248"/>
              <a:gd name="T100" fmla="*/ 60 w 3653"/>
              <a:gd name="T101" fmla="*/ 1134 h 3248"/>
              <a:gd name="T102" fmla="*/ 2 w 3653"/>
              <a:gd name="T103" fmla="*/ 1023 h 3248"/>
              <a:gd name="T104" fmla="*/ 22 w 3653"/>
              <a:gd name="T105" fmla="*/ 898 h 3248"/>
              <a:gd name="T106" fmla="*/ 112 w 3653"/>
              <a:gd name="T107" fmla="*/ 809 h 3248"/>
              <a:gd name="T108" fmla="*/ 1780 w 3653"/>
              <a:gd name="T109" fmla="*/ 2 h 3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53" h="3248">
                <a:moveTo>
                  <a:pt x="571" y="2035"/>
                </a:moveTo>
                <a:lnTo>
                  <a:pt x="187" y="2226"/>
                </a:lnTo>
                <a:lnTo>
                  <a:pt x="177" y="2234"/>
                </a:lnTo>
                <a:lnTo>
                  <a:pt x="171" y="2242"/>
                </a:lnTo>
                <a:lnTo>
                  <a:pt x="169" y="2251"/>
                </a:lnTo>
                <a:lnTo>
                  <a:pt x="167" y="2257"/>
                </a:lnTo>
                <a:lnTo>
                  <a:pt x="169" y="2265"/>
                </a:lnTo>
                <a:lnTo>
                  <a:pt x="171" y="2273"/>
                </a:lnTo>
                <a:lnTo>
                  <a:pt x="177" y="2282"/>
                </a:lnTo>
                <a:lnTo>
                  <a:pt x="187" y="2288"/>
                </a:lnTo>
                <a:lnTo>
                  <a:pt x="1722" y="3055"/>
                </a:lnTo>
                <a:lnTo>
                  <a:pt x="1756" y="3070"/>
                </a:lnTo>
                <a:lnTo>
                  <a:pt x="1791" y="3077"/>
                </a:lnTo>
                <a:lnTo>
                  <a:pt x="1827" y="3080"/>
                </a:lnTo>
                <a:lnTo>
                  <a:pt x="1862" y="3077"/>
                </a:lnTo>
                <a:lnTo>
                  <a:pt x="1897" y="3070"/>
                </a:lnTo>
                <a:lnTo>
                  <a:pt x="1931" y="3055"/>
                </a:lnTo>
                <a:lnTo>
                  <a:pt x="3466" y="2288"/>
                </a:lnTo>
                <a:lnTo>
                  <a:pt x="3476" y="2282"/>
                </a:lnTo>
                <a:lnTo>
                  <a:pt x="3481" y="2273"/>
                </a:lnTo>
                <a:lnTo>
                  <a:pt x="3485" y="2265"/>
                </a:lnTo>
                <a:lnTo>
                  <a:pt x="3485" y="2257"/>
                </a:lnTo>
                <a:lnTo>
                  <a:pt x="3485" y="2251"/>
                </a:lnTo>
                <a:lnTo>
                  <a:pt x="3481" y="2242"/>
                </a:lnTo>
                <a:lnTo>
                  <a:pt x="3476" y="2234"/>
                </a:lnTo>
                <a:lnTo>
                  <a:pt x="3466" y="2226"/>
                </a:lnTo>
                <a:lnTo>
                  <a:pt x="3081" y="2035"/>
                </a:lnTo>
                <a:lnTo>
                  <a:pt x="2005" y="2572"/>
                </a:lnTo>
                <a:lnTo>
                  <a:pt x="1962" y="2590"/>
                </a:lnTo>
                <a:lnTo>
                  <a:pt x="1918" y="2603"/>
                </a:lnTo>
                <a:lnTo>
                  <a:pt x="1872" y="2611"/>
                </a:lnTo>
                <a:lnTo>
                  <a:pt x="1827" y="2614"/>
                </a:lnTo>
                <a:lnTo>
                  <a:pt x="1780" y="2611"/>
                </a:lnTo>
                <a:lnTo>
                  <a:pt x="1735" y="2603"/>
                </a:lnTo>
                <a:lnTo>
                  <a:pt x="1690" y="2590"/>
                </a:lnTo>
                <a:lnTo>
                  <a:pt x="1647" y="2572"/>
                </a:lnTo>
                <a:lnTo>
                  <a:pt x="571" y="2035"/>
                </a:lnTo>
                <a:close/>
                <a:moveTo>
                  <a:pt x="3081" y="1401"/>
                </a:moveTo>
                <a:lnTo>
                  <a:pt x="2005" y="1938"/>
                </a:lnTo>
                <a:lnTo>
                  <a:pt x="1962" y="1956"/>
                </a:lnTo>
                <a:lnTo>
                  <a:pt x="1918" y="1969"/>
                </a:lnTo>
                <a:lnTo>
                  <a:pt x="1872" y="1977"/>
                </a:lnTo>
                <a:lnTo>
                  <a:pt x="1827" y="1980"/>
                </a:lnTo>
                <a:lnTo>
                  <a:pt x="1780" y="1977"/>
                </a:lnTo>
                <a:lnTo>
                  <a:pt x="1735" y="1969"/>
                </a:lnTo>
                <a:lnTo>
                  <a:pt x="1690" y="1956"/>
                </a:lnTo>
                <a:lnTo>
                  <a:pt x="1647" y="1938"/>
                </a:lnTo>
                <a:lnTo>
                  <a:pt x="571" y="1401"/>
                </a:lnTo>
                <a:lnTo>
                  <a:pt x="187" y="1593"/>
                </a:lnTo>
                <a:lnTo>
                  <a:pt x="177" y="1600"/>
                </a:lnTo>
                <a:lnTo>
                  <a:pt x="171" y="1608"/>
                </a:lnTo>
                <a:lnTo>
                  <a:pt x="169" y="1617"/>
                </a:lnTo>
                <a:lnTo>
                  <a:pt x="167" y="1624"/>
                </a:lnTo>
                <a:lnTo>
                  <a:pt x="169" y="1631"/>
                </a:lnTo>
                <a:lnTo>
                  <a:pt x="171" y="1639"/>
                </a:lnTo>
                <a:lnTo>
                  <a:pt x="177" y="1648"/>
                </a:lnTo>
                <a:lnTo>
                  <a:pt x="187" y="1655"/>
                </a:lnTo>
                <a:lnTo>
                  <a:pt x="1722" y="2421"/>
                </a:lnTo>
                <a:lnTo>
                  <a:pt x="1756" y="2436"/>
                </a:lnTo>
                <a:lnTo>
                  <a:pt x="1791" y="2444"/>
                </a:lnTo>
                <a:lnTo>
                  <a:pt x="1827" y="2446"/>
                </a:lnTo>
                <a:lnTo>
                  <a:pt x="1862" y="2444"/>
                </a:lnTo>
                <a:lnTo>
                  <a:pt x="1897" y="2436"/>
                </a:lnTo>
                <a:lnTo>
                  <a:pt x="1931" y="2421"/>
                </a:lnTo>
                <a:lnTo>
                  <a:pt x="3466" y="1655"/>
                </a:lnTo>
                <a:lnTo>
                  <a:pt x="3476" y="1648"/>
                </a:lnTo>
                <a:lnTo>
                  <a:pt x="3481" y="1639"/>
                </a:lnTo>
                <a:lnTo>
                  <a:pt x="3485" y="1631"/>
                </a:lnTo>
                <a:lnTo>
                  <a:pt x="3485" y="1624"/>
                </a:lnTo>
                <a:lnTo>
                  <a:pt x="3485" y="1617"/>
                </a:lnTo>
                <a:lnTo>
                  <a:pt x="3481" y="1608"/>
                </a:lnTo>
                <a:lnTo>
                  <a:pt x="3476" y="1600"/>
                </a:lnTo>
                <a:lnTo>
                  <a:pt x="3466" y="1593"/>
                </a:lnTo>
                <a:lnTo>
                  <a:pt x="3081" y="1401"/>
                </a:lnTo>
                <a:close/>
                <a:moveTo>
                  <a:pt x="1827" y="168"/>
                </a:moveTo>
                <a:lnTo>
                  <a:pt x="1791" y="171"/>
                </a:lnTo>
                <a:lnTo>
                  <a:pt x="1756" y="179"/>
                </a:lnTo>
                <a:lnTo>
                  <a:pt x="1722" y="192"/>
                </a:lnTo>
                <a:lnTo>
                  <a:pt x="187" y="959"/>
                </a:lnTo>
                <a:lnTo>
                  <a:pt x="177" y="966"/>
                </a:lnTo>
                <a:lnTo>
                  <a:pt x="171" y="974"/>
                </a:lnTo>
                <a:lnTo>
                  <a:pt x="169" y="983"/>
                </a:lnTo>
                <a:lnTo>
                  <a:pt x="167" y="990"/>
                </a:lnTo>
                <a:lnTo>
                  <a:pt x="169" y="997"/>
                </a:lnTo>
                <a:lnTo>
                  <a:pt x="171" y="1005"/>
                </a:lnTo>
                <a:lnTo>
                  <a:pt x="177" y="1014"/>
                </a:lnTo>
                <a:lnTo>
                  <a:pt x="187" y="1021"/>
                </a:lnTo>
                <a:lnTo>
                  <a:pt x="1722" y="1788"/>
                </a:lnTo>
                <a:lnTo>
                  <a:pt x="1756" y="1802"/>
                </a:lnTo>
                <a:lnTo>
                  <a:pt x="1791" y="1810"/>
                </a:lnTo>
                <a:lnTo>
                  <a:pt x="1827" y="1812"/>
                </a:lnTo>
                <a:lnTo>
                  <a:pt x="1862" y="1810"/>
                </a:lnTo>
                <a:lnTo>
                  <a:pt x="1897" y="1802"/>
                </a:lnTo>
                <a:lnTo>
                  <a:pt x="1931" y="1788"/>
                </a:lnTo>
                <a:lnTo>
                  <a:pt x="3466" y="1021"/>
                </a:lnTo>
                <a:lnTo>
                  <a:pt x="3476" y="1014"/>
                </a:lnTo>
                <a:lnTo>
                  <a:pt x="3481" y="1005"/>
                </a:lnTo>
                <a:lnTo>
                  <a:pt x="3485" y="997"/>
                </a:lnTo>
                <a:lnTo>
                  <a:pt x="3485" y="990"/>
                </a:lnTo>
                <a:lnTo>
                  <a:pt x="3485" y="983"/>
                </a:lnTo>
                <a:lnTo>
                  <a:pt x="3481" y="974"/>
                </a:lnTo>
                <a:lnTo>
                  <a:pt x="3476" y="966"/>
                </a:lnTo>
                <a:lnTo>
                  <a:pt x="3466" y="959"/>
                </a:lnTo>
                <a:lnTo>
                  <a:pt x="1930" y="192"/>
                </a:lnTo>
                <a:lnTo>
                  <a:pt x="1897" y="179"/>
                </a:lnTo>
                <a:lnTo>
                  <a:pt x="1862" y="171"/>
                </a:lnTo>
                <a:lnTo>
                  <a:pt x="1827" y="168"/>
                </a:lnTo>
                <a:close/>
                <a:moveTo>
                  <a:pt x="1827" y="0"/>
                </a:moveTo>
                <a:lnTo>
                  <a:pt x="1872" y="2"/>
                </a:lnTo>
                <a:lnTo>
                  <a:pt x="1918" y="10"/>
                </a:lnTo>
                <a:lnTo>
                  <a:pt x="1962" y="23"/>
                </a:lnTo>
                <a:lnTo>
                  <a:pt x="2005" y="42"/>
                </a:lnTo>
                <a:lnTo>
                  <a:pt x="3541" y="809"/>
                </a:lnTo>
                <a:lnTo>
                  <a:pt x="3569" y="826"/>
                </a:lnTo>
                <a:lnTo>
                  <a:pt x="3593" y="847"/>
                </a:lnTo>
                <a:lnTo>
                  <a:pt x="3613" y="870"/>
                </a:lnTo>
                <a:lnTo>
                  <a:pt x="3630" y="898"/>
                </a:lnTo>
                <a:lnTo>
                  <a:pt x="3642" y="927"/>
                </a:lnTo>
                <a:lnTo>
                  <a:pt x="3650" y="958"/>
                </a:lnTo>
                <a:lnTo>
                  <a:pt x="3653" y="990"/>
                </a:lnTo>
                <a:lnTo>
                  <a:pt x="3650" y="1023"/>
                </a:lnTo>
                <a:lnTo>
                  <a:pt x="3642" y="1054"/>
                </a:lnTo>
                <a:lnTo>
                  <a:pt x="3630" y="1083"/>
                </a:lnTo>
                <a:lnTo>
                  <a:pt x="3615" y="1109"/>
                </a:lnTo>
                <a:lnTo>
                  <a:pt x="3593" y="1134"/>
                </a:lnTo>
                <a:lnTo>
                  <a:pt x="3569" y="1154"/>
                </a:lnTo>
                <a:lnTo>
                  <a:pt x="3541" y="1171"/>
                </a:lnTo>
                <a:lnTo>
                  <a:pt x="3541" y="1171"/>
                </a:lnTo>
                <a:lnTo>
                  <a:pt x="3268" y="1307"/>
                </a:lnTo>
                <a:lnTo>
                  <a:pt x="3541" y="1443"/>
                </a:lnTo>
                <a:lnTo>
                  <a:pt x="3569" y="1460"/>
                </a:lnTo>
                <a:lnTo>
                  <a:pt x="3593" y="1481"/>
                </a:lnTo>
                <a:lnTo>
                  <a:pt x="3613" y="1504"/>
                </a:lnTo>
                <a:lnTo>
                  <a:pt x="3630" y="1532"/>
                </a:lnTo>
                <a:lnTo>
                  <a:pt x="3642" y="1560"/>
                </a:lnTo>
                <a:lnTo>
                  <a:pt x="3650" y="1591"/>
                </a:lnTo>
                <a:lnTo>
                  <a:pt x="3653" y="1624"/>
                </a:lnTo>
                <a:lnTo>
                  <a:pt x="3650" y="1657"/>
                </a:lnTo>
                <a:lnTo>
                  <a:pt x="3642" y="1688"/>
                </a:lnTo>
                <a:lnTo>
                  <a:pt x="3630" y="1717"/>
                </a:lnTo>
                <a:lnTo>
                  <a:pt x="3613" y="1743"/>
                </a:lnTo>
                <a:lnTo>
                  <a:pt x="3593" y="1768"/>
                </a:lnTo>
                <a:lnTo>
                  <a:pt x="3569" y="1788"/>
                </a:lnTo>
                <a:lnTo>
                  <a:pt x="3541" y="1805"/>
                </a:lnTo>
                <a:lnTo>
                  <a:pt x="3268" y="1940"/>
                </a:lnTo>
                <a:lnTo>
                  <a:pt x="3541" y="2077"/>
                </a:lnTo>
                <a:lnTo>
                  <a:pt x="3569" y="2093"/>
                </a:lnTo>
                <a:lnTo>
                  <a:pt x="3593" y="2114"/>
                </a:lnTo>
                <a:lnTo>
                  <a:pt x="3613" y="2138"/>
                </a:lnTo>
                <a:lnTo>
                  <a:pt x="3630" y="2164"/>
                </a:lnTo>
                <a:lnTo>
                  <a:pt x="3642" y="2194"/>
                </a:lnTo>
                <a:lnTo>
                  <a:pt x="3650" y="2225"/>
                </a:lnTo>
                <a:lnTo>
                  <a:pt x="3653" y="2257"/>
                </a:lnTo>
                <a:lnTo>
                  <a:pt x="3650" y="2290"/>
                </a:lnTo>
                <a:lnTo>
                  <a:pt x="3642" y="2322"/>
                </a:lnTo>
                <a:lnTo>
                  <a:pt x="3630" y="2350"/>
                </a:lnTo>
                <a:lnTo>
                  <a:pt x="3615" y="2377"/>
                </a:lnTo>
                <a:lnTo>
                  <a:pt x="3593" y="2401"/>
                </a:lnTo>
                <a:lnTo>
                  <a:pt x="3569" y="2421"/>
                </a:lnTo>
                <a:lnTo>
                  <a:pt x="3541" y="2439"/>
                </a:lnTo>
                <a:lnTo>
                  <a:pt x="2005" y="3206"/>
                </a:lnTo>
                <a:lnTo>
                  <a:pt x="1962" y="3224"/>
                </a:lnTo>
                <a:lnTo>
                  <a:pt x="1918" y="3237"/>
                </a:lnTo>
                <a:lnTo>
                  <a:pt x="1872" y="3245"/>
                </a:lnTo>
                <a:lnTo>
                  <a:pt x="1827" y="3248"/>
                </a:lnTo>
                <a:lnTo>
                  <a:pt x="1780" y="3245"/>
                </a:lnTo>
                <a:lnTo>
                  <a:pt x="1735" y="3237"/>
                </a:lnTo>
                <a:lnTo>
                  <a:pt x="1690" y="3224"/>
                </a:lnTo>
                <a:lnTo>
                  <a:pt x="1647" y="3206"/>
                </a:lnTo>
                <a:lnTo>
                  <a:pt x="112" y="2439"/>
                </a:lnTo>
                <a:lnTo>
                  <a:pt x="84" y="2421"/>
                </a:lnTo>
                <a:lnTo>
                  <a:pt x="60" y="2401"/>
                </a:lnTo>
                <a:lnTo>
                  <a:pt x="39" y="2377"/>
                </a:lnTo>
                <a:lnTo>
                  <a:pt x="22" y="2350"/>
                </a:lnTo>
                <a:lnTo>
                  <a:pt x="10" y="2322"/>
                </a:lnTo>
                <a:lnTo>
                  <a:pt x="2" y="2290"/>
                </a:lnTo>
                <a:lnTo>
                  <a:pt x="0" y="2257"/>
                </a:lnTo>
                <a:lnTo>
                  <a:pt x="2" y="2225"/>
                </a:lnTo>
                <a:lnTo>
                  <a:pt x="10" y="2194"/>
                </a:lnTo>
                <a:lnTo>
                  <a:pt x="22" y="2164"/>
                </a:lnTo>
                <a:lnTo>
                  <a:pt x="39" y="2138"/>
                </a:lnTo>
                <a:lnTo>
                  <a:pt x="60" y="2114"/>
                </a:lnTo>
                <a:lnTo>
                  <a:pt x="84" y="2093"/>
                </a:lnTo>
                <a:lnTo>
                  <a:pt x="112" y="2077"/>
                </a:lnTo>
                <a:lnTo>
                  <a:pt x="384" y="1940"/>
                </a:lnTo>
                <a:lnTo>
                  <a:pt x="112" y="1805"/>
                </a:lnTo>
                <a:lnTo>
                  <a:pt x="84" y="1788"/>
                </a:lnTo>
                <a:lnTo>
                  <a:pt x="60" y="1768"/>
                </a:lnTo>
                <a:lnTo>
                  <a:pt x="39" y="1743"/>
                </a:lnTo>
                <a:lnTo>
                  <a:pt x="22" y="1717"/>
                </a:lnTo>
                <a:lnTo>
                  <a:pt x="10" y="1688"/>
                </a:lnTo>
                <a:lnTo>
                  <a:pt x="2" y="1657"/>
                </a:lnTo>
                <a:lnTo>
                  <a:pt x="0" y="1624"/>
                </a:lnTo>
                <a:lnTo>
                  <a:pt x="2" y="1591"/>
                </a:lnTo>
                <a:lnTo>
                  <a:pt x="10" y="1560"/>
                </a:lnTo>
                <a:lnTo>
                  <a:pt x="22" y="1532"/>
                </a:lnTo>
                <a:lnTo>
                  <a:pt x="39" y="1504"/>
                </a:lnTo>
                <a:lnTo>
                  <a:pt x="60" y="1481"/>
                </a:lnTo>
                <a:lnTo>
                  <a:pt x="84" y="1460"/>
                </a:lnTo>
                <a:lnTo>
                  <a:pt x="112" y="1443"/>
                </a:lnTo>
                <a:lnTo>
                  <a:pt x="384" y="1307"/>
                </a:lnTo>
                <a:lnTo>
                  <a:pt x="112" y="1171"/>
                </a:lnTo>
                <a:lnTo>
                  <a:pt x="84" y="1154"/>
                </a:lnTo>
                <a:lnTo>
                  <a:pt x="60" y="1134"/>
                </a:lnTo>
                <a:lnTo>
                  <a:pt x="39" y="1109"/>
                </a:lnTo>
                <a:lnTo>
                  <a:pt x="22" y="1083"/>
                </a:lnTo>
                <a:lnTo>
                  <a:pt x="10" y="1054"/>
                </a:lnTo>
                <a:lnTo>
                  <a:pt x="2" y="1023"/>
                </a:lnTo>
                <a:lnTo>
                  <a:pt x="0" y="990"/>
                </a:lnTo>
                <a:lnTo>
                  <a:pt x="2" y="958"/>
                </a:lnTo>
                <a:lnTo>
                  <a:pt x="10" y="927"/>
                </a:lnTo>
                <a:lnTo>
                  <a:pt x="22" y="898"/>
                </a:lnTo>
                <a:lnTo>
                  <a:pt x="39" y="870"/>
                </a:lnTo>
                <a:lnTo>
                  <a:pt x="60" y="847"/>
                </a:lnTo>
                <a:lnTo>
                  <a:pt x="84" y="826"/>
                </a:lnTo>
                <a:lnTo>
                  <a:pt x="112" y="809"/>
                </a:lnTo>
                <a:lnTo>
                  <a:pt x="1647" y="42"/>
                </a:lnTo>
                <a:lnTo>
                  <a:pt x="1690" y="23"/>
                </a:lnTo>
                <a:lnTo>
                  <a:pt x="1735" y="10"/>
                </a:lnTo>
                <a:lnTo>
                  <a:pt x="1780" y="2"/>
                </a:lnTo>
                <a:lnTo>
                  <a:pt x="182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439337" y="1983494"/>
            <a:ext cx="447556" cy="450014"/>
            <a:chOff x="5402263" y="3448050"/>
            <a:chExt cx="577849" cy="5810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9" name="Freeform 217"/>
            <p:cNvSpPr>
              <a:spLocks/>
            </p:cNvSpPr>
            <p:nvPr/>
          </p:nvSpPr>
          <p:spPr bwMode="auto">
            <a:xfrm>
              <a:off x="5402263" y="3636963"/>
              <a:ext cx="77787" cy="28575"/>
            </a:xfrm>
            <a:custGeom>
              <a:avLst/>
              <a:gdLst>
                <a:gd name="T0" fmla="*/ 88 w 494"/>
                <a:gd name="T1" fmla="*/ 0 h 177"/>
                <a:gd name="T2" fmla="*/ 406 w 494"/>
                <a:gd name="T3" fmla="*/ 0 h 177"/>
                <a:gd name="T4" fmla="*/ 429 w 494"/>
                <a:gd name="T5" fmla="*/ 3 h 177"/>
                <a:gd name="T6" fmla="*/ 450 w 494"/>
                <a:gd name="T7" fmla="*/ 12 h 177"/>
                <a:gd name="T8" fmla="*/ 469 w 494"/>
                <a:gd name="T9" fmla="*/ 25 h 177"/>
                <a:gd name="T10" fmla="*/ 482 w 494"/>
                <a:gd name="T11" fmla="*/ 43 h 177"/>
                <a:gd name="T12" fmla="*/ 491 w 494"/>
                <a:gd name="T13" fmla="*/ 65 h 177"/>
                <a:gd name="T14" fmla="*/ 494 w 494"/>
                <a:gd name="T15" fmla="*/ 89 h 177"/>
                <a:gd name="T16" fmla="*/ 491 w 494"/>
                <a:gd name="T17" fmla="*/ 112 h 177"/>
                <a:gd name="T18" fmla="*/ 482 w 494"/>
                <a:gd name="T19" fmla="*/ 133 h 177"/>
                <a:gd name="T20" fmla="*/ 469 w 494"/>
                <a:gd name="T21" fmla="*/ 151 h 177"/>
                <a:gd name="T22" fmla="*/ 450 w 494"/>
                <a:gd name="T23" fmla="*/ 165 h 177"/>
                <a:gd name="T24" fmla="*/ 429 w 494"/>
                <a:gd name="T25" fmla="*/ 174 h 177"/>
                <a:gd name="T26" fmla="*/ 406 w 494"/>
                <a:gd name="T27" fmla="*/ 177 h 177"/>
                <a:gd name="T28" fmla="*/ 88 w 494"/>
                <a:gd name="T29" fmla="*/ 177 h 177"/>
                <a:gd name="T30" fmla="*/ 65 w 494"/>
                <a:gd name="T31" fmla="*/ 174 h 177"/>
                <a:gd name="T32" fmla="*/ 44 w 494"/>
                <a:gd name="T33" fmla="*/ 165 h 177"/>
                <a:gd name="T34" fmla="*/ 25 w 494"/>
                <a:gd name="T35" fmla="*/ 151 h 177"/>
                <a:gd name="T36" fmla="*/ 12 w 494"/>
                <a:gd name="T37" fmla="*/ 133 h 177"/>
                <a:gd name="T38" fmla="*/ 3 w 494"/>
                <a:gd name="T39" fmla="*/ 112 h 177"/>
                <a:gd name="T40" fmla="*/ 0 w 494"/>
                <a:gd name="T41" fmla="*/ 89 h 177"/>
                <a:gd name="T42" fmla="*/ 3 w 494"/>
                <a:gd name="T43" fmla="*/ 65 h 177"/>
                <a:gd name="T44" fmla="*/ 12 w 494"/>
                <a:gd name="T45" fmla="*/ 43 h 177"/>
                <a:gd name="T46" fmla="*/ 25 w 494"/>
                <a:gd name="T47" fmla="*/ 25 h 177"/>
                <a:gd name="T48" fmla="*/ 44 w 494"/>
                <a:gd name="T49" fmla="*/ 12 h 177"/>
                <a:gd name="T50" fmla="*/ 65 w 494"/>
                <a:gd name="T51" fmla="*/ 3 h 177"/>
                <a:gd name="T52" fmla="*/ 88 w 494"/>
                <a:gd name="T5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4" h="177">
                  <a:moveTo>
                    <a:pt x="88" y="0"/>
                  </a:moveTo>
                  <a:lnTo>
                    <a:pt x="406" y="0"/>
                  </a:lnTo>
                  <a:lnTo>
                    <a:pt x="429" y="3"/>
                  </a:lnTo>
                  <a:lnTo>
                    <a:pt x="450" y="12"/>
                  </a:lnTo>
                  <a:lnTo>
                    <a:pt x="469" y="25"/>
                  </a:lnTo>
                  <a:lnTo>
                    <a:pt x="482" y="43"/>
                  </a:lnTo>
                  <a:lnTo>
                    <a:pt x="491" y="65"/>
                  </a:lnTo>
                  <a:lnTo>
                    <a:pt x="494" y="89"/>
                  </a:lnTo>
                  <a:lnTo>
                    <a:pt x="491" y="112"/>
                  </a:lnTo>
                  <a:lnTo>
                    <a:pt x="482" y="133"/>
                  </a:lnTo>
                  <a:lnTo>
                    <a:pt x="469" y="151"/>
                  </a:lnTo>
                  <a:lnTo>
                    <a:pt x="450" y="165"/>
                  </a:lnTo>
                  <a:lnTo>
                    <a:pt x="429" y="174"/>
                  </a:lnTo>
                  <a:lnTo>
                    <a:pt x="406" y="177"/>
                  </a:lnTo>
                  <a:lnTo>
                    <a:pt x="88" y="177"/>
                  </a:lnTo>
                  <a:lnTo>
                    <a:pt x="65" y="174"/>
                  </a:lnTo>
                  <a:lnTo>
                    <a:pt x="44" y="165"/>
                  </a:lnTo>
                  <a:lnTo>
                    <a:pt x="25" y="151"/>
                  </a:lnTo>
                  <a:lnTo>
                    <a:pt x="12" y="133"/>
                  </a:lnTo>
                  <a:lnTo>
                    <a:pt x="3" y="112"/>
                  </a:lnTo>
                  <a:lnTo>
                    <a:pt x="0" y="89"/>
                  </a:lnTo>
                  <a:lnTo>
                    <a:pt x="3" y="65"/>
                  </a:lnTo>
                  <a:lnTo>
                    <a:pt x="12" y="43"/>
                  </a:lnTo>
                  <a:lnTo>
                    <a:pt x="25" y="25"/>
                  </a:lnTo>
                  <a:lnTo>
                    <a:pt x="44" y="12"/>
                  </a:lnTo>
                  <a:lnTo>
                    <a:pt x="65" y="3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60" name="Freeform 218"/>
            <p:cNvSpPr>
              <a:spLocks/>
            </p:cNvSpPr>
            <p:nvPr/>
          </p:nvSpPr>
          <p:spPr bwMode="auto">
            <a:xfrm>
              <a:off x="5902325" y="3636963"/>
              <a:ext cx="77787" cy="28575"/>
            </a:xfrm>
            <a:custGeom>
              <a:avLst/>
              <a:gdLst>
                <a:gd name="T0" fmla="*/ 89 w 494"/>
                <a:gd name="T1" fmla="*/ 0 h 177"/>
                <a:gd name="T2" fmla="*/ 407 w 494"/>
                <a:gd name="T3" fmla="*/ 0 h 177"/>
                <a:gd name="T4" fmla="*/ 430 w 494"/>
                <a:gd name="T5" fmla="*/ 3 h 177"/>
                <a:gd name="T6" fmla="*/ 451 w 494"/>
                <a:gd name="T7" fmla="*/ 12 h 177"/>
                <a:gd name="T8" fmla="*/ 469 w 494"/>
                <a:gd name="T9" fmla="*/ 25 h 177"/>
                <a:gd name="T10" fmla="*/ 482 w 494"/>
                <a:gd name="T11" fmla="*/ 43 h 177"/>
                <a:gd name="T12" fmla="*/ 491 w 494"/>
                <a:gd name="T13" fmla="*/ 65 h 177"/>
                <a:gd name="T14" fmla="*/ 494 w 494"/>
                <a:gd name="T15" fmla="*/ 89 h 177"/>
                <a:gd name="T16" fmla="*/ 491 w 494"/>
                <a:gd name="T17" fmla="*/ 112 h 177"/>
                <a:gd name="T18" fmla="*/ 482 w 494"/>
                <a:gd name="T19" fmla="*/ 133 h 177"/>
                <a:gd name="T20" fmla="*/ 469 w 494"/>
                <a:gd name="T21" fmla="*/ 151 h 177"/>
                <a:gd name="T22" fmla="*/ 451 w 494"/>
                <a:gd name="T23" fmla="*/ 165 h 177"/>
                <a:gd name="T24" fmla="*/ 430 w 494"/>
                <a:gd name="T25" fmla="*/ 174 h 177"/>
                <a:gd name="T26" fmla="*/ 407 w 494"/>
                <a:gd name="T27" fmla="*/ 177 h 177"/>
                <a:gd name="T28" fmla="*/ 89 w 494"/>
                <a:gd name="T29" fmla="*/ 177 h 177"/>
                <a:gd name="T30" fmla="*/ 65 w 494"/>
                <a:gd name="T31" fmla="*/ 174 h 177"/>
                <a:gd name="T32" fmla="*/ 44 w 494"/>
                <a:gd name="T33" fmla="*/ 165 h 177"/>
                <a:gd name="T34" fmla="*/ 27 w 494"/>
                <a:gd name="T35" fmla="*/ 151 h 177"/>
                <a:gd name="T36" fmla="*/ 12 w 494"/>
                <a:gd name="T37" fmla="*/ 133 h 177"/>
                <a:gd name="T38" fmla="*/ 3 w 494"/>
                <a:gd name="T39" fmla="*/ 112 h 177"/>
                <a:gd name="T40" fmla="*/ 0 w 494"/>
                <a:gd name="T41" fmla="*/ 89 h 177"/>
                <a:gd name="T42" fmla="*/ 3 w 494"/>
                <a:gd name="T43" fmla="*/ 65 h 177"/>
                <a:gd name="T44" fmla="*/ 12 w 494"/>
                <a:gd name="T45" fmla="*/ 43 h 177"/>
                <a:gd name="T46" fmla="*/ 27 w 494"/>
                <a:gd name="T47" fmla="*/ 25 h 177"/>
                <a:gd name="T48" fmla="*/ 44 w 494"/>
                <a:gd name="T49" fmla="*/ 12 h 177"/>
                <a:gd name="T50" fmla="*/ 65 w 494"/>
                <a:gd name="T51" fmla="*/ 3 h 177"/>
                <a:gd name="T52" fmla="*/ 89 w 494"/>
                <a:gd name="T5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4" h="177">
                  <a:moveTo>
                    <a:pt x="89" y="0"/>
                  </a:moveTo>
                  <a:lnTo>
                    <a:pt x="407" y="0"/>
                  </a:lnTo>
                  <a:lnTo>
                    <a:pt x="430" y="3"/>
                  </a:lnTo>
                  <a:lnTo>
                    <a:pt x="451" y="12"/>
                  </a:lnTo>
                  <a:lnTo>
                    <a:pt x="469" y="25"/>
                  </a:lnTo>
                  <a:lnTo>
                    <a:pt x="482" y="43"/>
                  </a:lnTo>
                  <a:lnTo>
                    <a:pt x="491" y="65"/>
                  </a:lnTo>
                  <a:lnTo>
                    <a:pt x="494" y="89"/>
                  </a:lnTo>
                  <a:lnTo>
                    <a:pt x="491" y="112"/>
                  </a:lnTo>
                  <a:lnTo>
                    <a:pt x="482" y="133"/>
                  </a:lnTo>
                  <a:lnTo>
                    <a:pt x="469" y="151"/>
                  </a:lnTo>
                  <a:lnTo>
                    <a:pt x="451" y="165"/>
                  </a:lnTo>
                  <a:lnTo>
                    <a:pt x="430" y="174"/>
                  </a:lnTo>
                  <a:lnTo>
                    <a:pt x="407" y="177"/>
                  </a:lnTo>
                  <a:lnTo>
                    <a:pt x="89" y="177"/>
                  </a:lnTo>
                  <a:lnTo>
                    <a:pt x="65" y="174"/>
                  </a:lnTo>
                  <a:lnTo>
                    <a:pt x="44" y="165"/>
                  </a:lnTo>
                  <a:lnTo>
                    <a:pt x="27" y="151"/>
                  </a:lnTo>
                  <a:lnTo>
                    <a:pt x="12" y="133"/>
                  </a:lnTo>
                  <a:lnTo>
                    <a:pt x="3" y="112"/>
                  </a:lnTo>
                  <a:lnTo>
                    <a:pt x="0" y="89"/>
                  </a:lnTo>
                  <a:lnTo>
                    <a:pt x="3" y="65"/>
                  </a:lnTo>
                  <a:lnTo>
                    <a:pt x="12" y="43"/>
                  </a:lnTo>
                  <a:lnTo>
                    <a:pt x="27" y="25"/>
                  </a:lnTo>
                  <a:lnTo>
                    <a:pt x="44" y="12"/>
                  </a:lnTo>
                  <a:lnTo>
                    <a:pt x="65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61" name="Freeform 219"/>
            <p:cNvSpPr>
              <a:spLocks/>
            </p:cNvSpPr>
            <p:nvPr/>
          </p:nvSpPr>
          <p:spPr bwMode="auto">
            <a:xfrm>
              <a:off x="5464175" y="3814763"/>
              <a:ext cx="65087" cy="65088"/>
            </a:xfrm>
            <a:custGeom>
              <a:avLst/>
              <a:gdLst>
                <a:gd name="T0" fmla="*/ 310 w 407"/>
                <a:gd name="T1" fmla="*/ 0 h 408"/>
                <a:gd name="T2" fmla="*/ 329 w 407"/>
                <a:gd name="T3" fmla="*/ 0 h 408"/>
                <a:gd name="T4" fmla="*/ 348 w 407"/>
                <a:gd name="T5" fmla="*/ 3 h 408"/>
                <a:gd name="T6" fmla="*/ 366 w 407"/>
                <a:gd name="T7" fmla="*/ 12 h 408"/>
                <a:gd name="T8" fmla="*/ 382 w 407"/>
                <a:gd name="T9" fmla="*/ 24 h 408"/>
                <a:gd name="T10" fmla="*/ 394 w 407"/>
                <a:gd name="T11" fmla="*/ 41 h 408"/>
                <a:gd name="T12" fmla="*/ 403 w 407"/>
                <a:gd name="T13" fmla="*/ 59 h 408"/>
                <a:gd name="T14" fmla="*/ 407 w 407"/>
                <a:gd name="T15" fmla="*/ 78 h 408"/>
                <a:gd name="T16" fmla="*/ 407 w 407"/>
                <a:gd name="T17" fmla="*/ 98 h 408"/>
                <a:gd name="T18" fmla="*/ 403 w 407"/>
                <a:gd name="T19" fmla="*/ 116 h 408"/>
                <a:gd name="T20" fmla="*/ 394 w 407"/>
                <a:gd name="T21" fmla="*/ 134 h 408"/>
                <a:gd name="T22" fmla="*/ 382 w 407"/>
                <a:gd name="T23" fmla="*/ 150 h 408"/>
                <a:gd name="T24" fmla="*/ 151 w 407"/>
                <a:gd name="T25" fmla="*/ 381 h 408"/>
                <a:gd name="T26" fmla="*/ 137 w 407"/>
                <a:gd name="T27" fmla="*/ 394 h 408"/>
                <a:gd name="T28" fmla="*/ 122 w 407"/>
                <a:gd name="T29" fmla="*/ 401 h 408"/>
                <a:gd name="T30" fmla="*/ 105 w 407"/>
                <a:gd name="T31" fmla="*/ 406 h 408"/>
                <a:gd name="T32" fmla="*/ 89 w 407"/>
                <a:gd name="T33" fmla="*/ 408 h 408"/>
                <a:gd name="T34" fmla="*/ 71 w 407"/>
                <a:gd name="T35" fmla="*/ 406 h 408"/>
                <a:gd name="T36" fmla="*/ 56 w 407"/>
                <a:gd name="T37" fmla="*/ 401 h 408"/>
                <a:gd name="T38" fmla="*/ 40 w 407"/>
                <a:gd name="T39" fmla="*/ 394 h 408"/>
                <a:gd name="T40" fmla="*/ 26 w 407"/>
                <a:gd name="T41" fmla="*/ 381 h 408"/>
                <a:gd name="T42" fmla="*/ 14 w 407"/>
                <a:gd name="T43" fmla="*/ 366 h 408"/>
                <a:gd name="T44" fmla="*/ 5 w 407"/>
                <a:gd name="T45" fmla="*/ 348 h 408"/>
                <a:gd name="T46" fmla="*/ 0 w 407"/>
                <a:gd name="T47" fmla="*/ 329 h 408"/>
                <a:gd name="T48" fmla="*/ 0 w 407"/>
                <a:gd name="T49" fmla="*/ 309 h 408"/>
                <a:gd name="T50" fmla="*/ 5 w 407"/>
                <a:gd name="T51" fmla="*/ 290 h 408"/>
                <a:gd name="T52" fmla="*/ 14 w 407"/>
                <a:gd name="T53" fmla="*/ 273 h 408"/>
                <a:gd name="T54" fmla="*/ 26 w 407"/>
                <a:gd name="T55" fmla="*/ 256 h 408"/>
                <a:gd name="T56" fmla="*/ 257 w 407"/>
                <a:gd name="T57" fmla="*/ 24 h 408"/>
                <a:gd name="T58" fmla="*/ 273 w 407"/>
                <a:gd name="T59" fmla="*/ 12 h 408"/>
                <a:gd name="T60" fmla="*/ 291 w 407"/>
                <a:gd name="T61" fmla="*/ 3 h 408"/>
                <a:gd name="T62" fmla="*/ 310 w 407"/>
                <a:gd name="T63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7" h="408">
                  <a:moveTo>
                    <a:pt x="310" y="0"/>
                  </a:moveTo>
                  <a:lnTo>
                    <a:pt x="329" y="0"/>
                  </a:lnTo>
                  <a:lnTo>
                    <a:pt x="348" y="3"/>
                  </a:lnTo>
                  <a:lnTo>
                    <a:pt x="366" y="12"/>
                  </a:lnTo>
                  <a:lnTo>
                    <a:pt x="382" y="24"/>
                  </a:lnTo>
                  <a:lnTo>
                    <a:pt x="394" y="41"/>
                  </a:lnTo>
                  <a:lnTo>
                    <a:pt x="403" y="59"/>
                  </a:lnTo>
                  <a:lnTo>
                    <a:pt x="407" y="78"/>
                  </a:lnTo>
                  <a:lnTo>
                    <a:pt x="407" y="98"/>
                  </a:lnTo>
                  <a:lnTo>
                    <a:pt x="403" y="116"/>
                  </a:lnTo>
                  <a:lnTo>
                    <a:pt x="394" y="134"/>
                  </a:lnTo>
                  <a:lnTo>
                    <a:pt x="382" y="150"/>
                  </a:lnTo>
                  <a:lnTo>
                    <a:pt x="151" y="381"/>
                  </a:lnTo>
                  <a:lnTo>
                    <a:pt x="137" y="394"/>
                  </a:lnTo>
                  <a:lnTo>
                    <a:pt x="122" y="401"/>
                  </a:lnTo>
                  <a:lnTo>
                    <a:pt x="105" y="406"/>
                  </a:lnTo>
                  <a:lnTo>
                    <a:pt x="89" y="408"/>
                  </a:lnTo>
                  <a:lnTo>
                    <a:pt x="71" y="406"/>
                  </a:lnTo>
                  <a:lnTo>
                    <a:pt x="56" y="401"/>
                  </a:lnTo>
                  <a:lnTo>
                    <a:pt x="40" y="394"/>
                  </a:lnTo>
                  <a:lnTo>
                    <a:pt x="26" y="381"/>
                  </a:lnTo>
                  <a:lnTo>
                    <a:pt x="14" y="366"/>
                  </a:lnTo>
                  <a:lnTo>
                    <a:pt x="5" y="348"/>
                  </a:lnTo>
                  <a:lnTo>
                    <a:pt x="0" y="329"/>
                  </a:lnTo>
                  <a:lnTo>
                    <a:pt x="0" y="309"/>
                  </a:lnTo>
                  <a:lnTo>
                    <a:pt x="5" y="290"/>
                  </a:lnTo>
                  <a:lnTo>
                    <a:pt x="14" y="273"/>
                  </a:lnTo>
                  <a:lnTo>
                    <a:pt x="26" y="256"/>
                  </a:lnTo>
                  <a:lnTo>
                    <a:pt x="257" y="24"/>
                  </a:lnTo>
                  <a:lnTo>
                    <a:pt x="273" y="12"/>
                  </a:lnTo>
                  <a:lnTo>
                    <a:pt x="291" y="3"/>
                  </a:lnTo>
                  <a:lnTo>
                    <a:pt x="3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62" name="Freeform 220"/>
            <p:cNvSpPr>
              <a:spLocks/>
            </p:cNvSpPr>
            <p:nvPr/>
          </p:nvSpPr>
          <p:spPr bwMode="auto">
            <a:xfrm>
              <a:off x="5829300" y="3448050"/>
              <a:ext cx="63500" cy="63500"/>
            </a:xfrm>
            <a:custGeom>
              <a:avLst/>
              <a:gdLst>
                <a:gd name="T0" fmla="*/ 303 w 401"/>
                <a:gd name="T1" fmla="*/ 0 h 403"/>
                <a:gd name="T2" fmla="*/ 322 w 401"/>
                <a:gd name="T3" fmla="*/ 0 h 403"/>
                <a:gd name="T4" fmla="*/ 341 w 401"/>
                <a:gd name="T5" fmla="*/ 4 h 403"/>
                <a:gd name="T6" fmla="*/ 360 w 401"/>
                <a:gd name="T7" fmla="*/ 13 h 403"/>
                <a:gd name="T8" fmla="*/ 375 w 401"/>
                <a:gd name="T9" fmla="*/ 26 h 403"/>
                <a:gd name="T10" fmla="*/ 387 w 401"/>
                <a:gd name="T11" fmla="*/ 42 h 403"/>
                <a:gd name="T12" fmla="*/ 396 w 401"/>
                <a:gd name="T13" fmla="*/ 60 h 403"/>
                <a:gd name="T14" fmla="*/ 401 w 401"/>
                <a:gd name="T15" fmla="*/ 79 h 403"/>
                <a:gd name="T16" fmla="*/ 401 w 401"/>
                <a:gd name="T17" fmla="*/ 99 h 403"/>
                <a:gd name="T18" fmla="*/ 396 w 401"/>
                <a:gd name="T19" fmla="*/ 118 h 403"/>
                <a:gd name="T20" fmla="*/ 387 w 401"/>
                <a:gd name="T21" fmla="*/ 135 h 403"/>
                <a:gd name="T22" fmla="*/ 375 w 401"/>
                <a:gd name="T23" fmla="*/ 151 h 403"/>
                <a:gd name="T24" fmla="*/ 151 w 401"/>
                <a:gd name="T25" fmla="*/ 377 h 403"/>
                <a:gd name="T26" fmla="*/ 136 w 401"/>
                <a:gd name="T27" fmla="*/ 388 h 403"/>
                <a:gd name="T28" fmla="*/ 121 w 401"/>
                <a:gd name="T29" fmla="*/ 396 h 403"/>
                <a:gd name="T30" fmla="*/ 105 w 401"/>
                <a:gd name="T31" fmla="*/ 400 h 403"/>
                <a:gd name="T32" fmla="*/ 88 w 401"/>
                <a:gd name="T33" fmla="*/ 403 h 403"/>
                <a:gd name="T34" fmla="*/ 71 w 401"/>
                <a:gd name="T35" fmla="*/ 400 h 403"/>
                <a:gd name="T36" fmla="*/ 55 w 401"/>
                <a:gd name="T37" fmla="*/ 396 h 403"/>
                <a:gd name="T38" fmla="*/ 39 w 401"/>
                <a:gd name="T39" fmla="*/ 388 h 403"/>
                <a:gd name="T40" fmla="*/ 26 w 401"/>
                <a:gd name="T41" fmla="*/ 377 h 403"/>
                <a:gd name="T42" fmla="*/ 13 w 401"/>
                <a:gd name="T43" fmla="*/ 360 h 403"/>
                <a:gd name="T44" fmla="*/ 5 w 401"/>
                <a:gd name="T45" fmla="*/ 343 h 403"/>
                <a:gd name="T46" fmla="*/ 0 w 401"/>
                <a:gd name="T47" fmla="*/ 324 h 403"/>
                <a:gd name="T48" fmla="*/ 0 w 401"/>
                <a:gd name="T49" fmla="*/ 304 h 403"/>
                <a:gd name="T50" fmla="*/ 5 w 401"/>
                <a:gd name="T51" fmla="*/ 285 h 403"/>
                <a:gd name="T52" fmla="*/ 13 w 401"/>
                <a:gd name="T53" fmla="*/ 267 h 403"/>
                <a:gd name="T54" fmla="*/ 26 w 401"/>
                <a:gd name="T55" fmla="*/ 252 h 403"/>
                <a:gd name="T56" fmla="*/ 250 w 401"/>
                <a:gd name="T57" fmla="*/ 26 h 403"/>
                <a:gd name="T58" fmla="*/ 267 w 401"/>
                <a:gd name="T59" fmla="*/ 13 h 403"/>
                <a:gd name="T60" fmla="*/ 285 w 401"/>
                <a:gd name="T61" fmla="*/ 4 h 403"/>
                <a:gd name="T62" fmla="*/ 303 w 401"/>
                <a:gd name="T6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" h="403">
                  <a:moveTo>
                    <a:pt x="303" y="0"/>
                  </a:moveTo>
                  <a:lnTo>
                    <a:pt x="322" y="0"/>
                  </a:lnTo>
                  <a:lnTo>
                    <a:pt x="341" y="4"/>
                  </a:lnTo>
                  <a:lnTo>
                    <a:pt x="360" y="13"/>
                  </a:lnTo>
                  <a:lnTo>
                    <a:pt x="375" y="26"/>
                  </a:lnTo>
                  <a:lnTo>
                    <a:pt x="387" y="42"/>
                  </a:lnTo>
                  <a:lnTo>
                    <a:pt x="396" y="60"/>
                  </a:lnTo>
                  <a:lnTo>
                    <a:pt x="401" y="79"/>
                  </a:lnTo>
                  <a:lnTo>
                    <a:pt x="401" y="99"/>
                  </a:lnTo>
                  <a:lnTo>
                    <a:pt x="396" y="118"/>
                  </a:lnTo>
                  <a:lnTo>
                    <a:pt x="387" y="135"/>
                  </a:lnTo>
                  <a:lnTo>
                    <a:pt x="375" y="151"/>
                  </a:lnTo>
                  <a:lnTo>
                    <a:pt x="151" y="377"/>
                  </a:lnTo>
                  <a:lnTo>
                    <a:pt x="136" y="388"/>
                  </a:lnTo>
                  <a:lnTo>
                    <a:pt x="121" y="396"/>
                  </a:lnTo>
                  <a:lnTo>
                    <a:pt x="105" y="400"/>
                  </a:lnTo>
                  <a:lnTo>
                    <a:pt x="88" y="403"/>
                  </a:lnTo>
                  <a:lnTo>
                    <a:pt x="71" y="400"/>
                  </a:lnTo>
                  <a:lnTo>
                    <a:pt x="55" y="396"/>
                  </a:lnTo>
                  <a:lnTo>
                    <a:pt x="39" y="388"/>
                  </a:lnTo>
                  <a:lnTo>
                    <a:pt x="26" y="377"/>
                  </a:lnTo>
                  <a:lnTo>
                    <a:pt x="13" y="360"/>
                  </a:lnTo>
                  <a:lnTo>
                    <a:pt x="5" y="343"/>
                  </a:lnTo>
                  <a:lnTo>
                    <a:pt x="0" y="324"/>
                  </a:lnTo>
                  <a:lnTo>
                    <a:pt x="0" y="304"/>
                  </a:lnTo>
                  <a:lnTo>
                    <a:pt x="5" y="285"/>
                  </a:lnTo>
                  <a:lnTo>
                    <a:pt x="13" y="267"/>
                  </a:lnTo>
                  <a:lnTo>
                    <a:pt x="26" y="252"/>
                  </a:lnTo>
                  <a:lnTo>
                    <a:pt x="250" y="26"/>
                  </a:lnTo>
                  <a:lnTo>
                    <a:pt x="267" y="13"/>
                  </a:lnTo>
                  <a:lnTo>
                    <a:pt x="285" y="4"/>
                  </a:lnTo>
                  <a:lnTo>
                    <a:pt x="3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63" name="Freeform 221"/>
            <p:cNvSpPr>
              <a:spLocks/>
            </p:cNvSpPr>
            <p:nvPr/>
          </p:nvSpPr>
          <p:spPr bwMode="auto">
            <a:xfrm>
              <a:off x="5489575" y="3448050"/>
              <a:ext cx="63500" cy="63500"/>
            </a:xfrm>
            <a:custGeom>
              <a:avLst/>
              <a:gdLst>
                <a:gd name="T0" fmla="*/ 97 w 400"/>
                <a:gd name="T1" fmla="*/ 0 h 402"/>
                <a:gd name="T2" fmla="*/ 117 w 400"/>
                <a:gd name="T3" fmla="*/ 3 h 402"/>
                <a:gd name="T4" fmla="*/ 135 w 400"/>
                <a:gd name="T5" fmla="*/ 12 h 402"/>
                <a:gd name="T6" fmla="*/ 150 w 400"/>
                <a:gd name="T7" fmla="*/ 25 h 402"/>
                <a:gd name="T8" fmla="*/ 375 w 400"/>
                <a:gd name="T9" fmla="*/ 251 h 402"/>
                <a:gd name="T10" fmla="*/ 388 w 400"/>
                <a:gd name="T11" fmla="*/ 266 h 402"/>
                <a:gd name="T12" fmla="*/ 396 w 400"/>
                <a:gd name="T13" fmla="*/ 284 h 402"/>
                <a:gd name="T14" fmla="*/ 400 w 400"/>
                <a:gd name="T15" fmla="*/ 303 h 402"/>
                <a:gd name="T16" fmla="*/ 400 w 400"/>
                <a:gd name="T17" fmla="*/ 323 h 402"/>
                <a:gd name="T18" fmla="*/ 396 w 400"/>
                <a:gd name="T19" fmla="*/ 342 h 402"/>
                <a:gd name="T20" fmla="*/ 388 w 400"/>
                <a:gd name="T21" fmla="*/ 359 h 402"/>
                <a:gd name="T22" fmla="*/ 375 w 400"/>
                <a:gd name="T23" fmla="*/ 375 h 402"/>
                <a:gd name="T24" fmla="*/ 361 w 400"/>
                <a:gd name="T25" fmla="*/ 387 h 402"/>
                <a:gd name="T26" fmla="*/ 346 w 400"/>
                <a:gd name="T27" fmla="*/ 395 h 402"/>
                <a:gd name="T28" fmla="*/ 329 w 400"/>
                <a:gd name="T29" fmla="*/ 399 h 402"/>
                <a:gd name="T30" fmla="*/ 313 w 400"/>
                <a:gd name="T31" fmla="*/ 402 h 402"/>
                <a:gd name="T32" fmla="*/ 296 w 400"/>
                <a:gd name="T33" fmla="*/ 399 h 402"/>
                <a:gd name="T34" fmla="*/ 280 w 400"/>
                <a:gd name="T35" fmla="*/ 395 h 402"/>
                <a:gd name="T36" fmla="*/ 264 w 400"/>
                <a:gd name="T37" fmla="*/ 387 h 402"/>
                <a:gd name="T38" fmla="*/ 250 w 400"/>
                <a:gd name="T39" fmla="*/ 375 h 402"/>
                <a:gd name="T40" fmla="*/ 25 w 400"/>
                <a:gd name="T41" fmla="*/ 150 h 402"/>
                <a:gd name="T42" fmla="*/ 13 w 400"/>
                <a:gd name="T43" fmla="*/ 134 h 402"/>
                <a:gd name="T44" fmla="*/ 4 w 400"/>
                <a:gd name="T45" fmla="*/ 117 h 402"/>
                <a:gd name="T46" fmla="*/ 0 w 400"/>
                <a:gd name="T47" fmla="*/ 98 h 402"/>
                <a:gd name="T48" fmla="*/ 0 w 400"/>
                <a:gd name="T49" fmla="*/ 78 h 402"/>
                <a:gd name="T50" fmla="*/ 4 w 400"/>
                <a:gd name="T51" fmla="*/ 59 h 402"/>
                <a:gd name="T52" fmla="*/ 13 w 400"/>
                <a:gd name="T53" fmla="*/ 41 h 402"/>
                <a:gd name="T54" fmla="*/ 25 w 400"/>
                <a:gd name="T55" fmla="*/ 25 h 402"/>
                <a:gd name="T56" fmla="*/ 42 w 400"/>
                <a:gd name="T57" fmla="*/ 12 h 402"/>
                <a:gd name="T58" fmla="*/ 59 w 400"/>
                <a:gd name="T59" fmla="*/ 3 h 402"/>
                <a:gd name="T60" fmla="*/ 78 w 400"/>
                <a:gd name="T61" fmla="*/ 0 h 402"/>
                <a:gd name="T62" fmla="*/ 97 w 400"/>
                <a:gd name="T6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2">
                  <a:moveTo>
                    <a:pt x="97" y="0"/>
                  </a:moveTo>
                  <a:lnTo>
                    <a:pt x="117" y="3"/>
                  </a:lnTo>
                  <a:lnTo>
                    <a:pt x="135" y="12"/>
                  </a:lnTo>
                  <a:lnTo>
                    <a:pt x="150" y="25"/>
                  </a:lnTo>
                  <a:lnTo>
                    <a:pt x="375" y="251"/>
                  </a:lnTo>
                  <a:lnTo>
                    <a:pt x="388" y="266"/>
                  </a:lnTo>
                  <a:lnTo>
                    <a:pt x="396" y="284"/>
                  </a:lnTo>
                  <a:lnTo>
                    <a:pt x="400" y="303"/>
                  </a:lnTo>
                  <a:lnTo>
                    <a:pt x="400" y="323"/>
                  </a:lnTo>
                  <a:lnTo>
                    <a:pt x="396" y="342"/>
                  </a:lnTo>
                  <a:lnTo>
                    <a:pt x="388" y="359"/>
                  </a:lnTo>
                  <a:lnTo>
                    <a:pt x="375" y="375"/>
                  </a:lnTo>
                  <a:lnTo>
                    <a:pt x="361" y="387"/>
                  </a:lnTo>
                  <a:lnTo>
                    <a:pt x="346" y="395"/>
                  </a:lnTo>
                  <a:lnTo>
                    <a:pt x="329" y="399"/>
                  </a:lnTo>
                  <a:lnTo>
                    <a:pt x="313" y="402"/>
                  </a:lnTo>
                  <a:lnTo>
                    <a:pt x="296" y="399"/>
                  </a:lnTo>
                  <a:lnTo>
                    <a:pt x="280" y="395"/>
                  </a:lnTo>
                  <a:lnTo>
                    <a:pt x="264" y="387"/>
                  </a:lnTo>
                  <a:lnTo>
                    <a:pt x="250" y="375"/>
                  </a:lnTo>
                  <a:lnTo>
                    <a:pt x="25" y="150"/>
                  </a:lnTo>
                  <a:lnTo>
                    <a:pt x="13" y="134"/>
                  </a:lnTo>
                  <a:lnTo>
                    <a:pt x="4" y="117"/>
                  </a:lnTo>
                  <a:lnTo>
                    <a:pt x="0" y="98"/>
                  </a:lnTo>
                  <a:lnTo>
                    <a:pt x="0" y="78"/>
                  </a:lnTo>
                  <a:lnTo>
                    <a:pt x="4" y="59"/>
                  </a:lnTo>
                  <a:lnTo>
                    <a:pt x="13" y="41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59" y="3"/>
                  </a:lnTo>
                  <a:lnTo>
                    <a:pt x="78" y="0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64" name="Freeform 222"/>
            <p:cNvSpPr>
              <a:spLocks/>
            </p:cNvSpPr>
            <p:nvPr/>
          </p:nvSpPr>
          <p:spPr bwMode="auto">
            <a:xfrm>
              <a:off x="5854700" y="3814763"/>
              <a:ext cx="65087" cy="65088"/>
            </a:xfrm>
            <a:custGeom>
              <a:avLst/>
              <a:gdLst>
                <a:gd name="T0" fmla="*/ 98 w 406"/>
                <a:gd name="T1" fmla="*/ 0 h 408"/>
                <a:gd name="T2" fmla="*/ 116 w 406"/>
                <a:gd name="T3" fmla="*/ 4 h 408"/>
                <a:gd name="T4" fmla="*/ 135 w 406"/>
                <a:gd name="T5" fmla="*/ 13 h 408"/>
                <a:gd name="T6" fmla="*/ 151 w 406"/>
                <a:gd name="T7" fmla="*/ 25 h 408"/>
                <a:gd name="T8" fmla="*/ 381 w 406"/>
                <a:gd name="T9" fmla="*/ 256 h 408"/>
                <a:gd name="T10" fmla="*/ 394 w 406"/>
                <a:gd name="T11" fmla="*/ 273 h 408"/>
                <a:gd name="T12" fmla="*/ 402 w 406"/>
                <a:gd name="T13" fmla="*/ 290 h 408"/>
                <a:gd name="T14" fmla="*/ 406 w 406"/>
                <a:gd name="T15" fmla="*/ 309 h 408"/>
                <a:gd name="T16" fmla="*/ 406 w 406"/>
                <a:gd name="T17" fmla="*/ 329 h 408"/>
                <a:gd name="T18" fmla="*/ 402 w 406"/>
                <a:gd name="T19" fmla="*/ 348 h 408"/>
                <a:gd name="T20" fmla="*/ 394 w 406"/>
                <a:gd name="T21" fmla="*/ 366 h 408"/>
                <a:gd name="T22" fmla="*/ 381 w 406"/>
                <a:gd name="T23" fmla="*/ 381 h 408"/>
                <a:gd name="T24" fmla="*/ 368 w 406"/>
                <a:gd name="T25" fmla="*/ 394 h 408"/>
                <a:gd name="T26" fmla="*/ 352 w 406"/>
                <a:gd name="T27" fmla="*/ 401 h 408"/>
                <a:gd name="T28" fmla="*/ 335 w 406"/>
                <a:gd name="T29" fmla="*/ 406 h 408"/>
                <a:gd name="T30" fmla="*/ 319 w 406"/>
                <a:gd name="T31" fmla="*/ 408 h 408"/>
                <a:gd name="T32" fmla="*/ 301 w 406"/>
                <a:gd name="T33" fmla="*/ 406 h 408"/>
                <a:gd name="T34" fmla="*/ 286 w 406"/>
                <a:gd name="T35" fmla="*/ 401 h 408"/>
                <a:gd name="T36" fmla="*/ 270 w 406"/>
                <a:gd name="T37" fmla="*/ 394 h 408"/>
                <a:gd name="T38" fmla="*/ 256 w 406"/>
                <a:gd name="T39" fmla="*/ 381 h 408"/>
                <a:gd name="T40" fmla="*/ 26 w 406"/>
                <a:gd name="T41" fmla="*/ 151 h 408"/>
                <a:gd name="T42" fmla="*/ 14 w 406"/>
                <a:gd name="T43" fmla="*/ 135 h 408"/>
                <a:gd name="T44" fmla="*/ 5 w 406"/>
                <a:gd name="T45" fmla="*/ 117 h 408"/>
                <a:gd name="T46" fmla="*/ 0 w 406"/>
                <a:gd name="T47" fmla="*/ 98 h 408"/>
                <a:gd name="T48" fmla="*/ 0 w 406"/>
                <a:gd name="T49" fmla="*/ 79 h 408"/>
                <a:gd name="T50" fmla="*/ 5 w 406"/>
                <a:gd name="T51" fmla="*/ 60 h 408"/>
                <a:gd name="T52" fmla="*/ 14 w 406"/>
                <a:gd name="T53" fmla="*/ 42 h 408"/>
                <a:gd name="T54" fmla="*/ 26 w 406"/>
                <a:gd name="T55" fmla="*/ 25 h 408"/>
                <a:gd name="T56" fmla="*/ 42 w 406"/>
                <a:gd name="T57" fmla="*/ 13 h 408"/>
                <a:gd name="T58" fmla="*/ 60 w 406"/>
                <a:gd name="T59" fmla="*/ 4 h 408"/>
                <a:gd name="T60" fmla="*/ 79 w 406"/>
                <a:gd name="T61" fmla="*/ 0 h 408"/>
                <a:gd name="T62" fmla="*/ 98 w 406"/>
                <a:gd name="T63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6" h="408">
                  <a:moveTo>
                    <a:pt x="98" y="0"/>
                  </a:moveTo>
                  <a:lnTo>
                    <a:pt x="116" y="4"/>
                  </a:lnTo>
                  <a:lnTo>
                    <a:pt x="135" y="13"/>
                  </a:lnTo>
                  <a:lnTo>
                    <a:pt x="151" y="25"/>
                  </a:lnTo>
                  <a:lnTo>
                    <a:pt x="381" y="256"/>
                  </a:lnTo>
                  <a:lnTo>
                    <a:pt x="394" y="273"/>
                  </a:lnTo>
                  <a:lnTo>
                    <a:pt x="402" y="290"/>
                  </a:lnTo>
                  <a:lnTo>
                    <a:pt x="406" y="309"/>
                  </a:lnTo>
                  <a:lnTo>
                    <a:pt x="406" y="329"/>
                  </a:lnTo>
                  <a:lnTo>
                    <a:pt x="402" y="348"/>
                  </a:lnTo>
                  <a:lnTo>
                    <a:pt x="394" y="366"/>
                  </a:lnTo>
                  <a:lnTo>
                    <a:pt x="381" y="381"/>
                  </a:lnTo>
                  <a:lnTo>
                    <a:pt x="368" y="394"/>
                  </a:lnTo>
                  <a:lnTo>
                    <a:pt x="352" y="401"/>
                  </a:lnTo>
                  <a:lnTo>
                    <a:pt x="335" y="406"/>
                  </a:lnTo>
                  <a:lnTo>
                    <a:pt x="319" y="408"/>
                  </a:lnTo>
                  <a:lnTo>
                    <a:pt x="301" y="406"/>
                  </a:lnTo>
                  <a:lnTo>
                    <a:pt x="286" y="401"/>
                  </a:lnTo>
                  <a:lnTo>
                    <a:pt x="270" y="394"/>
                  </a:lnTo>
                  <a:lnTo>
                    <a:pt x="256" y="381"/>
                  </a:lnTo>
                  <a:lnTo>
                    <a:pt x="26" y="151"/>
                  </a:lnTo>
                  <a:lnTo>
                    <a:pt x="14" y="135"/>
                  </a:lnTo>
                  <a:lnTo>
                    <a:pt x="5" y="117"/>
                  </a:lnTo>
                  <a:lnTo>
                    <a:pt x="0" y="98"/>
                  </a:lnTo>
                  <a:lnTo>
                    <a:pt x="0" y="79"/>
                  </a:lnTo>
                  <a:lnTo>
                    <a:pt x="5" y="60"/>
                  </a:lnTo>
                  <a:lnTo>
                    <a:pt x="14" y="42"/>
                  </a:lnTo>
                  <a:lnTo>
                    <a:pt x="26" y="25"/>
                  </a:lnTo>
                  <a:lnTo>
                    <a:pt x="42" y="13"/>
                  </a:lnTo>
                  <a:lnTo>
                    <a:pt x="60" y="4"/>
                  </a:lnTo>
                  <a:lnTo>
                    <a:pt x="79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65" name="Freeform 223"/>
            <p:cNvSpPr>
              <a:spLocks noEditPoints="1"/>
            </p:cNvSpPr>
            <p:nvPr/>
          </p:nvSpPr>
          <p:spPr bwMode="auto">
            <a:xfrm>
              <a:off x="5516563" y="3486150"/>
              <a:ext cx="350837" cy="542925"/>
            </a:xfrm>
            <a:custGeom>
              <a:avLst/>
              <a:gdLst>
                <a:gd name="T0" fmla="*/ 1130 w 2214"/>
                <a:gd name="T1" fmla="*/ 2952 h 3419"/>
                <a:gd name="T2" fmla="*/ 1192 w 2214"/>
                <a:gd name="T3" fmla="*/ 3014 h 3419"/>
                <a:gd name="T4" fmla="*/ 1169 w 2214"/>
                <a:gd name="T5" fmla="*/ 3101 h 3419"/>
                <a:gd name="T6" fmla="*/ 685 w 2214"/>
                <a:gd name="T7" fmla="*/ 3126 h 3419"/>
                <a:gd name="T8" fmla="*/ 1527 w 2214"/>
                <a:gd name="T9" fmla="*/ 2833 h 3419"/>
                <a:gd name="T10" fmla="*/ 988 w 2214"/>
                <a:gd name="T11" fmla="*/ 1606 h 3419"/>
                <a:gd name="T12" fmla="*/ 1222 w 2214"/>
                <a:gd name="T13" fmla="*/ 1621 h 3419"/>
                <a:gd name="T14" fmla="*/ 865 w 2214"/>
                <a:gd name="T15" fmla="*/ 1337 h 3419"/>
                <a:gd name="T16" fmla="*/ 883 w 2214"/>
                <a:gd name="T17" fmla="*/ 205 h 3419"/>
                <a:gd name="T18" fmla="*/ 617 w 2214"/>
                <a:gd name="T19" fmla="*/ 325 h 3419"/>
                <a:gd name="T20" fmla="*/ 400 w 2214"/>
                <a:gd name="T21" fmla="*/ 521 h 3419"/>
                <a:gd name="T22" fmla="*/ 248 w 2214"/>
                <a:gd name="T23" fmla="*/ 778 h 3419"/>
                <a:gd name="T24" fmla="*/ 179 w 2214"/>
                <a:gd name="T25" fmla="*/ 1080 h 3419"/>
                <a:gd name="T26" fmla="*/ 201 w 2214"/>
                <a:gd name="T27" fmla="*/ 1399 h 3419"/>
                <a:gd name="T28" fmla="*/ 307 w 2214"/>
                <a:gd name="T29" fmla="*/ 1718 h 3419"/>
                <a:gd name="T30" fmla="*/ 485 w 2214"/>
                <a:gd name="T31" fmla="*/ 2013 h 3419"/>
                <a:gd name="T32" fmla="*/ 630 w 2214"/>
                <a:gd name="T33" fmla="*/ 2328 h 3419"/>
                <a:gd name="T34" fmla="*/ 685 w 2214"/>
                <a:gd name="T35" fmla="*/ 2656 h 3419"/>
                <a:gd name="T36" fmla="*/ 639 w 2214"/>
                <a:gd name="T37" fmla="*/ 1265 h 3419"/>
                <a:gd name="T38" fmla="*/ 665 w 2214"/>
                <a:gd name="T39" fmla="*/ 1184 h 3419"/>
                <a:gd name="T40" fmla="*/ 1487 w 2214"/>
                <a:gd name="T41" fmla="*/ 1160 h 3419"/>
                <a:gd name="T42" fmla="*/ 1561 w 2214"/>
                <a:gd name="T43" fmla="*/ 1201 h 3419"/>
                <a:gd name="T44" fmla="*/ 1567 w 2214"/>
                <a:gd name="T45" fmla="*/ 1286 h 3419"/>
                <a:gd name="T46" fmla="*/ 1533 w 2214"/>
                <a:gd name="T47" fmla="*/ 2573 h 3419"/>
                <a:gd name="T48" fmla="*/ 1611 w 2214"/>
                <a:gd name="T49" fmla="*/ 2247 h 3419"/>
                <a:gd name="T50" fmla="*/ 1778 w 2214"/>
                <a:gd name="T51" fmla="*/ 1937 h 3419"/>
                <a:gd name="T52" fmla="*/ 1940 w 2214"/>
                <a:gd name="T53" fmla="*/ 1640 h 3419"/>
                <a:gd name="T54" fmla="*/ 2026 w 2214"/>
                <a:gd name="T55" fmla="*/ 1318 h 3419"/>
                <a:gd name="T56" fmla="*/ 2025 w 2214"/>
                <a:gd name="T57" fmla="*/ 1001 h 3419"/>
                <a:gd name="T58" fmla="*/ 1933 w 2214"/>
                <a:gd name="T59" fmla="*/ 708 h 3419"/>
                <a:gd name="T60" fmla="*/ 1764 w 2214"/>
                <a:gd name="T61" fmla="*/ 465 h 3419"/>
                <a:gd name="T62" fmla="*/ 1534 w 2214"/>
                <a:gd name="T63" fmla="*/ 287 h 3419"/>
                <a:gd name="T64" fmla="*/ 1257 w 2214"/>
                <a:gd name="T65" fmla="*/ 189 h 3419"/>
                <a:gd name="T66" fmla="*/ 1193 w 2214"/>
                <a:gd name="T67" fmla="*/ 3 h 3419"/>
                <a:gd name="T68" fmla="*/ 1518 w 2214"/>
                <a:gd name="T69" fmla="*/ 83 h 3419"/>
                <a:gd name="T70" fmla="*/ 1798 w 2214"/>
                <a:gd name="T71" fmla="*/ 255 h 3419"/>
                <a:gd name="T72" fmla="*/ 2018 w 2214"/>
                <a:gd name="T73" fmla="*/ 503 h 3419"/>
                <a:gd name="T74" fmla="*/ 2162 w 2214"/>
                <a:gd name="T75" fmla="*/ 810 h 3419"/>
                <a:gd name="T76" fmla="*/ 2214 w 2214"/>
                <a:gd name="T77" fmla="*/ 1161 h 3419"/>
                <a:gd name="T78" fmla="*/ 2164 w 2214"/>
                <a:gd name="T79" fmla="*/ 1524 h 3419"/>
                <a:gd name="T80" fmla="*/ 2024 w 2214"/>
                <a:gd name="T81" fmla="*/ 1877 h 3419"/>
                <a:gd name="T82" fmla="*/ 1828 w 2214"/>
                <a:gd name="T83" fmla="*/ 2195 h 3419"/>
                <a:gd name="T84" fmla="*/ 1718 w 2214"/>
                <a:gd name="T85" fmla="*/ 2520 h 3419"/>
                <a:gd name="T86" fmla="*/ 1702 w 2214"/>
                <a:gd name="T87" fmla="*/ 3274 h 3419"/>
                <a:gd name="T88" fmla="*/ 1641 w 2214"/>
                <a:gd name="T89" fmla="*/ 3377 h 3419"/>
                <a:gd name="T90" fmla="*/ 1527 w 2214"/>
                <a:gd name="T91" fmla="*/ 3419 h 3419"/>
                <a:gd name="T92" fmla="*/ 596 w 2214"/>
                <a:gd name="T93" fmla="*/ 3395 h 3419"/>
                <a:gd name="T94" fmla="*/ 519 w 2214"/>
                <a:gd name="T95" fmla="*/ 3304 h 3419"/>
                <a:gd name="T96" fmla="*/ 505 w 2214"/>
                <a:gd name="T97" fmla="*/ 2602 h 3419"/>
                <a:gd name="T98" fmla="*/ 422 w 2214"/>
                <a:gd name="T99" fmla="*/ 2274 h 3419"/>
                <a:gd name="T100" fmla="*/ 237 w 2214"/>
                <a:gd name="T101" fmla="*/ 1961 h 3419"/>
                <a:gd name="T102" fmla="*/ 76 w 2214"/>
                <a:gd name="T103" fmla="*/ 1615 h 3419"/>
                <a:gd name="T104" fmla="*/ 2 w 2214"/>
                <a:gd name="T105" fmla="*/ 1251 h 3419"/>
                <a:gd name="T106" fmla="*/ 28 w 2214"/>
                <a:gd name="T107" fmla="*/ 895 h 3419"/>
                <a:gd name="T108" fmla="*/ 150 w 2214"/>
                <a:gd name="T109" fmla="*/ 575 h 3419"/>
                <a:gd name="T110" fmla="*/ 352 w 2214"/>
                <a:gd name="T111" fmla="*/ 310 h 3419"/>
                <a:gd name="T112" fmla="*/ 620 w 2214"/>
                <a:gd name="T113" fmla="*/ 117 h 3419"/>
                <a:gd name="T114" fmla="*/ 935 w 2214"/>
                <a:gd name="T115" fmla="*/ 13 h 3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4" h="3419">
                  <a:moveTo>
                    <a:pt x="685" y="2833"/>
                  </a:moveTo>
                  <a:lnTo>
                    <a:pt x="685" y="2949"/>
                  </a:lnTo>
                  <a:lnTo>
                    <a:pt x="1107" y="2949"/>
                  </a:lnTo>
                  <a:lnTo>
                    <a:pt x="1130" y="2952"/>
                  </a:lnTo>
                  <a:lnTo>
                    <a:pt x="1151" y="2961"/>
                  </a:lnTo>
                  <a:lnTo>
                    <a:pt x="1169" y="2975"/>
                  </a:lnTo>
                  <a:lnTo>
                    <a:pt x="1183" y="2993"/>
                  </a:lnTo>
                  <a:lnTo>
                    <a:pt x="1192" y="3014"/>
                  </a:lnTo>
                  <a:lnTo>
                    <a:pt x="1194" y="3037"/>
                  </a:lnTo>
                  <a:lnTo>
                    <a:pt x="1192" y="3061"/>
                  </a:lnTo>
                  <a:lnTo>
                    <a:pt x="1183" y="3082"/>
                  </a:lnTo>
                  <a:lnTo>
                    <a:pt x="1169" y="3101"/>
                  </a:lnTo>
                  <a:lnTo>
                    <a:pt x="1151" y="3114"/>
                  </a:lnTo>
                  <a:lnTo>
                    <a:pt x="1130" y="3123"/>
                  </a:lnTo>
                  <a:lnTo>
                    <a:pt x="1107" y="3126"/>
                  </a:lnTo>
                  <a:lnTo>
                    <a:pt x="685" y="3126"/>
                  </a:lnTo>
                  <a:lnTo>
                    <a:pt x="685" y="3242"/>
                  </a:lnTo>
                  <a:lnTo>
                    <a:pt x="1527" y="3242"/>
                  </a:lnTo>
                  <a:lnTo>
                    <a:pt x="1528" y="3242"/>
                  </a:lnTo>
                  <a:lnTo>
                    <a:pt x="1527" y="2833"/>
                  </a:lnTo>
                  <a:lnTo>
                    <a:pt x="685" y="2833"/>
                  </a:lnTo>
                  <a:close/>
                  <a:moveTo>
                    <a:pt x="865" y="1337"/>
                  </a:moveTo>
                  <a:lnTo>
                    <a:pt x="983" y="1590"/>
                  </a:lnTo>
                  <a:lnTo>
                    <a:pt x="988" y="1606"/>
                  </a:lnTo>
                  <a:lnTo>
                    <a:pt x="991" y="1621"/>
                  </a:lnTo>
                  <a:lnTo>
                    <a:pt x="1059" y="2656"/>
                  </a:lnTo>
                  <a:lnTo>
                    <a:pt x="1153" y="2656"/>
                  </a:lnTo>
                  <a:lnTo>
                    <a:pt x="1222" y="1621"/>
                  </a:lnTo>
                  <a:lnTo>
                    <a:pt x="1225" y="1606"/>
                  </a:lnTo>
                  <a:lnTo>
                    <a:pt x="1231" y="1590"/>
                  </a:lnTo>
                  <a:lnTo>
                    <a:pt x="1348" y="1337"/>
                  </a:lnTo>
                  <a:lnTo>
                    <a:pt x="865" y="1337"/>
                  </a:lnTo>
                  <a:close/>
                  <a:moveTo>
                    <a:pt x="1107" y="176"/>
                  </a:moveTo>
                  <a:lnTo>
                    <a:pt x="1030" y="179"/>
                  </a:lnTo>
                  <a:lnTo>
                    <a:pt x="955" y="189"/>
                  </a:lnTo>
                  <a:lnTo>
                    <a:pt x="883" y="205"/>
                  </a:lnTo>
                  <a:lnTo>
                    <a:pt x="813" y="227"/>
                  </a:lnTo>
                  <a:lnTo>
                    <a:pt x="744" y="254"/>
                  </a:lnTo>
                  <a:lnTo>
                    <a:pt x="679" y="287"/>
                  </a:lnTo>
                  <a:lnTo>
                    <a:pt x="617" y="325"/>
                  </a:lnTo>
                  <a:lnTo>
                    <a:pt x="557" y="367"/>
                  </a:lnTo>
                  <a:lnTo>
                    <a:pt x="501" y="413"/>
                  </a:lnTo>
                  <a:lnTo>
                    <a:pt x="449" y="465"/>
                  </a:lnTo>
                  <a:lnTo>
                    <a:pt x="400" y="521"/>
                  </a:lnTo>
                  <a:lnTo>
                    <a:pt x="356" y="580"/>
                  </a:lnTo>
                  <a:lnTo>
                    <a:pt x="315" y="643"/>
                  </a:lnTo>
                  <a:lnTo>
                    <a:pt x="279" y="708"/>
                  </a:lnTo>
                  <a:lnTo>
                    <a:pt x="248" y="778"/>
                  </a:lnTo>
                  <a:lnTo>
                    <a:pt x="223" y="850"/>
                  </a:lnTo>
                  <a:lnTo>
                    <a:pt x="203" y="925"/>
                  </a:lnTo>
                  <a:lnTo>
                    <a:pt x="188" y="1001"/>
                  </a:lnTo>
                  <a:lnTo>
                    <a:pt x="179" y="1080"/>
                  </a:lnTo>
                  <a:lnTo>
                    <a:pt x="175" y="1161"/>
                  </a:lnTo>
                  <a:lnTo>
                    <a:pt x="179" y="1240"/>
                  </a:lnTo>
                  <a:lnTo>
                    <a:pt x="187" y="1318"/>
                  </a:lnTo>
                  <a:lnTo>
                    <a:pt x="201" y="1399"/>
                  </a:lnTo>
                  <a:lnTo>
                    <a:pt x="220" y="1480"/>
                  </a:lnTo>
                  <a:lnTo>
                    <a:pt x="244" y="1560"/>
                  </a:lnTo>
                  <a:lnTo>
                    <a:pt x="274" y="1640"/>
                  </a:lnTo>
                  <a:lnTo>
                    <a:pt x="307" y="1718"/>
                  </a:lnTo>
                  <a:lnTo>
                    <a:pt x="346" y="1794"/>
                  </a:lnTo>
                  <a:lnTo>
                    <a:pt x="388" y="1867"/>
                  </a:lnTo>
                  <a:lnTo>
                    <a:pt x="434" y="1937"/>
                  </a:lnTo>
                  <a:lnTo>
                    <a:pt x="485" y="2013"/>
                  </a:lnTo>
                  <a:lnTo>
                    <a:pt x="529" y="2089"/>
                  </a:lnTo>
                  <a:lnTo>
                    <a:pt x="568" y="2167"/>
                  </a:lnTo>
                  <a:lnTo>
                    <a:pt x="602" y="2247"/>
                  </a:lnTo>
                  <a:lnTo>
                    <a:pt x="630" y="2328"/>
                  </a:lnTo>
                  <a:lnTo>
                    <a:pt x="652" y="2409"/>
                  </a:lnTo>
                  <a:lnTo>
                    <a:pt x="669" y="2491"/>
                  </a:lnTo>
                  <a:lnTo>
                    <a:pt x="680" y="2573"/>
                  </a:lnTo>
                  <a:lnTo>
                    <a:pt x="685" y="2656"/>
                  </a:lnTo>
                  <a:lnTo>
                    <a:pt x="882" y="2656"/>
                  </a:lnTo>
                  <a:lnTo>
                    <a:pt x="816" y="1650"/>
                  </a:lnTo>
                  <a:lnTo>
                    <a:pt x="646" y="1286"/>
                  </a:lnTo>
                  <a:lnTo>
                    <a:pt x="639" y="1265"/>
                  </a:lnTo>
                  <a:lnTo>
                    <a:pt x="638" y="1243"/>
                  </a:lnTo>
                  <a:lnTo>
                    <a:pt x="642" y="1221"/>
                  </a:lnTo>
                  <a:lnTo>
                    <a:pt x="651" y="1201"/>
                  </a:lnTo>
                  <a:lnTo>
                    <a:pt x="665" y="1184"/>
                  </a:lnTo>
                  <a:lnTo>
                    <a:pt x="683" y="1171"/>
                  </a:lnTo>
                  <a:lnTo>
                    <a:pt x="703" y="1163"/>
                  </a:lnTo>
                  <a:lnTo>
                    <a:pt x="725" y="1160"/>
                  </a:lnTo>
                  <a:lnTo>
                    <a:pt x="1487" y="1160"/>
                  </a:lnTo>
                  <a:lnTo>
                    <a:pt x="1509" y="1163"/>
                  </a:lnTo>
                  <a:lnTo>
                    <a:pt x="1529" y="1171"/>
                  </a:lnTo>
                  <a:lnTo>
                    <a:pt x="1547" y="1184"/>
                  </a:lnTo>
                  <a:lnTo>
                    <a:pt x="1561" y="1201"/>
                  </a:lnTo>
                  <a:lnTo>
                    <a:pt x="1571" y="1221"/>
                  </a:lnTo>
                  <a:lnTo>
                    <a:pt x="1576" y="1243"/>
                  </a:lnTo>
                  <a:lnTo>
                    <a:pt x="1574" y="1265"/>
                  </a:lnTo>
                  <a:lnTo>
                    <a:pt x="1567" y="1286"/>
                  </a:lnTo>
                  <a:lnTo>
                    <a:pt x="1398" y="1650"/>
                  </a:lnTo>
                  <a:lnTo>
                    <a:pt x="1330" y="2656"/>
                  </a:lnTo>
                  <a:lnTo>
                    <a:pt x="1528" y="2656"/>
                  </a:lnTo>
                  <a:lnTo>
                    <a:pt x="1533" y="2573"/>
                  </a:lnTo>
                  <a:lnTo>
                    <a:pt x="1544" y="2491"/>
                  </a:lnTo>
                  <a:lnTo>
                    <a:pt x="1560" y="2409"/>
                  </a:lnTo>
                  <a:lnTo>
                    <a:pt x="1582" y="2328"/>
                  </a:lnTo>
                  <a:lnTo>
                    <a:pt x="1611" y="2247"/>
                  </a:lnTo>
                  <a:lnTo>
                    <a:pt x="1644" y="2167"/>
                  </a:lnTo>
                  <a:lnTo>
                    <a:pt x="1684" y="2089"/>
                  </a:lnTo>
                  <a:lnTo>
                    <a:pt x="1728" y="2013"/>
                  </a:lnTo>
                  <a:lnTo>
                    <a:pt x="1778" y="1937"/>
                  </a:lnTo>
                  <a:lnTo>
                    <a:pt x="1825" y="1867"/>
                  </a:lnTo>
                  <a:lnTo>
                    <a:pt x="1868" y="1794"/>
                  </a:lnTo>
                  <a:lnTo>
                    <a:pt x="1905" y="1718"/>
                  </a:lnTo>
                  <a:lnTo>
                    <a:pt x="1940" y="1640"/>
                  </a:lnTo>
                  <a:lnTo>
                    <a:pt x="1968" y="1560"/>
                  </a:lnTo>
                  <a:lnTo>
                    <a:pt x="1993" y="1480"/>
                  </a:lnTo>
                  <a:lnTo>
                    <a:pt x="2012" y="1399"/>
                  </a:lnTo>
                  <a:lnTo>
                    <a:pt x="2026" y="1318"/>
                  </a:lnTo>
                  <a:lnTo>
                    <a:pt x="2035" y="1240"/>
                  </a:lnTo>
                  <a:lnTo>
                    <a:pt x="2037" y="1161"/>
                  </a:lnTo>
                  <a:lnTo>
                    <a:pt x="2034" y="1080"/>
                  </a:lnTo>
                  <a:lnTo>
                    <a:pt x="2025" y="1001"/>
                  </a:lnTo>
                  <a:lnTo>
                    <a:pt x="2010" y="925"/>
                  </a:lnTo>
                  <a:lnTo>
                    <a:pt x="1989" y="850"/>
                  </a:lnTo>
                  <a:lnTo>
                    <a:pt x="1964" y="778"/>
                  </a:lnTo>
                  <a:lnTo>
                    <a:pt x="1933" y="708"/>
                  </a:lnTo>
                  <a:lnTo>
                    <a:pt x="1898" y="643"/>
                  </a:lnTo>
                  <a:lnTo>
                    <a:pt x="1858" y="580"/>
                  </a:lnTo>
                  <a:lnTo>
                    <a:pt x="1812" y="521"/>
                  </a:lnTo>
                  <a:lnTo>
                    <a:pt x="1764" y="465"/>
                  </a:lnTo>
                  <a:lnTo>
                    <a:pt x="1712" y="413"/>
                  </a:lnTo>
                  <a:lnTo>
                    <a:pt x="1655" y="367"/>
                  </a:lnTo>
                  <a:lnTo>
                    <a:pt x="1597" y="325"/>
                  </a:lnTo>
                  <a:lnTo>
                    <a:pt x="1534" y="287"/>
                  </a:lnTo>
                  <a:lnTo>
                    <a:pt x="1468" y="254"/>
                  </a:lnTo>
                  <a:lnTo>
                    <a:pt x="1400" y="227"/>
                  </a:lnTo>
                  <a:lnTo>
                    <a:pt x="1330" y="205"/>
                  </a:lnTo>
                  <a:lnTo>
                    <a:pt x="1257" y="189"/>
                  </a:lnTo>
                  <a:lnTo>
                    <a:pt x="1183" y="179"/>
                  </a:lnTo>
                  <a:lnTo>
                    <a:pt x="1107" y="176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31"/>
                  </a:lnTo>
                  <a:lnTo>
                    <a:pt x="1441" y="53"/>
                  </a:lnTo>
                  <a:lnTo>
                    <a:pt x="1518" y="83"/>
                  </a:lnTo>
                  <a:lnTo>
                    <a:pt x="1593" y="117"/>
                  </a:lnTo>
                  <a:lnTo>
                    <a:pt x="1665" y="158"/>
                  </a:lnTo>
                  <a:lnTo>
                    <a:pt x="1734" y="204"/>
                  </a:lnTo>
                  <a:lnTo>
                    <a:pt x="1798" y="255"/>
                  </a:lnTo>
                  <a:lnTo>
                    <a:pt x="1860" y="310"/>
                  </a:lnTo>
                  <a:lnTo>
                    <a:pt x="1918" y="370"/>
                  </a:lnTo>
                  <a:lnTo>
                    <a:pt x="1971" y="434"/>
                  </a:lnTo>
                  <a:lnTo>
                    <a:pt x="2018" y="503"/>
                  </a:lnTo>
                  <a:lnTo>
                    <a:pt x="2062" y="575"/>
                  </a:lnTo>
                  <a:lnTo>
                    <a:pt x="2101" y="651"/>
                  </a:lnTo>
                  <a:lnTo>
                    <a:pt x="2134" y="729"/>
                  </a:lnTo>
                  <a:lnTo>
                    <a:pt x="2162" y="810"/>
                  </a:lnTo>
                  <a:lnTo>
                    <a:pt x="2184" y="895"/>
                  </a:lnTo>
                  <a:lnTo>
                    <a:pt x="2201" y="981"/>
                  </a:lnTo>
                  <a:lnTo>
                    <a:pt x="2211" y="1070"/>
                  </a:lnTo>
                  <a:lnTo>
                    <a:pt x="2214" y="1161"/>
                  </a:lnTo>
                  <a:lnTo>
                    <a:pt x="2211" y="1251"/>
                  </a:lnTo>
                  <a:lnTo>
                    <a:pt x="2201" y="1342"/>
                  </a:lnTo>
                  <a:lnTo>
                    <a:pt x="2185" y="1433"/>
                  </a:lnTo>
                  <a:lnTo>
                    <a:pt x="2164" y="1524"/>
                  </a:lnTo>
                  <a:lnTo>
                    <a:pt x="2138" y="1615"/>
                  </a:lnTo>
                  <a:lnTo>
                    <a:pt x="2104" y="1703"/>
                  </a:lnTo>
                  <a:lnTo>
                    <a:pt x="2067" y="1791"/>
                  </a:lnTo>
                  <a:lnTo>
                    <a:pt x="2024" y="1877"/>
                  </a:lnTo>
                  <a:lnTo>
                    <a:pt x="1975" y="1961"/>
                  </a:lnTo>
                  <a:lnTo>
                    <a:pt x="1922" y="2040"/>
                  </a:lnTo>
                  <a:lnTo>
                    <a:pt x="1872" y="2116"/>
                  </a:lnTo>
                  <a:lnTo>
                    <a:pt x="1828" y="2195"/>
                  </a:lnTo>
                  <a:lnTo>
                    <a:pt x="1790" y="2274"/>
                  </a:lnTo>
                  <a:lnTo>
                    <a:pt x="1759" y="2354"/>
                  </a:lnTo>
                  <a:lnTo>
                    <a:pt x="1735" y="2436"/>
                  </a:lnTo>
                  <a:lnTo>
                    <a:pt x="1718" y="2520"/>
                  </a:lnTo>
                  <a:lnTo>
                    <a:pt x="1707" y="2602"/>
                  </a:lnTo>
                  <a:lnTo>
                    <a:pt x="1704" y="2685"/>
                  </a:lnTo>
                  <a:lnTo>
                    <a:pt x="1704" y="3242"/>
                  </a:lnTo>
                  <a:lnTo>
                    <a:pt x="1702" y="3274"/>
                  </a:lnTo>
                  <a:lnTo>
                    <a:pt x="1693" y="3304"/>
                  </a:lnTo>
                  <a:lnTo>
                    <a:pt x="1680" y="3331"/>
                  </a:lnTo>
                  <a:lnTo>
                    <a:pt x="1663" y="3356"/>
                  </a:lnTo>
                  <a:lnTo>
                    <a:pt x="1641" y="3377"/>
                  </a:lnTo>
                  <a:lnTo>
                    <a:pt x="1617" y="3395"/>
                  </a:lnTo>
                  <a:lnTo>
                    <a:pt x="1589" y="3408"/>
                  </a:lnTo>
                  <a:lnTo>
                    <a:pt x="1559" y="3416"/>
                  </a:lnTo>
                  <a:lnTo>
                    <a:pt x="1527" y="3419"/>
                  </a:lnTo>
                  <a:lnTo>
                    <a:pt x="685" y="3419"/>
                  </a:lnTo>
                  <a:lnTo>
                    <a:pt x="653" y="3416"/>
                  </a:lnTo>
                  <a:lnTo>
                    <a:pt x="623" y="3408"/>
                  </a:lnTo>
                  <a:lnTo>
                    <a:pt x="596" y="3395"/>
                  </a:lnTo>
                  <a:lnTo>
                    <a:pt x="571" y="3377"/>
                  </a:lnTo>
                  <a:lnTo>
                    <a:pt x="550" y="3356"/>
                  </a:lnTo>
                  <a:lnTo>
                    <a:pt x="533" y="3331"/>
                  </a:lnTo>
                  <a:lnTo>
                    <a:pt x="519" y="3304"/>
                  </a:lnTo>
                  <a:lnTo>
                    <a:pt x="512" y="3274"/>
                  </a:lnTo>
                  <a:lnTo>
                    <a:pt x="508" y="3242"/>
                  </a:lnTo>
                  <a:lnTo>
                    <a:pt x="508" y="2685"/>
                  </a:lnTo>
                  <a:lnTo>
                    <a:pt x="505" y="2602"/>
                  </a:lnTo>
                  <a:lnTo>
                    <a:pt x="495" y="2520"/>
                  </a:lnTo>
                  <a:lnTo>
                    <a:pt x="477" y="2436"/>
                  </a:lnTo>
                  <a:lnTo>
                    <a:pt x="453" y="2354"/>
                  </a:lnTo>
                  <a:lnTo>
                    <a:pt x="422" y="2274"/>
                  </a:lnTo>
                  <a:lnTo>
                    <a:pt x="385" y="2195"/>
                  </a:lnTo>
                  <a:lnTo>
                    <a:pt x="341" y="2116"/>
                  </a:lnTo>
                  <a:lnTo>
                    <a:pt x="291" y="2040"/>
                  </a:lnTo>
                  <a:lnTo>
                    <a:pt x="237" y="1961"/>
                  </a:lnTo>
                  <a:lnTo>
                    <a:pt x="190" y="1877"/>
                  </a:lnTo>
                  <a:lnTo>
                    <a:pt x="146" y="1791"/>
                  </a:lnTo>
                  <a:lnTo>
                    <a:pt x="108" y="1703"/>
                  </a:lnTo>
                  <a:lnTo>
                    <a:pt x="76" y="1615"/>
                  </a:lnTo>
                  <a:lnTo>
                    <a:pt x="48" y="1524"/>
                  </a:lnTo>
                  <a:lnTo>
                    <a:pt x="27" y="1433"/>
                  </a:lnTo>
                  <a:lnTo>
                    <a:pt x="12" y="1342"/>
                  </a:lnTo>
                  <a:lnTo>
                    <a:pt x="2" y="1251"/>
                  </a:lnTo>
                  <a:lnTo>
                    <a:pt x="0" y="1161"/>
                  </a:lnTo>
                  <a:lnTo>
                    <a:pt x="3" y="1070"/>
                  </a:lnTo>
                  <a:lnTo>
                    <a:pt x="12" y="981"/>
                  </a:lnTo>
                  <a:lnTo>
                    <a:pt x="28" y="895"/>
                  </a:lnTo>
                  <a:lnTo>
                    <a:pt x="51" y="810"/>
                  </a:lnTo>
                  <a:lnTo>
                    <a:pt x="78" y="729"/>
                  </a:lnTo>
                  <a:lnTo>
                    <a:pt x="111" y="651"/>
                  </a:lnTo>
                  <a:lnTo>
                    <a:pt x="150" y="575"/>
                  </a:lnTo>
                  <a:lnTo>
                    <a:pt x="194" y="503"/>
                  </a:lnTo>
                  <a:lnTo>
                    <a:pt x="243" y="434"/>
                  </a:lnTo>
                  <a:lnTo>
                    <a:pt x="296" y="370"/>
                  </a:lnTo>
                  <a:lnTo>
                    <a:pt x="352" y="310"/>
                  </a:lnTo>
                  <a:lnTo>
                    <a:pt x="414" y="255"/>
                  </a:lnTo>
                  <a:lnTo>
                    <a:pt x="480" y="204"/>
                  </a:lnTo>
                  <a:lnTo>
                    <a:pt x="548" y="158"/>
                  </a:lnTo>
                  <a:lnTo>
                    <a:pt x="620" y="117"/>
                  </a:lnTo>
                  <a:lnTo>
                    <a:pt x="695" y="83"/>
                  </a:lnTo>
                  <a:lnTo>
                    <a:pt x="773" y="53"/>
                  </a:lnTo>
                  <a:lnTo>
                    <a:pt x="852" y="31"/>
                  </a:lnTo>
                  <a:lnTo>
                    <a:pt x="935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471305" y="4463674"/>
            <a:ext cx="383620" cy="448786"/>
            <a:chOff x="4470400" y="4994276"/>
            <a:chExt cx="495300" cy="5794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2" name="Freeform 399"/>
            <p:cNvSpPr>
              <a:spLocks noEditPoints="1"/>
            </p:cNvSpPr>
            <p:nvPr/>
          </p:nvSpPr>
          <p:spPr bwMode="auto">
            <a:xfrm>
              <a:off x="4537075" y="5143501"/>
              <a:ext cx="361950" cy="363538"/>
            </a:xfrm>
            <a:custGeom>
              <a:avLst/>
              <a:gdLst>
                <a:gd name="T0" fmla="*/ 833 w 2284"/>
                <a:gd name="T1" fmla="*/ 197 h 2287"/>
                <a:gd name="T2" fmla="*/ 558 w 2284"/>
                <a:gd name="T3" fmla="*/ 339 h 2287"/>
                <a:gd name="T4" fmla="*/ 339 w 2284"/>
                <a:gd name="T5" fmla="*/ 558 h 2287"/>
                <a:gd name="T6" fmla="*/ 198 w 2284"/>
                <a:gd name="T7" fmla="*/ 834 h 2287"/>
                <a:gd name="T8" fmla="*/ 246 w 2284"/>
                <a:gd name="T9" fmla="*/ 1069 h 2287"/>
                <a:gd name="T10" fmla="*/ 311 w 2284"/>
                <a:gd name="T11" fmla="*/ 1106 h 2287"/>
                <a:gd name="T12" fmla="*/ 311 w 2284"/>
                <a:gd name="T13" fmla="*/ 1181 h 2287"/>
                <a:gd name="T14" fmla="*/ 246 w 2284"/>
                <a:gd name="T15" fmla="*/ 1218 h 2287"/>
                <a:gd name="T16" fmla="*/ 198 w 2284"/>
                <a:gd name="T17" fmla="*/ 1453 h 2287"/>
                <a:gd name="T18" fmla="*/ 339 w 2284"/>
                <a:gd name="T19" fmla="*/ 1730 h 2287"/>
                <a:gd name="T20" fmla="*/ 558 w 2284"/>
                <a:gd name="T21" fmla="*/ 1947 h 2287"/>
                <a:gd name="T22" fmla="*/ 833 w 2284"/>
                <a:gd name="T23" fmla="*/ 2089 h 2287"/>
                <a:gd name="T24" fmla="*/ 1068 w 2284"/>
                <a:gd name="T25" fmla="*/ 2041 h 2287"/>
                <a:gd name="T26" fmla="*/ 1105 w 2284"/>
                <a:gd name="T27" fmla="*/ 1976 h 2287"/>
                <a:gd name="T28" fmla="*/ 1180 w 2284"/>
                <a:gd name="T29" fmla="*/ 1976 h 2287"/>
                <a:gd name="T30" fmla="*/ 1217 w 2284"/>
                <a:gd name="T31" fmla="*/ 2041 h 2287"/>
                <a:gd name="T32" fmla="*/ 1451 w 2284"/>
                <a:gd name="T33" fmla="*/ 2089 h 2287"/>
                <a:gd name="T34" fmla="*/ 1728 w 2284"/>
                <a:gd name="T35" fmla="*/ 1947 h 2287"/>
                <a:gd name="T36" fmla="*/ 1945 w 2284"/>
                <a:gd name="T37" fmla="*/ 1730 h 2287"/>
                <a:gd name="T38" fmla="*/ 2087 w 2284"/>
                <a:gd name="T39" fmla="*/ 1453 h 2287"/>
                <a:gd name="T40" fmla="*/ 2038 w 2284"/>
                <a:gd name="T41" fmla="*/ 1218 h 2287"/>
                <a:gd name="T42" fmla="*/ 1974 w 2284"/>
                <a:gd name="T43" fmla="*/ 1181 h 2287"/>
                <a:gd name="T44" fmla="*/ 1974 w 2284"/>
                <a:gd name="T45" fmla="*/ 1106 h 2287"/>
                <a:gd name="T46" fmla="*/ 2038 w 2284"/>
                <a:gd name="T47" fmla="*/ 1069 h 2287"/>
                <a:gd name="T48" fmla="*/ 2087 w 2284"/>
                <a:gd name="T49" fmla="*/ 834 h 2287"/>
                <a:gd name="T50" fmla="*/ 1945 w 2284"/>
                <a:gd name="T51" fmla="*/ 558 h 2287"/>
                <a:gd name="T52" fmla="*/ 1728 w 2284"/>
                <a:gd name="T53" fmla="*/ 339 h 2287"/>
                <a:gd name="T54" fmla="*/ 1451 w 2284"/>
                <a:gd name="T55" fmla="*/ 197 h 2287"/>
                <a:gd name="T56" fmla="*/ 1217 w 2284"/>
                <a:gd name="T57" fmla="*/ 246 h 2287"/>
                <a:gd name="T58" fmla="*/ 1180 w 2284"/>
                <a:gd name="T59" fmla="*/ 310 h 2287"/>
                <a:gd name="T60" fmla="*/ 1105 w 2284"/>
                <a:gd name="T61" fmla="*/ 310 h 2287"/>
                <a:gd name="T62" fmla="*/ 1068 w 2284"/>
                <a:gd name="T63" fmla="*/ 246 h 2287"/>
                <a:gd name="T64" fmla="*/ 1318 w 2284"/>
                <a:gd name="T65" fmla="*/ 14 h 2287"/>
                <a:gd name="T66" fmla="*/ 1644 w 2284"/>
                <a:gd name="T67" fmla="*/ 116 h 2287"/>
                <a:gd name="T68" fmla="*/ 1919 w 2284"/>
                <a:gd name="T69" fmla="*/ 306 h 2287"/>
                <a:gd name="T70" fmla="*/ 2128 w 2284"/>
                <a:gd name="T71" fmla="*/ 567 h 2287"/>
                <a:gd name="T72" fmla="*/ 2254 w 2284"/>
                <a:gd name="T73" fmla="*/ 882 h 2287"/>
                <a:gd name="T74" fmla="*/ 2281 w 2284"/>
                <a:gd name="T75" fmla="*/ 1233 h 2287"/>
                <a:gd name="T76" fmla="*/ 2202 w 2284"/>
                <a:gd name="T77" fmla="*/ 1568 h 2287"/>
                <a:gd name="T78" fmla="*/ 2033 w 2284"/>
                <a:gd name="T79" fmla="*/ 1859 h 2287"/>
                <a:gd name="T80" fmla="*/ 1789 w 2284"/>
                <a:gd name="T81" fmla="*/ 2085 h 2287"/>
                <a:gd name="T82" fmla="*/ 1487 w 2284"/>
                <a:gd name="T83" fmla="*/ 2234 h 2287"/>
                <a:gd name="T84" fmla="*/ 1142 w 2284"/>
                <a:gd name="T85" fmla="*/ 2287 h 2287"/>
                <a:gd name="T86" fmla="*/ 798 w 2284"/>
                <a:gd name="T87" fmla="*/ 2234 h 2287"/>
                <a:gd name="T88" fmla="*/ 496 w 2284"/>
                <a:gd name="T89" fmla="*/ 2085 h 2287"/>
                <a:gd name="T90" fmla="*/ 252 w 2284"/>
                <a:gd name="T91" fmla="*/ 1859 h 2287"/>
                <a:gd name="T92" fmla="*/ 82 w 2284"/>
                <a:gd name="T93" fmla="*/ 1568 h 2287"/>
                <a:gd name="T94" fmla="*/ 4 w 2284"/>
                <a:gd name="T95" fmla="*/ 1233 h 2287"/>
                <a:gd name="T96" fmla="*/ 30 w 2284"/>
                <a:gd name="T97" fmla="*/ 882 h 2287"/>
                <a:gd name="T98" fmla="*/ 157 w 2284"/>
                <a:gd name="T99" fmla="*/ 567 h 2287"/>
                <a:gd name="T100" fmla="*/ 366 w 2284"/>
                <a:gd name="T101" fmla="*/ 306 h 2287"/>
                <a:gd name="T102" fmla="*/ 641 w 2284"/>
                <a:gd name="T103" fmla="*/ 116 h 2287"/>
                <a:gd name="T104" fmla="*/ 966 w 2284"/>
                <a:gd name="T105" fmla="*/ 14 h 2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84" h="2287">
                  <a:moveTo>
                    <a:pt x="1068" y="151"/>
                  </a:moveTo>
                  <a:lnTo>
                    <a:pt x="988" y="161"/>
                  </a:lnTo>
                  <a:lnTo>
                    <a:pt x="910" y="176"/>
                  </a:lnTo>
                  <a:lnTo>
                    <a:pt x="833" y="197"/>
                  </a:lnTo>
                  <a:lnTo>
                    <a:pt x="759" y="225"/>
                  </a:lnTo>
                  <a:lnTo>
                    <a:pt x="689" y="258"/>
                  </a:lnTo>
                  <a:lnTo>
                    <a:pt x="622" y="296"/>
                  </a:lnTo>
                  <a:lnTo>
                    <a:pt x="558" y="339"/>
                  </a:lnTo>
                  <a:lnTo>
                    <a:pt x="497" y="388"/>
                  </a:lnTo>
                  <a:lnTo>
                    <a:pt x="440" y="440"/>
                  </a:lnTo>
                  <a:lnTo>
                    <a:pt x="388" y="497"/>
                  </a:lnTo>
                  <a:lnTo>
                    <a:pt x="339" y="558"/>
                  </a:lnTo>
                  <a:lnTo>
                    <a:pt x="296" y="622"/>
                  </a:lnTo>
                  <a:lnTo>
                    <a:pt x="259" y="690"/>
                  </a:lnTo>
                  <a:lnTo>
                    <a:pt x="225" y="761"/>
                  </a:lnTo>
                  <a:lnTo>
                    <a:pt x="198" y="834"/>
                  </a:lnTo>
                  <a:lnTo>
                    <a:pt x="177" y="910"/>
                  </a:lnTo>
                  <a:lnTo>
                    <a:pt x="161" y="989"/>
                  </a:lnTo>
                  <a:lnTo>
                    <a:pt x="151" y="1069"/>
                  </a:lnTo>
                  <a:lnTo>
                    <a:pt x="246" y="1069"/>
                  </a:lnTo>
                  <a:lnTo>
                    <a:pt x="266" y="1072"/>
                  </a:lnTo>
                  <a:lnTo>
                    <a:pt x="284" y="1080"/>
                  </a:lnTo>
                  <a:lnTo>
                    <a:pt x="298" y="1091"/>
                  </a:lnTo>
                  <a:lnTo>
                    <a:pt x="311" y="1106"/>
                  </a:lnTo>
                  <a:lnTo>
                    <a:pt x="318" y="1123"/>
                  </a:lnTo>
                  <a:lnTo>
                    <a:pt x="321" y="1143"/>
                  </a:lnTo>
                  <a:lnTo>
                    <a:pt x="318" y="1163"/>
                  </a:lnTo>
                  <a:lnTo>
                    <a:pt x="311" y="1181"/>
                  </a:lnTo>
                  <a:lnTo>
                    <a:pt x="298" y="1196"/>
                  </a:lnTo>
                  <a:lnTo>
                    <a:pt x="284" y="1208"/>
                  </a:lnTo>
                  <a:lnTo>
                    <a:pt x="266" y="1215"/>
                  </a:lnTo>
                  <a:lnTo>
                    <a:pt x="246" y="1218"/>
                  </a:lnTo>
                  <a:lnTo>
                    <a:pt x="151" y="1218"/>
                  </a:lnTo>
                  <a:lnTo>
                    <a:pt x="161" y="1299"/>
                  </a:lnTo>
                  <a:lnTo>
                    <a:pt x="177" y="1377"/>
                  </a:lnTo>
                  <a:lnTo>
                    <a:pt x="198" y="1453"/>
                  </a:lnTo>
                  <a:lnTo>
                    <a:pt x="225" y="1527"/>
                  </a:lnTo>
                  <a:lnTo>
                    <a:pt x="259" y="1598"/>
                  </a:lnTo>
                  <a:lnTo>
                    <a:pt x="296" y="1666"/>
                  </a:lnTo>
                  <a:lnTo>
                    <a:pt x="339" y="1730"/>
                  </a:lnTo>
                  <a:lnTo>
                    <a:pt x="388" y="1790"/>
                  </a:lnTo>
                  <a:lnTo>
                    <a:pt x="440" y="1847"/>
                  </a:lnTo>
                  <a:lnTo>
                    <a:pt x="497" y="1900"/>
                  </a:lnTo>
                  <a:lnTo>
                    <a:pt x="558" y="1947"/>
                  </a:lnTo>
                  <a:lnTo>
                    <a:pt x="622" y="1991"/>
                  </a:lnTo>
                  <a:lnTo>
                    <a:pt x="689" y="2028"/>
                  </a:lnTo>
                  <a:lnTo>
                    <a:pt x="759" y="2062"/>
                  </a:lnTo>
                  <a:lnTo>
                    <a:pt x="833" y="2089"/>
                  </a:lnTo>
                  <a:lnTo>
                    <a:pt x="910" y="2112"/>
                  </a:lnTo>
                  <a:lnTo>
                    <a:pt x="988" y="2127"/>
                  </a:lnTo>
                  <a:lnTo>
                    <a:pt x="1068" y="2136"/>
                  </a:lnTo>
                  <a:lnTo>
                    <a:pt x="1068" y="2041"/>
                  </a:lnTo>
                  <a:lnTo>
                    <a:pt x="1071" y="2021"/>
                  </a:lnTo>
                  <a:lnTo>
                    <a:pt x="1078" y="2003"/>
                  </a:lnTo>
                  <a:lnTo>
                    <a:pt x="1090" y="1989"/>
                  </a:lnTo>
                  <a:lnTo>
                    <a:pt x="1105" y="1976"/>
                  </a:lnTo>
                  <a:lnTo>
                    <a:pt x="1122" y="1970"/>
                  </a:lnTo>
                  <a:lnTo>
                    <a:pt x="1142" y="1966"/>
                  </a:lnTo>
                  <a:lnTo>
                    <a:pt x="1162" y="1970"/>
                  </a:lnTo>
                  <a:lnTo>
                    <a:pt x="1180" y="1976"/>
                  </a:lnTo>
                  <a:lnTo>
                    <a:pt x="1194" y="1989"/>
                  </a:lnTo>
                  <a:lnTo>
                    <a:pt x="1207" y="2003"/>
                  </a:lnTo>
                  <a:lnTo>
                    <a:pt x="1213" y="2021"/>
                  </a:lnTo>
                  <a:lnTo>
                    <a:pt x="1217" y="2041"/>
                  </a:lnTo>
                  <a:lnTo>
                    <a:pt x="1217" y="2136"/>
                  </a:lnTo>
                  <a:lnTo>
                    <a:pt x="1297" y="2127"/>
                  </a:lnTo>
                  <a:lnTo>
                    <a:pt x="1375" y="2112"/>
                  </a:lnTo>
                  <a:lnTo>
                    <a:pt x="1451" y="2089"/>
                  </a:lnTo>
                  <a:lnTo>
                    <a:pt x="1526" y="2062"/>
                  </a:lnTo>
                  <a:lnTo>
                    <a:pt x="1596" y="2028"/>
                  </a:lnTo>
                  <a:lnTo>
                    <a:pt x="1664" y="1991"/>
                  </a:lnTo>
                  <a:lnTo>
                    <a:pt x="1728" y="1947"/>
                  </a:lnTo>
                  <a:lnTo>
                    <a:pt x="1788" y="1900"/>
                  </a:lnTo>
                  <a:lnTo>
                    <a:pt x="1845" y="1847"/>
                  </a:lnTo>
                  <a:lnTo>
                    <a:pt x="1898" y="1790"/>
                  </a:lnTo>
                  <a:lnTo>
                    <a:pt x="1945" y="1730"/>
                  </a:lnTo>
                  <a:lnTo>
                    <a:pt x="1989" y="1666"/>
                  </a:lnTo>
                  <a:lnTo>
                    <a:pt x="2026" y="1598"/>
                  </a:lnTo>
                  <a:lnTo>
                    <a:pt x="2059" y="1527"/>
                  </a:lnTo>
                  <a:lnTo>
                    <a:pt x="2087" y="1453"/>
                  </a:lnTo>
                  <a:lnTo>
                    <a:pt x="2108" y="1377"/>
                  </a:lnTo>
                  <a:lnTo>
                    <a:pt x="2125" y="1299"/>
                  </a:lnTo>
                  <a:lnTo>
                    <a:pt x="2134" y="1218"/>
                  </a:lnTo>
                  <a:lnTo>
                    <a:pt x="2038" y="1218"/>
                  </a:lnTo>
                  <a:lnTo>
                    <a:pt x="2018" y="1215"/>
                  </a:lnTo>
                  <a:lnTo>
                    <a:pt x="2001" y="1208"/>
                  </a:lnTo>
                  <a:lnTo>
                    <a:pt x="1986" y="1196"/>
                  </a:lnTo>
                  <a:lnTo>
                    <a:pt x="1974" y="1181"/>
                  </a:lnTo>
                  <a:lnTo>
                    <a:pt x="1966" y="1163"/>
                  </a:lnTo>
                  <a:lnTo>
                    <a:pt x="1964" y="1143"/>
                  </a:lnTo>
                  <a:lnTo>
                    <a:pt x="1966" y="1123"/>
                  </a:lnTo>
                  <a:lnTo>
                    <a:pt x="1974" y="1106"/>
                  </a:lnTo>
                  <a:lnTo>
                    <a:pt x="1986" y="1091"/>
                  </a:lnTo>
                  <a:lnTo>
                    <a:pt x="2001" y="1080"/>
                  </a:lnTo>
                  <a:lnTo>
                    <a:pt x="2018" y="1072"/>
                  </a:lnTo>
                  <a:lnTo>
                    <a:pt x="2038" y="1069"/>
                  </a:lnTo>
                  <a:lnTo>
                    <a:pt x="2134" y="1069"/>
                  </a:lnTo>
                  <a:lnTo>
                    <a:pt x="2125" y="989"/>
                  </a:lnTo>
                  <a:lnTo>
                    <a:pt x="2108" y="910"/>
                  </a:lnTo>
                  <a:lnTo>
                    <a:pt x="2087" y="834"/>
                  </a:lnTo>
                  <a:lnTo>
                    <a:pt x="2059" y="761"/>
                  </a:lnTo>
                  <a:lnTo>
                    <a:pt x="2026" y="690"/>
                  </a:lnTo>
                  <a:lnTo>
                    <a:pt x="1989" y="622"/>
                  </a:lnTo>
                  <a:lnTo>
                    <a:pt x="1945" y="558"/>
                  </a:lnTo>
                  <a:lnTo>
                    <a:pt x="1898" y="497"/>
                  </a:lnTo>
                  <a:lnTo>
                    <a:pt x="1845" y="440"/>
                  </a:lnTo>
                  <a:lnTo>
                    <a:pt x="1788" y="388"/>
                  </a:lnTo>
                  <a:lnTo>
                    <a:pt x="1728" y="339"/>
                  </a:lnTo>
                  <a:lnTo>
                    <a:pt x="1664" y="296"/>
                  </a:lnTo>
                  <a:lnTo>
                    <a:pt x="1596" y="258"/>
                  </a:lnTo>
                  <a:lnTo>
                    <a:pt x="1526" y="225"/>
                  </a:lnTo>
                  <a:lnTo>
                    <a:pt x="1451" y="197"/>
                  </a:lnTo>
                  <a:lnTo>
                    <a:pt x="1375" y="176"/>
                  </a:lnTo>
                  <a:lnTo>
                    <a:pt x="1297" y="161"/>
                  </a:lnTo>
                  <a:lnTo>
                    <a:pt x="1217" y="151"/>
                  </a:lnTo>
                  <a:lnTo>
                    <a:pt x="1217" y="246"/>
                  </a:lnTo>
                  <a:lnTo>
                    <a:pt x="1213" y="266"/>
                  </a:lnTo>
                  <a:lnTo>
                    <a:pt x="1207" y="284"/>
                  </a:lnTo>
                  <a:lnTo>
                    <a:pt x="1194" y="299"/>
                  </a:lnTo>
                  <a:lnTo>
                    <a:pt x="1180" y="310"/>
                  </a:lnTo>
                  <a:lnTo>
                    <a:pt x="1162" y="318"/>
                  </a:lnTo>
                  <a:lnTo>
                    <a:pt x="1142" y="320"/>
                  </a:lnTo>
                  <a:lnTo>
                    <a:pt x="1122" y="318"/>
                  </a:lnTo>
                  <a:lnTo>
                    <a:pt x="1105" y="310"/>
                  </a:lnTo>
                  <a:lnTo>
                    <a:pt x="1090" y="299"/>
                  </a:lnTo>
                  <a:lnTo>
                    <a:pt x="1078" y="284"/>
                  </a:lnTo>
                  <a:lnTo>
                    <a:pt x="1071" y="266"/>
                  </a:lnTo>
                  <a:lnTo>
                    <a:pt x="1068" y="246"/>
                  </a:lnTo>
                  <a:lnTo>
                    <a:pt x="1068" y="151"/>
                  </a:lnTo>
                  <a:close/>
                  <a:moveTo>
                    <a:pt x="1142" y="0"/>
                  </a:moveTo>
                  <a:lnTo>
                    <a:pt x="1232" y="3"/>
                  </a:lnTo>
                  <a:lnTo>
                    <a:pt x="1318" y="14"/>
                  </a:lnTo>
                  <a:lnTo>
                    <a:pt x="1404" y="31"/>
                  </a:lnTo>
                  <a:lnTo>
                    <a:pt x="1487" y="53"/>
                  </a:lnTo>
                  <a:lnTo>
                    <a:pt x="1567" y="82"/>
                  </a:lnTo>
                  <a:lnTo>
                    <a:pt x="1644" y="116"/>
                  </a:lnTo>
                  <a:lnTo>
                    <a:pt x="1718" y="156"/>
                  </a:lnTo>
                  <a:lnTo>
                    <a:pt x="1789" y="202"/>
                  </a:lnTo>
                  <a:lnTo>
                    <a:pt x="1856" y="252"/>
                  </a:lnTo>
                  <a:lnTo>
                    <a:pt x="1919" y="306"/>
                  </a:lnTo>
                  <a:lnTo>
                    <a:pt x="1979" y="366"/>
                  </a:lnTo>
                  <a:lnTo>
                    <a:pt x="2033" y="429"/>
                  </a:lnTo>
                  <a:lnTo>
                    <a:pt x="2083" y="496"/>
                  </a:lnTo>
                  <a:lnTo>
                    <a:pt x="2128" y="567"/>
                  </a:lnTo>
                  <a:lnTo>
                    <a:pt x="2168" y="641"/>
                  </a:lnTo>
                  <a:lnTo>
                    <a:pt x="2202" y="719"/>
                  </a:lnTo>
                  <a:lnTo>
                    <a:pt x="2231" y="798"/>
                  </a:lnTo>
                  <a:lnTo>
                    <a:pt x="2254" y="882"/>
                  </a:lnTo>
                  <a:lnTo>
                    <a:pt x="2271" y="967"/>
                  </a:lnTo>
                  <a:lnTo>
                    <a:pt x="2281" y="1055"/>
                  </a:lnTo>
                  <a:lnTo>
                    <a:pt x="2284" y="1143"/>
                  </a:lnTo>
                  <a:lnTo>
                    <a:pt x="2281" y="1233"/>
                  </a:lnTo>
                  <a:lnTo>
                    <a:pt x="2271" y="1320"/>
                  </a:lnTo>
                  <a:lnTo>
                    <a:pt x="2254" y="1405"/>
                  </a:lnTo>
                  <a:lnTo>
                    <a:pt x="2231" y="1488"/>
                  </a:lnTo>
                  <a:lnTo>
                    <a:pt x="2202" y="1568"/>
                  </a:lnTo>
                  <a:lnTo>
                    <a:pt x="2168" y="1646"/>
                  </a:lnTo>
                  <a:lnTo>
                    <a:pt x="2128" y="1720"/>
                  </a:lnTo>
                  <a:lnTo>
                    <a:pt x="2083" y="1791"/>
                  </a:lnTo>
                  <a:lnTo>
                    <a:pt x="2033" y="1859"/>
                  </a:lnTo>
                  <a:lnTo>
                    <a:pt x="1979" y="1922"/>
                  </a:lnTo>
                  <a:lnTo>
                    <a:pt x="1919" y="1981"/>
                  </a:lnTo>
                  <a:lnTo>
                    <a:pt x="1856" y="2035"/>
                  </a:lnTo>
                  <a:lnTo>
                    <a:pt x="1789" y="2085"/>
                  </a:lnTo>
                  <a:lnTo>
                    <a:pt x="1718" y="2130"/>
                  </a:lnTo>
                  <a:lnTo>
                    <a:pt x="1644" y="2170"/>
                  </a:lnTo>
                  <a:lnTo>
                    <a:pt x="1567" y="2205"/>
                  </a:lnTo>
                  <a:lnTo>
                    <a:pt x="1487" y="2234"/>
                  </a:lnTo>
                  <a:lnTo>
                    <a:pt x="1404" y="2257"/>
                  </a:lnTo>
                  <a:lnTo>
                    <a:pt x="1318" y="2274"/>
                  </a:lnTo>
                  <a:lnTo>
                    <a:pt x="1232" y="2284"/>
                  </a:lnTo>
                  <a:lnTo>
                    <a:pt x="1142" y="2287"/>
                  </a:lnTo>
                  <a:lnTo>
                    <a:pt x="1054" y="2284"/>
                  </a:lnTo>
                  <a:lnTo>
                    <a:pt x="966" y="2274"/>
                  </a:lnTo>
                  <a:lnTo>
                    <a:pt x="881" y="2257"/>
                  </a:lnTo>
                  <a:lnTo>
                    <a:pt x="798" y="2234"/>
                  </a:lnTo>
                  <a:lnTo>
                    <a:pt x="718" y="2205"/>
                  </a:lnTo>
                  <a:lnTo>
                    <a:pt x="641" y="2170"/>
                  </a:lnTo>
                  <a:lnTo>
                    <a:pt x="566" y="2130"/>
                  </a:lnTo>
                  <a:lnTo>
                    <a:pt x="496" y="2085"/>
                  </a:lnTo>
                  <a:lnTo>
                    <a:pt x="429" y="2035"/>
                  </a:lnTo>
                  <a:lnTo>
                    <a:pt x="366" y="1981"/>
                  </a:lnTo>
                  <a:lnTo>
                    <a:pt x="306" y="1922"/>
                  </a:lnTo>
                  <a:lnTo>
                    <a:pt x="252" y="1859"/>
                  </a:lnTo>
                  <a:lnTo>
                    <a:pt x="202" y="1791"/>
                  </a:lnTo>
                  <a:lnTo>
                    <a:pt x="157" y="1720"/>
                  </a:lnTo>
                  <a:lnTo>
                    <a:pt x="117" y="1646"/>
                  </a:lnTo>
                  <a:lnTo>
                    <a:pt x="82" y="1568"/>
                  </a:lnTo>
                  <a:lnTo>
                    <a:pt x="54" y="1488"/>
                  </a:lnTo>
                  <a:lnTo>
                    <a:pt x="30" y="1405"/>
                  </a:lnTo>
                  <a:lnTo>
                    <a:pt x="14" y="1320"/>
                  </a:lnTo>
                  <a:lnTo>
                    <a:pt x="4" y="1233"/>
                  </a:lnTo>
                  <a:lnTo>
                    <a:pt x="0" y="1143"/>
                  </a:lnTo>
                  <a:lnTo>
                    <a:pt x="4" y="1055"/>
                  </a:lnTo>
                  <a:lnTo>
                    <a:pt x="14" y="967"/>
                  </a:lnTo>
                  <a:lnTo>
                    <a:pt x="30" y="882"/>
                  </a:lnTo>
                  <a:lnTo>
                    <a:pt x="54" y="798"/>
                  </a:lnTo>
                  <a:lnTo>
                    <a:pt x="82" y="719"/>
                  </a:lnTo>
                  <a:lnTo>
                    <a:pt x="117" y="641"/>
                  </a:lnTo>
                  <a:lnTo>
                    <a:pt x="157" y="567"/>
                  </a:lnTo>
                  <a:lnTo>
                    <a:pt x="202" y="496"/>
                  </a:lnTo>
                  <a:lnTo>
                    <a:pt x="252" y="429"/>
                  </a:lnTo>
                  <a:lnTo>
                    <a:pt x="306" y="366"/>
                  </a:lnTo>
                  <a:lnTo>
                    <a:pt x="366" y="306"/>
                  </a:lnTo>
                  <a:lnTo>
                    <a:pt x="429" y="252"/>
                  </a:lnTo>
                  <a:lnTo>
                    <a:pt x="496" y="202"/>
                  </a:lnTo>
                  <a:lnTo>
                    <a:pt x="566" y="156"/>
                  </a:lnTo>
                  <a:lnTo>
                    <a:pt x="641" y="116"/>
                  </a:lnTo>
                  <a:lnTo>
                    <a:pt x="718" y="82"/>
                  </a:lnTo>
                  <a:lnTo>
                    <a:pt x="798" y="53"/>
                  </a:lnTo>
                  <a:lnTo>
                    <a:pt x="881" y="31"/>
                  </a:lnTo>
                  <a:lnTo>
                    <a:pt x="966" y="14"/>
                  </a:lnTo>
                  <a:lnTo>
                    <a:pt x="1054" y="3"/>
                  </a:lnTo>
                  <a:lnTo>
                    <a:pt x="1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83" name="Freeform 400"/>
            <p:cNvSpPr>
              <a:spLocks noEditPoints="1"/>
            </p:cNvSpPr>
            <p:nvPr/>
          </p:nvSpPr>
          <p:spPr bwMode="auto">
            <a:xfrm>
              <a:off x="4470400" y="4994276"/>
              <a:ext cx="495300" cy="579438"/>
            </a:xfrm>
            <a:custGeom>
              <a:avLst/>
              <a:gdLst>
                <a:gd name="T0" fmla="*/ 1265 w 3119"/>
                <a:gd name="T1" fmla="*/ 717 h 3653"/>
                <a:gd name="T2" fmla="*/ 907 w 3119"/>
                <a:gd name="T3" fmla="*/ 848 h 3653"/>
                <a:gd name="T4" fmla="*/ 601 w 3119"/>
                <a:gd name="T5" fmla="*/ 1065 h 3653"/>
                <a:gd name="T6" fmla="*/ 364 w 3119"/>
                <a:gd name="T7" fmla="*/ 1356 h 3653"/>
                <a:gd name="T8" fmla="*/ 210 w 3119"/>
                <a:gd name="T9" fmla="*/ 1703 h 3653"/>
                <a:gd name="T10" fmla="*/ 156 w 3119"/>
                <a:gd name="T11" fmla="*/ 2091 h 3653"/>
                <a:gd name="T12" fmla="*/ 210 w 3119"/>
                <a:gd name="T13" fmla="*/ 2481 h 3653"/>
                <a:gd name="T14" fmla="*/ 364 w 3119"/>
                <a:gd name="T15" fmla="*/ 2828 h 3653"/>
                <a:gd name="T16" fmla="*/ 601 w 3119"/>
                <a:gd name="T17" fmla="*/ 3117 h 3653"/>
                <a:gd name="T18" fmla="*/ 907 w 3119"/>
                <a:gd name="T19" fmla="*/ 3336 h 3653"/>
                <a:gd name="T20" fmla="*/ 1265 w 3119"/>
                <a:gd name="T21" fmla="*/ 3466 h 3653"/>
                <a:gd name="T22" fmla="*/ 1659 w 3119"/>
                <a:gd name="T23" fmla="*/ 3493 h 3653"/>
                <a:gd name="T24" fmla="*/ 2039 w 3119"/>
                <a:gd name="T25" fmla="*/ 3412 h 3653"/>
                <a:gd name="T26" fmla="*/ 2372 w 3119"/>
                <a:gd name="T27" fmla="*/ 3237 h 3653"/>
                <a:gd name="T28" fmla="*/ 2646 w 3119"/>
                <a:gd name="T29" fmla="*/ 2981 h 3653"/>
                <a:gd name="T30" fmla="*/ 2843 w 3119"/>
                <a:gd name="T31" fmla="*/ 2660 h 3653"/>
                <a:gd name="T32" fmla="*/ 2949 w 3119"/>
                <a:gd name="T33" fmla="*/ 2290 h 3653"/>
                <a:gd name="T34" fmla="*/ 2949 w 3119"/>
                <a:gd name="T35" fmla="*/ 1893 h 3653"/>
                <a:gd name="T36" fmla="*/ 2843 w 3119"/>
                <a:gd name="T37" fmla="*/ 1524 h 3653"/>
                <a:gd name="T38" fmla="*/ 2646 w 3119"/>
                <a:gd name="T39" fmla="*/ 1203 h 3653"/>
                <a:gd name="T40" fmla="*/ 2372 w 3119"/>
                <a:gd name="T41" fmla="*/ 947 h 3653"/>
                <a:gd name="T42" fmla="*/ 2039 w 3119"/>
                <a:gd name="T43" fmla="*/ 770 h 3653"/>
                <a:gd name="T44" fmla="*/ 1659 w 3119"/>
                <a:gd name="T45" fmla="*/ 690 h 3653"/>
                <a:gd name="T46" fmla="*/ 1678 w 3119"/>
                <a:gd name="T47" fmla="*/ 288 h 3653"/>
                <a:gd name="T48" fmla="*/ 1752 w 3119"/>
                <a:gd name="T49" fmla="*/ 0 h 3653"/>
                <a:gd name="T50" fmla="*/ 1816 w 3119"/>
                <a:gd name="T51" fmla="*/ 37 h 3653"/>
                <a:gd name="T52" fmla="*/ 1823 w 3119"/>
                <a:gd name="T53" fmla="*/ 381 h 3653"/>
                <a:gd name="T54" fmla="*/ 1772 w 3119"/>
                <a:gd name="T55" fmla="*/ 433 h 3653"/>
                <a:gd name="T56" fmla="*/ 1735 w 3119"/>
                <a:gd name="T57" fmla="*/ 540 h 3653"/>
                <a:gd name="T58" fmla="*/ 2123 w 3119"/>
                <a:gd name="T59" fmla="*/ 636 h 3653"/>
                <a:gd name="T60" fmla="*/ 2466 w 3119"/>
                <a:gd name="T61" fmla="*/ 821 h 3653"/>
                <a:gd name="T62" fmla="*/ 2750 w 3119"/>
                <a:gd name="T63" fmla="*/ 1085 h 3653"/>
                <a:gd name="T64" fmla="*/ 2963 w 3119"/>
                <a:gd name="T65" fmla="*/ 1410 h 3653"/>
                <a:gd name="T66" fmla="*/ 3089 w 3119"/>
                <a:gd name="T67" fmla="*/ 1786 h 3653"/>
                <a:gd name="T68" fmla="*/ 3115 w 3119"/>
                <a:gd name="T69" fmla="*/ 2195 h 3653"/>
                <a:gd name="T70" fmla="*/ 3039 w 3119"/>
                <a:gd name="T71" fmla="*/ 2585 h 3653"/>
                <a:gd name="T72" fmla="*/ 2872 w 3119"/>
                <a:gd name="T73" fmla="*/ 2934 h 3653"/>
                <a:gd name="T74" fmla="*/ 2627 w 3119"/>
                <a:gd name="T75" fmla="*/ 3228 h 3653"/>
                <a:gd name="T76" fmla="*/ 2318 w 3119"/>
                <a:gd name="T77" fmla="*/ 3456 h 3653"/>
                <a:gd name="T78" fmla="*/ 1958 w 3119"/>
                <a:gd name="T79" fmla="*/ 3601 h 3653"/>
                <a:gd name="T80" fmla="*/ 1559 w 3119"/>
                <a:gd name="T81" fmla="*/ 3653 h 3653"/>
                <a:gd name="T82" fmla="*/ 1162 w 3119"/>
                <a:gd name="T83" fmla="*/ 3601 h 3653"/>
                <a:gd name="T84" fmla="*/ 801 w 3119"/>
                <a:gd name="T85" fmla="*/ 3456 h 3653"/>
                <a:gd name="T86" fmla="*/ 492 w 3119"/>
                <a:gd name="T87" fmla="*/ 3228 h 3653"/>
                <a:gd name="T88" fmla="*/ 247 w 3119"/>
                <a:gd name="T89" fmla="*/ 2934 h 3653"/>
                <a:gd name="T90" fmla="*/ 80 w 3119"/>
                <a:gd name="T91" fmla="*/ 2585 h 3653"/>
                <a:gd name="T92" fmla="*/ 3 w 3119"/>
                <a:gd name="T93" fmla="*/ 2195 h 3653"/>
                <a:gd name="T94" fmla="*/ 30 w 3119"/>
                <a:gd name="T95" fmla="*/ 1786 h 3653"/>
                <a:gd name="T96" fmla="*/ 156 w 3119"/>
                <a:gd name="T97" fmla="*/ 1410 h 3653"/>
                <a:gd name="T98" fmla="*/ 369 w 3119"/>
                <a:gd name="T99" fmla="*/ 1085 h 3653"/>
                <a:gd name="T100" fmla="*/ 652 w 3119"/>
                <a:gd name="T101" fmla="*/ 821 h 3653"/>
                <a:gd name="T102" fmla="*/ 996 w 3119"/>
                <a:gd name="T103" fmla="*/ 636 h 3653"/>
                <a:gd name="T104" fmla="*/ 1383 w 3119"/>
                <a:gd name="T105" fmla="*/ 540 h 3653"/>
                <a:gd name="T106" fmla="*/ 1347 w 3119"/>
                <a:gd name="T107" fmla="*/ 433 h 3653"/>
                <a:gd name="T108" fmla="*/ 1296 w 3119"/>
                <a:gd name="T109" fmla="*/ 381 h 3653"/>
                <a:gd name="T110" fmla="*/ 1302 w 3119"/>
                <a:gd name="T111" fmla="*/ 37 h 3653"/>
                <a:gd name="T112" fmla="*/ 1367 w 3119"/>
                <a:gd name="T113" fmla="*/ 0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19" h="3653">
                  <a:moveTo>
                    <a:pt x="1559" y="686"/>
                  </a:moveTo>
                  <a:lnTo>
                    <a:pt x="1460" y="690"/>
                  </a:lnTo>
                  <a:lnTo>
                    <a:pt x="1361" y="701"/>
                  </a:lnTo>
                  <a:lnTo>
                    <a:pt x="1265" y="717"/>
                  </a:lnTo>
                  <a:lnTo>
                    <a:pt x="1172" y="741"/>
                  </a:lnTo>
                  <a:lnTo>
                    <a:pt x="1080" y="770"/>
                  </a:lnTo>
                  <a:lnTo>
                    <a:pt x="992" y="806"/>
                  </a:lnTo>
                  <a:lnTo>
                    <a:pt x="907" y="848"/>
                  </a:lnTo>
                  <a:lnTo>
                    <a:pt x="825" y="895"/>
                  </a:lnTo>
                  <a:lnTo>
                    <a:pt x="746" y="947"/>
                  </a:lnTo>
                  <a:lnTo>
                    <a:pt x="672" y="1003"/>
                  </a:lnTo>
                  <a:lnTo>
                    <a:pt x="601" y="1065"/>
                  </a:lnTo>
                  <a:lnTo>
                    <a:pt x="535" y="1132"/>
                  </a:lnTo>
                  <a:lnTo>
                    <a:pt x="473" y="1203"/>
                  </a:lnTo>
                  <a:lnTo>
                    <a:pt x="416" y="1277"/>
                  </a:lnTo>
                  <a:lnTo>
                    <a:pt x="364" y="1356"/>
                  </a:lnTo>
                  <a:lnTo>
                    <a:pt x="317" y="1438"/>
                  </a:lnTo>
                  <a:lnTo>
                    <a:pt x="276" y="1524"/>
                  </a:lnTo>
                  <a:lnTo>
                    <a:pt x="240" y="1611"/>
                  </a:lnTo>
                  <a:lnTo>
                    <a:pt x="210" y="1703"/>
                  </a:lnTo>
                  <a:lnTo>
                    <a:pt x="187" y="1796"/>
                  </a:lnTo>
                  <a:lnTo>
                    <a:pt x="169" y="1893"/>
                  </a:lnTo>
                  <a:lnTo>
                    <a:pt x="159" y="1992"/>
                  </a:lnTo>
                  <a:lnTo>
                    <a:pt x="156" y="2091"/>
                  </a:lnTo>
                  <a:lnTo>
                    <a:pt x="159" y="2192"/>
                  </a:lnTo>
                  <a:lnTo>
                    <a:pt x="169" y="2290"/>
                  </a:lnTo>
                  <a:lnTo>
                    <a:pt x="187" y="2386"/>
                  </a:lnTo>
                  <a:lnTo>
                    <a:pt x="210" y="2481"/>
                  </a:lnTo>
                  <a:lnTo>
                    <a:pt x="240" y="2572"/>
                  </a:lnTo>
                  <a:lnTo>
                    <a:pt x="276" y="2660"/>
                  </a:lnTo>
                  <a:lnTo>
                    <a:pt x="317" y="2746"/>
                  </a:lnTo>
                  <a:lnTo>
                    <a:pt x="364" y="2828"/>
                  </a:lnTo>
                  <a:lnTo>
                    <a:pt x="416" y="2905"/>
                  </a:lnTo>
                  <a:lnTo>
                    <a:pt x="473" y="2981"/>
                  </a:lnTo>
                  <a:lnTo>
                    <a:pt x="535" y="3051"/>
                  </a:lnTo>
                  <a:lnTo>
                    <a:pt x="601" y="3117"/>
                  </a:lnTo>
                  <a:lnTo>
                    <a:pt x="672" y="3179"/>
                  </a:lnTo>
                  <a:lnTo>
                    <a:pt x="746" y="3237"/>
                  </a:lnTo>
                  <a:lnTo>
                    <a:pt x="825" y="3289"/>
                  </a:lnTo>
                  <a:lnTo>
                    <a:pt x="907" y="3336"/>
                  </a:lnTo>
                  <a:lnTo>
                    <a:pt x="992" y="3377"/>
                  </a:lnTo>
                  <a:lnTo>
                    <a:pt x="1080" y="3412"/>
                  </a:lnTo>
                  <a:lnTo>
                    <a:pt x="1172" y="3442"/>
                  </a:lnTo>
                  <a:lnTo>
                    <a:pt x="1265" y="3466"/>
                  </a:lnTo>
                  <a:lnTo>
                    <a:pt x="1361" y="3483"/>
                  </a:lnTo>
                  <a:lnTo>
                    <a:pt x="1460" y="3493"/>
                  </a:lnTo>
                  <a:lnTo>
                    <a:pt x="1559" y="3497"/>
                  </a:lnTo>
                  <a:lnTo>
                    <a:pt x="1659" y="3493"/>
                  </a:lnTo>
                  <a:lnTo>
                    <a:pt x="1758" y="3483"/>
                  </a:lnTo>
                  <a:lnTo>
                    <a:pt x="1854" y="3466"/>
                  </a:lnTo>
                  <a:lnTo>
                    <a:pt x="1948" y="3442"/>
                  </a:lnTo>
                  <a:lnTo>
                    <a:pt x="2039" y="3412"/>
                  </a:lnTo>
                  <a:lnTo>
                    <a:pt x="2128" y="3377"/>
                  </a:lnTo>
                  <a:lnTo>
                    <a:pt x="2213" y="3336"/>
                  </a:lnTo>
                  <a:lnTo>
                    <a:pt x="2294" y="3289"/>
                  </a:lnTo>
                  <a:lnTo>
                    <a:pt x="2372" y="3237"/>
                  </a:lnTo>
                  <a:lnTo>
                    <a:pt x="2448" y="3179"/>
                  </a:lnTo>
                  <a:lnTo>
                    <a:pt x="2517" y="3117"/>
                  </a:lnTo>
                  <a:lnTo>
                    <a:pt x="2584" y="3051"/>
                  </a:lnTo>
                  <a:lnTo>
                    <a:pt x="2646" y="2981"/>
                  </a:lnTo>
                  <a:lnTo>
                    <a:pt x="2702" y="2905"/>
                  </a:lnTo>
                  <a:lnTo>
                    <a:pt x="2754" y="2828"/>
                  </a:lnTo>
                  <a:lnTo>
                    <a:pt x="2802" y="2746"/>
                  </a:lnTo>
                  <a:lnTo>
                    <a:pt x="2843" y="2660"/>
                  </a:lnTo>
                  <a:lnTo>
                    <a:pt x="2878" y="2572"/>
                  </a:lnTo>
                  <a:lnTo>
                    <a:pt x="2908" y="2481"/>
                  </a:lnTo>
                  <a:lnTo>
                    <a:pt x="2932" y="2386"/>
                  </a:lnTo>
                  <a:lnTo>
                    <a:pt x="2949" y="2290"/>
                  </a:lnTo>
                  <a:lnTo>
                    <a:pt x="2959" y="2192"/>
                  </a:lnTo>
                  <a:lnTo>
                    <a:pt x="2963" y="2091"/>
                  </a:lnTo>
                  <a:lnTo>
                    <a:pt x="2959" y="1992"/>
                  </a:lnTo>
                  <a:lnTo>
                    <a:pt x="2949" y="1893"/>
                  </a:lnTo>
                  <a:lnTo>
                    <a:pt x="2932" y="1796"/>
                  </a:lnTo>
                  <a:lnTo>
                    <a:pt x="2908" y="1703"/>
                  </a:lnTo>
                  <a:lnTo>
                    <a:pt x="2878" y="1611"/>
                  </a:lnTo>
                  <a:lnTo>
                    <a:pt x="2843" y="1524"/>
                  </a:lnTo>
                  <a:lnTo>
                    <a:pt x="2802" y="1438"/>
                  </a:lnTo>
                  <a:lnTo>
                    <a:pt x="2754" y="1356"/>
                  </a:lnTo>
                  <a:lnTo>
                    <a:pt x="2702" y="1277"/>
                  </a:lnTo>
                  <a:lnTo>
                    <a:pt x="2646" y="1203"/>
                  </a:lnTo>
                  <a:lnTo>
                    <a:pt x="2584" y="1132"/>
                  </a:lnTo>
                  <a:lnTo>
                    <a:pt x="2517" y="1065"/>
                  </a:lnTo>
                  <a:lnTo>
                    <a:pt x="2448" y="1003"/>
                  </a:lnTo>
                  <a:lnTo>
                    <a:pt x="2372" y="947"/>
                  </a:lnTo>
                  <a:lnTo>
                    <a:pt x="2294" y="895"/>
                  </a:lnTo>
                  <a:lnTo>
                    <a:pt x="2213" y="848"/>
                  </a:lnTo>
                  <a:lnTo>
                    <a:pt x="2128" y="806"/>
                  </a:lnTo>
                  <a:lnTo>
                    <a:pt x="2039" y="770"/>
                  </a:lnTo>
                  <a:lnTo>
                    <a:pt x="1948" y="741"/>
                  </a:lnTo>
                  <a:lnTo>
                    <a:pt x="1854" y="717"/>
                  </a:lnTo>
                  <a:lnTo>
                    <a:pt x="1758" y="701"/>
                  </a:lnTo>
                  <a:lnTo>
                    <a:pt x="1659" y="690"/>
                  </a:lnTo>
                  <a:lnTo>
                    <a:pt x="1559" y="686"/>
                  </a:lnTo>
                  <a:close/>
                  <a:moveTo>
                    <a:pt x="1441" y="148"/>
                  </a:moveTo>
                  <a:lnTo>
                    <a:pt x="1441" y="288"/>
                  </a:lnTo>
                  <a:lnTo>
                    <a:pt x="1678" y="288"/>
                  </a:lnTo>
                  <a:lnTo>
                    <a:pt x="1678" y="148"/>
                  </a:lnTo>
                  <a:lnTo>
                    <a:pt x="1441" y="148"/>
                  </a:lnTo>
                  <a:close/>
                  <a:moveTo>
                    <a:pt x="1367" y="0"/>
                  </a:moveTo>
                  <a:lnTo>
                    <a:pt x="1752" y="0"/>
                  </a:lnTo>
                  <a:lnTo>
                    <a:pt x="1772" y="3"/>
                  </a:lnTo>
                  <a:lnTo>
                    <a:pt x="1790" y="11"/>
                  </a:lnTo>
                  <a:lnTo>
                    <a:pt x="1804" y="22"/>
                  </a:lnTo>
                  <a:lnTo>
                    <a:pt x="1816" y="37"/>
                  </a:lnTo>
                  <a:lnTo>
                    <a:pt x="1823" y="54"/>
                  </a:lnTo>
                  <a:lnTo>
                    <a:pt x="1826" y="74"/>
                  </a:lnTo>
                  <a:lnTo>
                    <a:pt x="1826" y="361"/>
                  </a:lnTo>
                  <a:lnTo>
                    <a:pt x="1823" y="381"/>
                  </a:lnTo>
                  <a:lnTo>
                    <a:pt x="1816" y="399"/>
                  </a:lnTo>
                  <a:lnTo>
                    <a:pt x="1804" y="414"/>
                  </a:lnTo>
                  <a:lnTo>
                    <a:pt x="1790" y="426"/>
                  </a:lnTo>
                  <a:lnTo>
                    <a:pt x="1772" y="433"/>
                  </a:lnTo>
                  <a:lnTo>
                    <a:pt x="1752" y="436"/>
                  </a:lnTo>
                  <a:lnTo>
                    <a:pt x="1634" y="436"/>
                  </a:lnTo>
                  <a:lnTo>
                    <a:pt x="1634" y="532"/>
                  </a:lnTo>
                  <a:lnTo>
                    <a:pt x="1735" y="540"/>
                  </a:lnTo>
                  <a:lnTo>
                    <a:pt x="1836" y="555"/>
                  </a:lnTo>
                  <a:lnTo>
                    <a:pt x="1934" y="576"/>
                  </a:lnTo>
                  <a:lnTo>
                    <a:pt x="2030" y="603"/>
                  </a:lnTo>
                  <a:lnTo>
                    <a:pt x="2123" y="636"/>
                  </a:lnTo>
                  <a:lnTo>
                    <a:pt x="2214" y="674"/>
                  </a:lnTo>
                  <a:lnTo>
                    <a:pt x="2301" y="718"/>
                  </a:lnTo>
                  <a:lnTo>
                    <a:pt x="2386" y="768"/>
                  </a:lnTo>
                  <a:lnTo>
                    <a:pt x="2466" y="821"/>
                  </a:lnTo>
                  <a:lnTo>
                    <a:pt x="2543" y="881"/>
                  </a:lnTo>
                  <a:lnTo>
                    <a:pt x="2616" y="945"/>
                  </a:lnTo>
                  <a:lnTo>
                    <a:pt x="2686" y="1012"/>
                  </a:lnTo>
                  <a:lnTo>
                    <a:pt x="2750" y="1085"/>
                  </a:lnTo>
                  <a:lnTo>
                    <a:pt x="2811" y="1161"/>
                  </a:lnTo>
                  <a:lnTo>
                    <a:pt x="2866" y="1241"/>
                  </a:lnTo>
                  <a:lnTo>
                    <a:pt x="2917" y="1324"/>
                  </a:lnTo>
                  <a:lnTo>
                    <a:pt x="2963" y="1410"/>
                  </a:lnTo>
                  <a:lnTo>
                    <a:pt x="3002" y="1500"/>
                  </a:lnTo>
                  <a:lnTo>
                    <a:pt x="3037" y="1593"/>
                  </a:lnTo>
                  <a:lnTo>
                    <a:pt x="3066" y="1689"/>
                  </a:lnTo>
                  <a:lnTo>
                    <a:pt x="3089" y="1786"/>
                  </a:lnTo>
                  <a:lnTo>
                    <a:pt x="3105" y="1886"/>
                  </a:lnTo>
                  <a:lnTo>
                    <a:pt x="3115" y="1988"/>
                  </a:lnTo>
                  <a:lnTo>
                    <a:pt x="3119" y="2091"/>
                  </a:lnTo>
                  <a:lnTo>
                    <a:pt x="3115" y="2195"/>
                  </a:lnTo>
                  <a:lnTo>
                    <a:pt x="3105" y="2294"/>
                  </a:lnTo>
                  <a:lnTo>
                    <a:pt x="3089" y="2394"/>
                  </a:lnTo>
                  <a:lnTo>
                    <a:pt x="3067" y="2491"/>
                  </a:lnTo>
                  <a:lnTo>
                    <a:pt x="3039" y="2585"/>
                  </a:lnTo>
                  <a:lnTo>
                    <a:pt x="3005" y="2676"/>
                  </a:lnTo>
                  <a:lnTo>
                    <a:pt x="2966" y="2766"/>
                  </a:lnTo>
                  <a:lnTo>
                    <a:pt x="2922" y="2851"/>
                  </a:lnTo>
                  <a:lnTo>
                    <a:pt x="2872" y="2934"/>
                  </a:lnTo>
                  <a:lnTo>
                    <a:pt x="2818" y="3013"/>
                  </a:lnTo>
                  <a:lnTo>
                    <a:pt x="2759" y="3088"/>
                  </a:lnTo>
                  <a:lnTo>
                    <a:pt x="2695" y="3161"/>
                  </a:lnTo>
                  <a:lnTo>
                    <a:pt x="2627" y="3228"/>
                  </a:lnTo>
                  <a:lnTo>
                    <a:pt x="2555" y="3293"/>
                  </a:lnTo>
                  <a:lnTo>
                    <a:pt x="2480" y="3351"/>
                  </a:lnTo>
                  <a:lnTo>
                    <a:pt x="2400" y="3406"/>
                  </a:lnTo>
                  <a:lnTo>
                    <a:pt x="2318" y="3456"/>
                  </a:lnTo>
                  <a:lnTo>
                    <a:pt x="2232" y="3500"/>
                  </a:lnTo>
                  <a:lnTo>
                    <a:pt x="2143" y="3540"/>
                  </a:lnTo>
                  <a:lnTo>
                    <a:pt x="2052" y="3573"/>
                  </a:lnTo>
                  <a:lnTo>
                    <a:pt x="1958" y="3601"/>
                  </a:lnTo>
                  <a:lnTo>
                    <a:pt x="1861" y="3624"/>
                  </a:lnTo>
                  <a:lnTo>
                    <a:pt x="1762" y="3640"/>
                  </a:lnTo>
                  <a:lnTo>
                    <a:pt x="1661" y="3650"/>
                  </a:lnTo>
                  <a:lnTo>
                    <a:pt x="1559" y="3653"/>
                  </a:lnTo>
                  <a:lnTo>
                    <a:pt x="1457" y="3650"/>
                  </a:lnTo>
                  <a:lnTo>
                    <a:pt x="1357" y="3640"/>
                  </a:lnTo>
                  <a:lnTo>
                    <a:pt x="1258" y="3624"/>
                  </a:lnTo>
                  <a:lnTo>
                    <a:pt x="1162" y="3601"/>
                  </a:lnTo>
                  <a:lnTo>
                    <a:pt x="1068" y="3573"/>
                  </a:lnTo>
                  <a:lnTo>
                    <a:pt x="976" y="3540"/>
                  </a:lnTo>
                  <a:lnTo>
                    <a:pt x="887" y="3500"/>
                  </a:lnTo>
                  <a:lnTo>
                    <a:pt x="801" y="3456"/>
                  </a:lnTo>
                  <a:lnTo>
                    <a:pt x="719" y="3406"/>
                  </a:lnTo>
                  <a:lnTo>
                    <a:pt x="639" y="3351"/>
                  </a:lnTo>
                  <a:lnTo>
                    <a:pt x="564" y="3293"/>
                  </a:lnTo>
                  <a:lnTo>
                    <a:pt x="492" y="3228"/>
                  </a:lnTo>
                  <a:lnTo>
                    <a:pt x="424" y="3161"/>
                  </a:lnTo>
                  <a:lnTo>
                    <a:pt x="361" y="3088"/>
                  </a:lnTo>
                  <a:lnTo>
                    <a:pt x="301" y="3013"/>
                  </a:lnTo>
                  <a:lnTo>
                    <a:pt x="247" y="2934"/>
                  </a:lnTo>
                  <a:lnTo>
                    <a:pt x="197" y="2851"/>
                  </a:lnTo>
                  <a:lnTo>
                    <a:pt x="153" y="2766"/>
                  </a:lnTo>
                  <a:lnTo>
                    <a:pt x="114" y="2676"/>
                  </a:lnTo>
                  <a:lnTo>
                    <a:pt x="80" y="2585"/>
                  </a:lnTo>
                  <a:lnTo>
                    <a:pt x="52" y="2491"/>
                  </a:lnTo>
                  <a:lnTo>
                    <a:pt x="30" y="2394"/>
                  </a:lnTo>
                  <a:lnTo>
                    <a:pt x="13" y="2294"/>
                  </a:lnTo>
                  <a:lnTo>
                    <a:pt x="3" y="2195"/>
                  </a:lnTo>
                  <a:lnTo>
                    <a:pt x="0" y="2091"/>
                  </a:lnTo>
                  <a:lnTo>
                    <a:pt x="3" y="1988"/>
                  </a:lnTo>
                  <a:lnTo>
                    <a:pt x="13" y="1886"/>
                  </a:lnTo>
                  <a:lnTo>
                    <a:pt x="30" y="1786"/>
                  </a:lnTo>
                  <a:lnTo>
                    <a:pt x="53" y="1689"/>
                  </a:lnTo>
                  <a:lnTo>
                    <a:pt x="82" y="1593"/>
                  </a:lnTo>
                  <a:lnTo>
                    <a:pt x="116" y="1500"/>
                  </a:lnTo>
                  <a:lnTo>
                    <a:pt x="156" y="1410"/>
                  </a:lnTo>
                  <a:lnTo>
                    <a:pt x="201" y="1324"/>
                  </a:lnTo>
                  <a:lnTo>
                    <a:pt x="252" y="1241"/>
                  </a:lnTo>
                  <a:lnTo>
                    <a:pt x="308" y="1161"/>
                  </a:lnTo>
                  <a:lnTo>
                    <a:pt x="369" y="1085"/>
                  </a:lnTo>
                  <a:lnTo>
                    <a:pt x="433" y="1012"/>
                  </a:lnTo>
                  <a:lnTo>
                    <a:pt x="503" y="945"/>
                  </a:lnTo>
                  <a:lnTo>
                    <a:pt x="576" y="881"/>
                  </a:lnTo>
                  <a:lnTo>
                    <a:pt x="652" y="821"/>
                  </a:lnTo>
                  <a:lnTo>
                    <a:pt x="733" y="768"/>
                  </a:lnTo>
                  <a:lnTo>
                    <a:pt x="817" y="718"/>
                  </a:lnTo>
                  <a:lnTo>
                    <a:pt x="905" y="674"/>
                  </a:lnTo>
                  <a:lnTo>
                    <a:pt x="996" y="636"/>
                  </a:lnTo>
                  <a:lnTo>
                    <a:pt x="1089" y="603"/>
                  </a:lnTo>
                  <a:lnTo>
                    <a:pt x="1185" y="576"/>
                  </a:lnTo>
                  <a:lnTo>
                    <a:pt x="1282" y="555"/>
                  </a:lnTo>
                  <a:lnTo>
                    <a:pt x="1383" y="540"/>
                  </a:lnTo>
                  <a:lnTo>
                    <a:pt x="1485" y="532"/>
                  </a:lnTo>
                  <a:lnTo>
                    <a:pt x="1485" y="436"/>
                  </a:lnTo>
                  <a:lnTo>
                    <a:pt x="1367" y="436"/>
                  </a:lnTo>
                  <a:lnTo>
                    <a:pt x="1347" y="433"/>
                  </a:lnTo>
                  <a:lnTo>
                    <a:pt x="1329" y="426"/>
                  </a:lnTo>
                  <a:lnTo>
                    <a:pt x="1315" y="414"/>
                  </a:lnTo>
                  <a:lnTo>
                    <a:pt x="1302" y="399"/>
                  </a:lnTo>
                  <a:lnTo>
                    <a:pt x="1296" y="381"/>
                  </a:lnTo>
                  <a:lnTo>
                    <a:pt x="1292" y="361"/>
                  </a:lnTo>
                  <a:lnTo>
                    <a:pt x="1292" y="74"/>
                  </a:lnTo>
                  <a:lnTo>
                    <a:pt x="1296" y="54"/>
                  </a:lnTo>
                  <a:lnTo>
                    <a:pt x="1302" y="37"/>
                  </a:lnTo>
                  <a:lnTo>
                    <a:pt x="1315" y="22"/>
                  </a:lnTo>
                  <a:lnTo>
                    <a:pt x="1329" y="11"/>
                  </a:lnTo>
                  <a:lnTo>
                    <a:pt x="1347" y="3"/>
                  </a:lnTo>
                  <a:lnTo>
                    <a:pt x="1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4627563" y="5235576"/>
              <a:ext cx="179388" cy="180975"/>
            </a:xfrm>
            <a:custGeom>
              <a:avLst/>
              <a:gdLst>
                <a:gd name="T0" fmla="*/ 405 w 1132"/>
                <a:gd name="T1" fmla="*/ 510 h 1133"/>
                <a:gd name="T2" fmla="*/ 223 w 1132"/>
                <a:gd name="T3" fmla="*/ 910 h 1133"/>
                <a:gd name="T4" fmla="*/ 623 w 1132"/>
                <a:gd name="T5" fmla="*/ 728 h 1133"/>
                <a:gd name="T6" fmla="*/ 405 w 1132"/>
                <a:gd name="T7" fmla="*/ 510 h 1133"/>
                <a:gd name="T8" fmla="*/ 910 w 1132"/>
                <a:gd name="T9" fmla="*/ 223 h 1133"/>
                <a:gd name="T10" fmla="*/ 510 w 1132"/>
                <a:gd name="T11" fmla="*/ 404 h 1133"/>
                <a:gd name="T12" fmla="*/ 728 w 1132"/>
                <a:gd name="T13" fmla="*/ 623 h 1133"/>
                <a:gd name="T14" fmla="*/ 910 w 1132"/>
                <a:gd name="T15" fmla="*/ 223 h 1133"/>
                <a:gd name="T16" fmla="*/ 1063 w 1132"/>
                <a:gd name="T17" fmla="*/ 0 h 1133"/>
                <a:gd name="T18" fmla="*/ 1080 w 1132"/>
                <a:gd name="T19" fmla="*/ 3 h 1133"/>
                <a:gd name="T20" fmla="*/ 1097 w 1132"/>
                <a:gd name="T21" fmla="*/ 11 h 1133"/>
                <a:gd name="T22" fmla="*/ 1111 w 1132"/>
                <a:gd name="T23" fmla="*/ 22 h 1133"/>
                <a:gd name="T24" fmla="*/ 1122 w 1132"/>
                <a:gd name="T25" fmla="*/ 36 h 1133"/>
                <a:gd name="T26" fmla="*/ 1129 w 1132"/>
                <a:gd name="T27" fmla="*/ 52 h 1133"/>
                <a:gd name="T28" fmla="*/ 1132 w 1132"/>
                <a:gd name="T29" fmla="*/ 70 h 1133"/>
                <a:gd name="T30" fmla="*/ 1131 w 1132"/>
                <a:gd name="T31" fmla="*/ 87 h 1133"/>
                <a:gd name="T32" fmla="*/ 1126 w 1132"/>
                <a:gd name="T33" fmla="*/ 104 h 1133"/>
                <a:gd name="T34" fmla="*/ 818 w 1132"/>
                <a:gd name="T35" fmla="*/ 782 h 1133"/>
                <a:gd name="T36" fmla="*/ 818 w 1132"/>
                <a:gd name="T37" fmla="*/ 784 h 1133"/>
                <a:gd name="T38" fmla="*/ 816 w 1132"/>
                <a:gd name="T39" fmla="*/ 787 h 1133"/>
                <a:gd name="T40" fmla="*/ 814 w 1132"/>
                <a:gd name="T41" fmla="*/ 790 h 1133"/>
                <a:gd name="T42" fmla="*/ 812 w 1132"/>
                <a:gd name="T43" fmla="*/ 793 h 1133"/>
                <a:gd name="T44" fmla="*/ 810 w 1132"/>
                <a:gd name="T45" fmla="*/ 796 h 1133"/>
                <a:gd name="T46" fmla="*/ 808 w 1132"/>
                <a:gd name="T47" fmla="*/ 798 h 1133"/>
                <a:gd name="T48" fmla="*/ 803 w 1132"/>
                <a:gd name="T49" fmla="*/ 804 h 1133"/>
                <a:gd name="T50" fmla="*/ 798 w 1132"/>
                <a:gd name="T51" fmla="*/ 808 h 1133"/>
                <a:gd name="T52" fmla="*/ 796 w 1132"/>
                <a:gd name="T53" fmla="*/ 810 h 1133"/>
                <a:gd name="T54" fmla="*/ 792 w 1132"/>
                <a:gd name="T55" fmla="*/ 813 h 1133"/>
                <a:gd name="T56" fmla="*/ 789 w 1132"/>
                <a:gd name="T57" fmla="*/ 815 h 1133"/>
                <a:gd name="T58" fmla="*/ 787 w 1132"/>
                <a:gd name="T59" fmla="*/ 816 h 1133"/>
                <a:gd name="T60" fmla="*/ 783 w 1132"/>
                <a:gd name="T61" fmla="*/ 818 h 1133"/>
                <a:gd name="T62" fmla="*/ 781 w 1132"/>
                <a:gd name="T63" fmla="*/ 819 h 1133"/>
                <a:gd name="T64" fmla="*/ 104 w 1132"/>
                <a:gd name="T65" fmla="*/ 1126 h 1133"/>
                <a:gd name="T66" fmla="*/ 90 w 1132"/>
                <a:gd name="T67" fmla="*/ 1132 h 1133"/>
                <a:gd name="T68" fmla="*/ 75 w 1132"/>
                <a:gd name="T69" fmla="*/ 1133 h 1133"/>
                <a:gd name="T70" fmla="*/ 56 w 1132"/>
                <a:gd name="T71" fmla="*/ 1131 h 1133"/>
                <a:gd name="T72" fmla="*/ 38 w 1132"/>
                <a:gd name="T73" fmla="*/ 1123 h 1133"/>
                <a:gd name="T74" fmla="*/ 23 w 1132"/>
                <a:gd name="T75" fmla="*/ 1112 h 1133"/>
                <a:gd name="T76" fmla="*/ 10 w 1132"/>
                <a:gd name="T77" fmla="*/ 1098 h 1133"/>
                <a:gd name="T78" fmla="*/ 4 w 1132"/>
                <a:gd name="T79" fmla="*/ 1081 h 1133"/>
                <a:gd name="T80" fmla="*/ 0 w 1132"/>
                <a:gd name="T81" fmla="*/ 1063 h 1133"/>
                <a:gd name="T82" fmla="*/ 1 w 1132"/>
                <a:gd name="T83" fmla="*/ 1046 h 1133"/>
                <a:gd name="T84" fmla="*/ 7 w 1132"/>
                <a:gd name="T85" fmla="*/ 1029 h 1133"/>
                <a:gd name="T86" fmla="*/ 315 w 1132"/>
                <a:gd name="T87" fmla="*/ 351 h 1133"/>
                <a:gd name="T88" fmla="*/ 315 w 1132"/>
                <a:gd name="T89" fmla="*/ 349 h 1133"/>
                <a:gd name="T90" fmla="*/ 317 w 1132"/>
                <a:gd name="T91" fmla="*/ 346 h 1133"/>
                <a:gd name="T92" fmla="*/ 319 w 1132"/>
                <a:gd name="T93" fmla="*/ 343 h 1133"/>
                <a:gd name="T94" fmla="*/ 320 w 1132"/>
                <a:gd name="T95" fmla="*/ 340 h 1133"/>
                <a:gd name="T96" fmla="*/ 323 w 1132"/>
                <a:gd name="T97" fmla="*/ 337 h 1133"/>
                <a:gd name="T98" fmla="*/ 325 w 1132"/>
                <a:gd name="T99" fmla="*/ 335 h 1133"/>
                <a:gd name="T100" fmla="*/ 329 w 1132"/>
                <a:gd name="T101" fmla="*/ 329 h 1133"/>
                <a:gd name="T102" fmla="*/ 335 w 1132"/>
                <a:gd name="T103" fmla="*/ 325 h 1133"/>
                <a:gd name="T104" fmla="*/ 337 w 1132"/>
                <a:gd name="T105" fmla="*/ 324 h 1133"/>
                <a:gd name="T106" fmla="*/ 340 w 1132"/>
                <a:gd name="T107" fmla="*/ 320 h 1133"/>
                <a:gd name="T108" fmla="*/ 344 w 1132"/>
                <a:gd name="T109" fmla="*/ 319 h 1133"/>
                <a:gd name="T110" fmla="*/ 346 w 1132"/>
                <a:gd name="T111" fmla="*/ 317 h 1133"/>
                <a:gd name="T112" fmla="*/ 349 w 1132"/>
                <a:gd name="T113" fmla="*/ 316 h 1133"/>
                <a:gd name="T114" fmla="*/ 351 w 1132"/>
                <a:gd name="T115" fmla="*/ 315 h 1133"/>
                <a:gd name="T116" fmla="*/ 1028 w 1132"/>
                <a:gd name="T117" fmla="*/ 6 h 1133"/>
                <a:gd name="T118" fmla="*/ 1045 w 1132"/>
                <a:gd name="T119" fmla="*/ 1 h 1133"/>
                <a:gd name="T120" fmla="*/ 1063 w 1132"/>
                <a:gd name="T121" fmla="*/ 0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32" h="1133">
                  <a:moveTo>
                    <a:pt x="405" y="510"/>
                  </a:moveTo>
                  <a:lnTo>
                    <a:pt x="223" y="910"/>
                  </a:lnTo>
                  <a:lnTo>
                    <a:pt x="623" y="728"/>
                  </a:lnTo>
                  <a:lnTo>
                    <a:pt x="405" y="510"/>
                  </a:lnTo>
                  <a:close/>
                  <a:moveTo>
                    <a:pt x="910" y="223"/>
                  </a:moveTo>
                  <a:lnTo>
                    <a:pt x="510" y="404"/>
                  </a:lnTo>
                  <a:lnTo>
                    <a:pt x="728" y="623"/>
                  </a:lnTo>
                  <a:lnTo>
                    <a:pt x="910" y="223"/>
                  </a:lnTo>
                  <a:close/>
                  <a:moveTo>
                    <a:pt x="1063" y="0"/>
                  </a:moveTo>
                  <a:lnTo>
                    <a:pt x="1080" y="3"/>
                  </a:lnTo>
                  <a:lnTo>
                    <a:pt x="1097" y="11"/>
                  </a:lnTo>
                  <a:lnTo>
                    <a:pt x="1111" y="22"/>
                  </a:lnTo>
                  <a:lnTo>
                    <a:pt x="1122" y="36"/>
                  </a:lnTo>
                  <a:lnTo>
                    <a:pt x="1129" y="52"/>
                  </a:lnTo>
                  <a:lnTo>
                    <a:pt x="1132" y="70"/>
                  </a:lnTo>
                  <a:lnTo>
                    <a:pt x="1131" y="87"/>
                  </a:lnTo>
                  <a:lnTo>
                    <a:pt x="1126" y="104"/>
                  </a:lnTo>
                  <a:lnTo>
                    <a:pt x="818" y="782"/>
                  </a:lnTo>
                  <a:lnTo>
                    <a:pt x="818" y="784"/>
                  </a:lnTo>
                  <a:lnTo>
                    <a:pt x="816" y="787"/>
                  </a:lnTo>
                  <a:lnTo>
                    <a:pt x="814" y="790"/>
                  </a:lnTo>
                  <a:lnTo>
                    <a:pt x="812" y="793"/>
                  </a:lnTo>
                  <a:lnTo>
                    <a:pt x="810" y="796"/>
                  </a:lnTo>
                  <a:lnTo>
                    <a:pt x="808" y="798"/>
                  </a:lnTo>
                  <a:lnTo>
                    <a:pt x="803" y="804"/>
                  </a:lnTo>
                  <a:lnTo>
                    <a:pt x="798" y="808"/>
                  </a:lnTo>
                  <a:lnTo>
                    <a:pt x="796" y="810"/>
                  </a:lnTo>
                  <a:lnTo>
                    <a:pt x="792" y="813"/>
                  </a:lnTo>
                  <a:lnTo>
                    <a:pt x="789" y="815"/>
                  </a:lnTo>
                  <a:lnTo>
                    <a:pt x="787" y="816"/>
                  </a:lnTo>
                  <a:lnTo>
                    <a:pt x="783" y="818"/>
                  </a:lnTo>
                  <a:lnTo>
                    <a:pt x="781" y="819"/>
                  </a:lnTo>
                  <a:lnTo>
                    <a:pt x="104" y="1126"/>
                  </a:lnTo>
                  <a:lnTo>
                    <a:pt x="90" y="1132"/>
                  </a:lnTo>
                  <a:lnTo>
                    <a:pt x="75" y="1133"/>
                  </a:lnTo>
                  <a:lnTo>
                    <a:pt x="56" y="1131"/>
                  </a:lnTo>
                  <a:lnTo>
                    <a:pt x="38" y="1123"/>
                  </a:lnTo>
                  <a:lnTo>
                    <a:pt x="23" y="1112"/>
                  </a:lnTo>
                  <a:lnTo>
                    <a:pt x="10" y="1098"/>
                  </a:lnTo>
                  <a:lnTo>
                    <a:pt x="4" y="1081"/>
                  </a:lnTo>
                  <a:lnTo>
                    <a:pt x="0" y="1063"/>
                  </a:lnTo>
                  <a:lnTo>
                    <a:pt x="1" y="1046"/>
                  </a:lnTo>
                  <a:lnTo>
                    <a:pt x="7" y="1029"/>
                  </a:lnTo>
                  <a:lnTo>
                    <a:pt x="315" y="351"/>
                  </a:lnTo>
                  <a:lnTo>
                    <a:pt x="315" y="349"/>
                  </a:lnTo>
                  <a:lnTo>
                    <a:pt x="317" y="346"/>
                  </a:lnTo>
                  <a:lnTo>
                    <a:pt x="319" y="343"/>
                  </a:lnTo>
                  <a:lnTo>
                    <a:pt x="320" y="340"/>
                  </a:lnTo>
                  <a:lnTo>
                    <a:pt x="323" y="337"/>
                  </a:lnTo>
                  <a:lnTo>
                    <a:pt x="325" y="335"/>
                  </a:lnTo>
                  <a:lnTo>
                    <a:pt x="329" y="329"/>
                  </a:lnTo>
                  <a:lnTo>
                    <a:pt x="335" y="325"/>
                  </a:lnTo>
                  <a:lnTo>
                    <a:pt x="337" y="324"/>
                  </a:lnTo>
                  <a:lnTo>
                    <a:pt x="340" y="320"/>
                  </a:lnTo>
                  <a:lnTo>
                    <a:pt x="344" y="319"/>
                  </a:lnTo>
                  <a:lnTo>
                    <a:pt x="346" y="317"/>
                  </a:lnTo>
                  <a:lnTo>
                    <a:pt x="349" y="316"/>
                  </a:lnTo>
                  <a:lnTo>
                    <a:pt x="351" y="315"/>
                  </a:lnTo>
                  <a:lnTo>
                    <a:pt x="1028" y="6"/>
                  </a:lnTo>
                  <a:lnTo>
                    <a:pt x="1045" y="1"/>
                  </a:lnTo>
                  <a:lnTo>
                    <a:pt x="10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88" name="Oval 36"/>
          <p:cNvSpPr>
            <a:spLocks noChangeArrowheads="1"/>
          </p:cNvSpPr>
          <p:nvPr/>
        </p:nvSpPr>
        <p:spPr bwMode="auto">
          <a:xfrm>
            <a:off x="5987256" y="2729251"/>
            <a:ext cx="157163" cy="155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89" name="Oval 37"/>
          <p:cNvSpPr>
            <a:spLocks noChangeArrowheads="1"/>
          </p:cNvSpPr>
          <p:nvPr/>
        </p:nvSpPr>
        <p:spPr bwMode="auto">
          <a:xfrm>
            <a:off x="5987256" y="3345201"/>
            <a:ext cx="157163" cy="1555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90" name="Oval 38"/>
          <p:cNvSpPr>
            <a:spLocks noChangeArrowheads="1"/>
          </p:cNvSpPr>
          <p:nvPr/>
        </p:nvSpPr>
        <p:spPr bwMode="auto">
          <a:xfrm>
            <a:off x="5987256" y="3916701"/>
            <a:ext cx="157163" cy="1555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>
            <a:extLst>
              <a:ext uri="{FF2B5EF4-FFF2-40B4-BE49-F238E27FC236}">
                <a16:creationId xmlns:a16="http://schemas.microsoft.com/office/drawing/2014/main" id="{A1D55B16-F7A3-4BF1-8916-C7449219B2A8}"/>
              </a:ext>
            </a:extLst>
          </p:cNvPr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Group 7_1">
            <a:extLst>
              <a:ext uri="{FF2B5EF4-FFF2-40B4-BE49-F238E27FC236}">
                <a16:creationId xmlns:a16="http://schemas.microsoft.com/office/drawing/2014/main" id="{3340D76A-8BF8-478E-9C0E-36D50FEA90C6}"/>
              </a:ext>
            </a:extLst>
          </p:cNvPr>
          <p:cNvGrpSpPr/>
          <p:nvPr/>
        </p:nvGrpSpPr>
        <p:grpSpPr>
          <a:xfrm>
            <a:off x="218081" y="239268"/>
            <a:ext cx="2926923" cy="994036"/>
            <a:chOff x="5223163" y="745220"/>
            <a:chExt cx="1745672" cy="994036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4B23381-2D1C-4ACA-87BF-4A55BA017A5B}"/>
                </a:ext>
              </a:extLst>
            </p:cNvPr>
            <p:cNvSpPr txBox="1"/>
            <p:nvPr/>
          </p:nvSpPr>
          <p:spPr>
            <a:xfrm>
              <a:off x="5223163" y="745220"/>
              <a:ext cx="1745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rPr>
                <a:t>实习内容</a:t>
              </a:r>
              <a:endPara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7174913-6FE9-43E4-8B1B-9FDF0A590728}"/>
                </a:ext>
              </a:extLst>
            </p:cNvPr>
            <p:cNvSpPr txBox="1"/>
            <p:nvPr/>
          </p:nvSpPr>
          <p:spPr>
            <a:xfrm>
              <a:off x="5223163" y="1259431"/>
              <a:ext cx="1154411" cy="47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rPr>
                <a:t>PART</a:t>
              </a:r>
              <a:r>
                <a:rPr lang="zh-CN" altLang="en-US" sz="240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rPr>
                <a:t>  </a:t>
              </a:r>
              <a:r>
                <a:rPr lang="en-US" altLang="zh-CN" sz="240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rPr>
                <a:t>TWO</a:t>
              </a:r>
              <a:endPara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7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4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2" presetClass="entr" presetSubtype="2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4000"/>
                            </p:stCondLst>
                            <p:childTnLst>
                              <p:par>
                                <p:cTn id="93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4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7" presetID="2" presetClass="entr" presetSubtype="2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0" grpId="0" animBg="1"/>
      <p:bldP spid="13" grpId="0" animBg="1"/>
      <p:bldP spid="16" grpId="0" animBg="1"/>
      <p:bldP spid="19" grpId="0" animBg="1"/>
      <p:bldP spid="22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4" grpId="0" animBg="1"/>
      <p:bldP spid="39" grpId="0" animBg="1"/>
      <p:bldP spid="40" grpId="0" animBg="1"/>
      <p:bldP spid="45" grpId="0"/>
      <p:bldP spid="46" grpId="0"/>
      <p:bldP spid="47" grpId="0"/>
      <p:bldP spid="50" grpId="0"/>
      <p:bldP spid="51" grpId="0"/>
      <p:bldP spid="56" grpId="0" animBg="1"/>
      <p:bldP spid="57" grpId="0" animBg="1"/>
      <p:bldP spid="88" grpId="0" animBg="1"/>
      <p:bldP spid="89" grpId="0" animBg="1"/>
      <p:bldP spid="9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69C05A-E88A-40F9-9156-D588A6488CBD}"/>
              </a:ext>
            </a:extLst>
          </p:cNvPr>
          <p:cNvSpPr/>
          <p:nvPr/>
        </p:nvSpPr>
        <p:spPr>
          <a:xfrm>
            <a:off x="-2632701" y="0"/>
            <a:ext cx="9595241" cy="7623313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C0394FB9-C2C7-4F54-9928-72FF5EC7DEC1}"/>
              </a:ext>
            </a:extLst>
          </p:cNvPr>
          <p:cNvSpPr/>
          <p:nvPr/>
        </p:nvSpPr>
        <p:spPr>
          <a:xfrm>
            <a:off x="-3806686" y="1820393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EF62A6E7-C2D1-45CA-8B8A-B5303378758A}"/>
              </a:ext>
            </a:extLst>
          </p:cNvPr>
          <p:cNvSpPr/>
          <p:nvPr/>
        </p:nvSpPr>
        <p:spPr>
          <a:xfrm>
            <a:off x="-2776439" y="4297996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CF625F6-21E5-49D3-9BF3-A2A44FC939F9}"/>
              </a:ext>
            </a:extLst>
          </p:cNvPr>
          <p:cNvGrpSpPr/>
          <p:nvPr/>
        </p:nvGrpSpPr>
        <p:grpSpPr>
          <a:xfrm flipH="1">
            <a:off x="2320481" y="3664511"/>
            <a:ext cx="7551038" cy="105497"/>
            <a:chOff x="2101845" y="3387257"/>
            <a:chExt cx="7551038" cy="105497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9D08EBA-45CF-48F1-9F8E-F58B5FDC140B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72127F4-0276-4F8F-935F-FBDD32E8F999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08EF2B9-F5D8-4504-9042-2226BB74972B}"/>
              </a:ext>
            </a:extLst>
          </p:cNvPr>
          <p:cNvSpPr txBox="1"/>
          <p:nvPr/>
        </p:nvSpPr>
        <p:spPr>
          <a:xfrm>
            <a:off x="2412720" y="3070928"/>
            <a:ext cx="2220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</a:t>
            </a:r>
            <a:r>
              <a:rPr kumimoji="1" lang="zh-CN" altLang="en-US" sz="360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kumimoji="1" lang="en-US" altLang="zh-CN" sz="360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03.</a:t>
            </a:r>
            <a:endParaRPr kumimoji="1" lang="zh-CN" altLang="en-US" sz="360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64C6A2-F9F9-426F-B3FC-E51469F7A96B}"/>
              </a:ext>
            </a:extLst>
          </p:cNvPr>
          <p:cNvSpPr txBox="1"/>
          <p:nvPr/>
        </p:nvSpPr>
        <p:spPr>
          <a:xfrm>
            <a:off x="4590466" y="2846678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实习成果</a:t>
            </a:r>
            <a:endParaRPr lang="zh-CN" altLang="en-US" sz="54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99093D-03BF-4244-97DD-21118BD66980}"/>
              </a:ext>
            </a:extLst>
          </p:cNvPr>
          <p:cNvSpPr txBox="1"/>
          <p:nvPr/>
        </p:nvSpPr>
        <p:spPr>
          <a:xfrm>
            <a:off x="3403793" y="3856913"/>
            <a:ext cx="6200082" cy="116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构造提取了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12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种边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r">
              <a:lnSpc>
                <a:spcPct val="11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将结果可视化</a:t>
            </a:r>
            <a:endParaRPr lang="en" altLang="zh-CN" sz="16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r">
              <a:lnSpc>
                <a:spcPct val="110000"/>
              </a:lnSpc>
            </a:pPr>
            <a:endParaRPr lang="en" altLang="zh-CN" sz="16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r">
              <a:lnSpc>
                <a:spcPct val="110000"/>
              </a:lnSpc>
            </a:pPr>
            <a:endParaRPr lang="e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十字形 20">
            <a:extLst>
              <a:ext uri="{FF2B5EF4-FFF2-40B4-BE49-F238E27FC236}">
                <a16:creationId xmlns:a16="http://schemas.microsoft.com/office/drawing/2014/main" id="{13FF6163-D102-4E01-B621-1C1696CEAE9E}"/>
              </a:ext>
            </a:extLst>
          </p:cNvPr>
          <p:cNvSpPr/>
          <p:nvPr/>
        </p:nvSpPr>
        <p:spPr>
          <a:xfrm>
            <a:off x="11208461" y="5931568"/>
            <a:ext cx="594517" cy="594517"/>
          </a:xfrm>
          <a:prstGeom prst="plus">
            <a:avLst>
              <a:gd name="adj" fmla="val 41216"/>
            </a:avLst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084095" y="2028453"/>
            <a:ext cx="3645823" cy="720000"/>
            <a:chOff x="6083300" y="2351198"/>
            <a:chExt cx="3645823" cy="720000"/>
          </a:xfrm>
        </p:grpSpPr>
        <p:grpSp>
          <p:nvGrpSpPr>
            <p:cNvPr id="9" name="组合 8"/>
            <p:cNvGrpSpPr/>
            <p:nvPr/>
          </p:nvGrpSpPr>
          <p:grpSpPr>
            <a:xfrm>
              <a:off x="6083300" y="2351198"/>
              <a:ext cx="3645823" cy="720000"/>
              <a:chOff x="3421177" y="3234567"/>
              <a:chExt cx="3645823" cy="720000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3421177" y="3234567"/>
                <a:ext cx="3645823" cy="72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rgbClr val="4F81B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6404236" y="3288567"/>
                <a:ext cx="612000" cy="61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accent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思源黑体 CN Medium" panose="020B0600000000000000" pitchFamily="34" charset="-122"/>
                  </a:rPr>
                  <a:t>1</a:t>
                </a:r>
                <a:endParaRPr lang="zh-CN" altLang="en-US" sz="28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7556297" y="2492284"/>
              <a:ext cx="1270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修改第一篇论文的</a:t>
              </a:r>
              <a:r>
                <a:rPr lang="en-US" altLang="zh-CN" sz="140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C#</a:t>
              </a:r>
              <a:r>
                <a:rPr lang="zh-CN" altLang="en-US" sz="140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代码</a:t>
              </a:r>
              <a:endParaRPr lang="en-US" altLang="zh-CN" sz="140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20694" y="2806131"/>
            <a:ext cx="3417223" cy="720000"/>
            <a:chOff x="6819899" y="3128876"/>
            <a:chExt cx="3417223" cy="720000"/>
          </a:xfrm>
        </p:grpSpPr>
        <p:grpSp>
          <p:nvGrpSpPr>
            <p:cNvPr id="14" name="组合 13"/>
            <p:cNvGrpSpPr/>
            <p:nvPr/>
          </p:nvGrpSpPr>
          <p:grpSpPr>
            <a:xfrm>
              <a:off x="6819899" y="3128876"/>
              <a:ext cx="3417223" cy="720000"/>
              <a:chOff x="3649776" y="3234567"/>
              <a:chExt cx="3417223" cy="720000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3649776" y="3234567"/>
                <a:ext cx="3417223" cy="72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prstClr val="white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思源黑体 CN Medium" panose="020B0600000000000000" pitchFamily="34" charset="-122"/>
                  </a:rPr>
                  <a:t>提取了论文中提到的</a:t>
                </a:r>
                <a:endParaRPr lang="en-US" altLang="zh-CN" sz="140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  <a:p>
                <a:pPr algn="ctr"/>
                <a:r>
                  <a:rPr lang="zh-CN" altLang="en-US" sz="1400">
                    <a:solidFill>
                      <a:prstClr val="white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思源黑体 CN Medium" panose="020B0600000000000000" pitchFamily="34" charset="-122"/>
                  </a:rPr>
                  <a:t>大部分边</a:t>
                </a:r>
                <a:endParaRPr lang="zh-CN" altLang="en-US" sz="1400">
                  <a:solidFill>
                    <a:srgbClr val="4F81B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6404236" y="3288567"/>
                <a:ext cx="612000" cy="61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accent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思源黑体 CN Medium" panose="020B0600000000000000" pitchFamily="34" charset="-122"/>
                  </a:rPr>
                  <a:t>2</a:t>
                </a:r>
                <a:endParaRPr lang="zh-CN" altLang="en-US" sz="28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830817" y="3251962"/>
              <a:ext cx="127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CN" sz="140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820693" y="3583809"/>
            <a:ext cx="3925224" cy="720000"/>
            <a:chOff x="6819899" y="3906554"/>
            <a:chExt cx="3925224" cy="720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6819899" y="3906554"/>
              <a:ext cx="3925224" cy="720000"/>
              <a:chOff x="3141776" y="3234567"/>
              <a:chExt cx="3925224" cy="720000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3141776" y="3234567"/>
                <a:ext cx="3925224" cy="72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404236" y="3288567"/>
                <a:ext cx="612000" cy="61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accent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思源黑体 CN Medium" panose="020B0600000000000000" pitchFamily="34" charset="-122"/>
                  </a:rPr>
                  <a:t>3</a:t>
                </a:r>
                <a:endParaRPr lang="zh-CN" altLang="en-US" sz="28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8121869" y="4035722"/>
              <a:ext cx="1270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对比多个点</a:t>
              </a:r>
              <a:r>
                <a:rPr lang="en-US" altLang="zh-CN" sz="140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-</a:t>
              </a:r>
              <a:r>
                <a:rPr lang="zh-CN" altLang="en-US" sz="140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边可视化仓库</a:t>
              </a:r>
              <a:endParaRPr lang="zh-CN" altLang="en-US" sz="1400" dirty="0">
                <a:solidFill>
                  <a:srgbClr val="4F81B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87295" y="4361488"/>
            <a:ext cx="4966623" cy="720000"/>
            <a:chOff x="6286500" y="4684233"/>
            <a:chExt cx="4966623" cy="720000"/>
          </a:xfrm>
        </p:grpSpPr>
        <p:grpSp>
          <p:nvGrpSpPr>
            <p:cNvPr id="24" name="组合 23"/>
            <p:cNvGrpSpPr/>
            <p:nvPr/>
          </p:nvGrpSpPr>
          <p:grpSpPr>
            <a:xfrm>
              <a:off x="6286500" y="4684233"/>
              <a:ext cx="4966623" cy="720000"/>
              <a:chOff x="2100377" y="3234567"/>
              <a:chExt cx="4966623" cy="720000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2100377" y="3234567"/>
                <a:ext cx="4966623" cy="72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6404236" y="3288567"/>
                <a:ext cx="612000" cy="61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accent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思源黑体 CN Medium" panose="020B0600000000000000" pitchFamily="34" charset="-122"/>
                  </a:rPr>
                  <a:t>4</a:t>
                </a:r>
                <a:endParaRPr lang="zh-CN" altLang="en-US" sz="28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7830817" y="4808360"/>
              <a:ext cx="23555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使用</a:t>
              </a:r>
              <a:r>
                <a:rPr lang="en-US" altLang="zh-CN" sz="140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python</a:t>
              </a:r>
              <a:r>
                <a:rPr lang="zh-CN" altLang="en-US" sz="140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的</a:t>
              </a:r>
              <a:r>
                <a:rPr lang="en-US" altLang="zh-CN" sz="140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tree_sitter</a:t>
              </a:r>
              <a:r>
                <a:rPr lang="zh-CN" altLang="en-US" sz="140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和</a:t>
              </a:r>
              <a:r>
                <a:rPr lang="en-US" altLang="zh-CN" sz="140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pyvis</a:t>
              </a:r>
              <a:r>
                <a:rPr lang="zh-CN" altLang="en-US" sz="140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完成翻译</a:t>
              </a:r>
              <a:endParaRPr lang="zh-CN" altLang="en-US" sz="1400" dirty="0">
                <a:solidFill>
                  <a:srgbClr val="4F81B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BFADC0-383D-49B5-952F-DECE66908ADF}"/>
              </a:ext>
            </a:extLst>
          </p:cNvPr>
          <p:cNvGrpSpPr/>
          <p:nvPr/>
        </p:nvGrpSpPr>
        <p:grpSpPr>
          <a:xfrm>
            <a:off x="4075448" y="1844824"/>
            <a:ext cx="3522636" cy="5267670"/>
            <a:chOff x="4075448" y="1844824"/>
            <a:chExt cx="3522636" cy="5267670"/>
          </a:xfrm>
        </p:grpSpPr>
        <p:sp>
          <p:nvSpPr>
            <p:cNvPr id="29" name="椭圆 28"/>
            <p:cNvSpPr/>
            <p:nvPr/>
          </p:nvSpPr>
          <p:spPr>
            <a:xfrm>
              <a:off x="4140994" y="1933519"/>
              <a:ext cx="3276600" cy="3276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>
                    <a:lumMod val="6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9800000">
              <a:off x="7003611" y="5108762"/>
              <a:ext cx="476250" cy="20037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>
                    <a:lumMod val="6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C257AE8-726F-4E75-AD85-B30C2DE555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53" r="18453"/>
            <a:stretch/>
          </p:blipFill>
          <p:spPr>
            <a:xfrm>
              <a:off x="4075448" y="1925050"/>
              <a:ext cx="3336768" cy="3336768"/>
            </a:xfrm>
            <a:prstGeom prst="ellipse">
              <a:avLst/>
            </a:prstGeom>
          </p:spPr>
        </p:pic>
        <p:sp>
          <p:nvSpPr>
            <p:cNvPr id="31" name="任意多边形 30"/>
            <p:cNvSpPr/>
            <p:nvPr/>
          </p:nvSpPr>
          <p:spPr>
            <a:xfrm rot="19800000">
              <a:off x="4184958" y="1844824"/>
              <a:ext cx="3413126" cy="3854326"/>
            </a:xfrm>
            <a:custGeom>
              <a:avLst/>
              <a:gdLst>
                <a:gd name="connsiteX0" fmla="*/ 2463543 w 3413126"/>
                <a:gd name="connsiteY0" fmla="*/ 310144 h 3854326"/>
                <a:gd name="connsiteX1" fmla="*/ 1706563 w 3413126"/>
                <a:gd name="connsiteY1" fmla="*/ 118470 h 3854326"/>
                <a:gd name="connsiteX2" fmla="*/ 118470 w 3413126"/>
                <a:gd name="connsiteY2" fmla="*/ 1706563 h 3854326"/>
                <a:gd name="connsiteX3" fmla="*/ 1706563 w 3413126"/>
                <a:gd name="connsiteY3" fmla="*/ 3294656 h 3854326"/>
                <a:gd name="connsiteX4" fmla="*/ 3294656 w 3413126"/>
                <a:gd name="connsiteY4" fmla="*/ 1706563 h 3854326"/>
                <a:gd name="connsiteX5" fmla="*/ 2463543 w 3413126"/>
                <a:gd name="connsiteY5" fmla="*/ 310144 h 3854326"/>
                <a:gd name="connsiteX6" fmla="*/ 2520012 w 3413126"/>
                <a:gd name="connsiteY6" fmla="*/ 205973 h 3854326"/>
                <a:gd name="connsiteX7" fmla="*/ 3413126 w 3413126"/>
                <a:gd name="connsiteY7" fmla="*/ 1706563 h 3854326"/>
                <a:gd name="connsiteX8" fmla="*/ 2050495 w 3413126"/>
                <a:gd name="connsiteY8" fmla="*/ 3378455 h 3854326"/>
                <a:gd name="connsiteX9" fmla="*/ 2020888 w 3413126"/>
                <a:gd name="connsiteY9" fmla="*/ 3382974 h 3854326"/>
                <a:gd name="connsiteX10" fmla="*/ 2020888 w 3413126"/>
                <a:gd name="connsiteY10" fmla="*/ 3824057 h 3854326"/>
                <a:gd name="connsiteX11" fmla="*/ 1879914 w 3413126"/>
                <a:gd name="connsiteY11" fmla="*/ 3845573 h 3854326"/>
                <a:gd name="connsiteX12" fmla="*/ 1706564 w 3413126"/>
                <a:gd name="connsiteY12" fmla="*/ 3854326 h 3854326"/>
                <a:gd name="connsiteX13" fmla="*/ 1533214 w 3413126"/>
                <a:gd name="connsiteY13" fmla="*/ 3845573 h 3854326"/>
                <a:gd name="connsiteX14" fmla="*/ 1392238 w 3413126"/>
                <a:gd name="connsiteY14" fmla="*/ 3824057 h 3854326"/>
                <a:gd name="connsiteX15" fmla="*/ 1392238 w 3413126"/>
                <a:gd name="connsiteY15" fmla="*/ 3382974 h 3854326"/>
                <a:gd name="connsiteX16" fmla="*/ 1362631 w 3413126"/>
                <a:gd name="connsiteY16" fmla="*/ 3378455 h 3854326"/>
                <a:gd name="connsiteX17" fmla="*/ 0 w 3413126"/>
                <a:gd name="connsiteY17" fmla="*/ 1706563 h 3854326"/>
                <a:gd name="connsiteX18" fmla="*/ 1706563 w 3413126"/>
                <a:gd name="connsiteY18" fmla="*/ 0 h 3854326"/>
                <a:gd name="connsiteX19" fmla="*/ 2520012 w 3413126"/>
                <a:gd name="connsiteY19" fmla="*/ 205973 h 385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413126" h="3854326">
                  <a:moveTo>
                    <a:pt x="2463543" y="310144"/>
                  </a:moveTo>
                  <a:cubicBezTo>
                    <a:pt x="2238521" y="187905"/>
                    <a:pt x="1980650" y="118470"/>
                    <a:pt x="1706563" y="118470"/>
                  </a:cubicBezTo>
                  <a:cubicBezTo>
                    <a:pt x="829483" y="118470"/>
                    <a:pt x="118470" y="829483"/>
                    <a:pt x="118470" y="1706563"/>
                  </a:cubicBezTo>
                  <a:cubicBezTo>
                    <a:pt x="118470" y="2583643"/>
                    <a:pt x="829483" y="3294656"/>
                    <a:pt x="1706563" y="3294656"/>
                  </a:cubicBezTo>
                  <a:cubicBezTo>
                    <a:pt x="2583643" y="3294656"/>
                    <a:pt x="3294656" y="2583643"/>
                    <a:pt x="3294656" y="1706563"/>
                  </a:cubicBezTo>
                  <a:cubicBezTo>
                    <a:pt x="3294656" y="1103571"/>
                    <a:pt x="2958591" y="579071"/>
                    <a:pt x="2463543" y="310144"/>
                  </a:cubicBezTo>
                  <a:close/>
                  <a:moveTo>
                    <a:pt x="2520012" y="205973"/>
                  </a:moveTo>
                  <a:cubicBezTo>
                    <a:pt x="3051991" y="494961"/>
                    <a:pt x="3413126" y="1058588"/>
                    <a:pt x="3413126" y="1706563"/>
                  </a:cubicBezTo>
                  <a:cubicBezTo>
                    <a:pt x="3413126" y="2531259"/>
                    <a:pt x="2828147" y="3219324"/>
                    <a:pt x="2050495" y="3378455"/>
                  </a:cubicBezTo>
                  <a:lnTo>
                    <a:pt x="2020888" y="3382974"/>
                  </a:lnTo>
                  <a:lnTo>
                    <a:pt x="2020888" y="3824057"/>
                  </a:lnTo>
                  <a:lnTo>
                    <a:pt x="1879914" y="3845573"/>
                  </a:lnTo>
                  <a:cubicBezTo>
                    <a:pt x="1822918" y="3851361"/>
                    <a:pt x="1765087" y="3854326"/>
                    <a:pt x="1706564" y="3854326"/>
                  </a:cubicBezTo>
                  <a:cubicBezTo>
                    <a:pt x="1648041" y="3854326"/>
                    <a:pt x="1590210" y="3851361"/>
                    <a:pt x="1533214" y="3845573"/>
                  </a:cubicBezTo>
                  <a:lnTo>
                    <a:pt x="1392238" y="3824057"/>
                  </a:lnTo>
                  <a:lnTo>
                    <a:pt x="1392238" y="3382974"/>
                  </a:lnTo>
                  <a:lnTo>
                    <a:pt x="1362631" y="3378455"/>
                  </a:lnTo>
                  <a:cubicBezTo>
                    <a:pt x="584979" y="3219324"/>
                    <a:pt x="0" y="2531258"/>
                    <a:pt x="0" y="1706563"/>
                  </a:cubicBezTo>
                  <a:cubicBezTo>
                    <a:pt x="0" y="764054"/>
                    <a:pt x="764054" y="0"/>
                    <a:pt x="1706563" y="0"/>
                  </a:cubicBezTo>
                  <a:cubicBezTo>
                    <a:pt x="2001097" y="0"/>
                    <a:pt x="2278204" y="74615"/>
                    <a:pt x="2520012" y="2059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>
                    <a:lumMod val="6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2" name="Freeform 104"/>
            <p:cNvSpPr>
              <a:spLocks noEditPoints="1"/>
            </p:cNvSpPr>
            <p:nvPr/>
          </p:nvSpPr>
          <p:spPr bwMode="auto">
            <a:xfrm>
              <a:off x="5460405" y="2874829"/>
              <a:ext cx="637778" cy="637778"/>
            </a:xfrm>
            <a:custGeom>
              <a:avLst/>
              <a:gdLst>
                <a:gd name="T0" fmla="*/ 562 w 1019"/>
                <a:gd name="T1" fmla="*/ 11 h 1017"/>
                <a:gd name="T2" fmla="*/ 449 w 1019"/>
                <a:gd name="T3" fmla="*/ 63 h 1017"/>
                <a:gd name="T4" fmla="*/ 360 w 1019"/>
                <a:gd name="T5" fmla="*/ 147 h 1017"/>
                <a:gd name="T6" fmla="*/ 303 w 1019"/>
                <a:gd name="T7" fmla="*/ 257 h 1017"/>
                <a:gd name="T8" fmla="*/ 287 w 1019"/>
                <a:gd name="T9" fmla="*/ 366 h 1017"/>
                <a:gd name="T10" fmla="*/ 324 w 1019"/>
                <a:gd name="T11" fmla="*/ 527 h 1017"/>
                <a:gd name="T12" fmla="*/ 7 w 1019"/>
                <a:gd name="T13" fmla="*/ 887 h 1017"/>
                <a:gd name="T14" fmla="*/ 5 w 1019"/>
                <a:gd name="T15" fmla="*/ 950 h 1017"/>
                <a:gd name="T16" fmla="*/ 36 w 1019"/>
                <a:gd name="T17" fmla="*/ 996 h 1017"/>
                <a:gd name="T18" fmla="*/ 96 w 1019"/>
                <a:gd name="T19" fmla="*/ 1017 h 1017"/>
                <a:gd name="T20" fmla="*/ 148 w 1019"/>
                <a:gd name="T21" fmla="*/ 1002 h 1017"/>
                <a:gd name="T22" fmla="*/ 535 w 1019"/>
                <a:gd name="T23" fmla="*/ 712 h 1017"/>
                <a:gd name="T24" fmla="*/ 672 w 1019"/>
                <a:gd name="T25" fmla="*/ 731 h 1017"/>
                <a:gd name="T26" fmla="*/ 795 w 1019"/>
                <a:gd name="T27" fmla="*/ 703 h 1017"/>
                <a:gd name="T28" fmla="*/ 898 w 1019"/>
                <a:gd name="T29" fmla="*/ 637 h 1017"/>
                <a:gd name="T30" fmla="*/ 975 w 1019"/>
                <a:gd name="T31" fmla="*/ 540 h 1017"/>
                <a:gd name="T32" fmla="*/ 1014 w 1019"/>
                <a:gd name="T33" fmla="*/ 421 h 1017"/>
                <a:gd name="T34" fmla="*/ 1014 w 1019"/>
                <a:gd name="T35" fmla="*/ 310 h 1017"/>
                <a:gd name="T36" fmla="*/ 975 w 1019"/>
                <a:gd name="T37" fmla="*/ 191 h 1017"/>
                <a:gd name="T38" fmla="*/ 898 w 1019"/>
                <a:gd name="T39" fmla="*/ 95 h 1017"/>
                <a:gd name="T40" fmla="*/ 795 w 1019"/>
                <a:gd name="T41" fmla="*/ 28 h 1017"/>
                <a:gd name="T42" fmla="*/ 672 w 1019"/>
                <a:gd name="T43" fmla="*/ 0 h 1017"/>
                <a:gd name="T44" fmla="*/ 100 w 1019"/>
                <a:gd name="T45" fmla="*/ 954 h 1017"/>
                <a:gd name="T46" fmla="*/ 73 w 1019"/>
                <a:gd name="T47" fmla="*/ 944 h 1017"/>
                <a:gd name="T48" fmla="*/ 66 w 1019"/>
                <a:gd name="T49" fmla="*/ 912 h 1017"/>
                <a:gd name="T50" fmla="*/ 406 w 1019"/>
                <a:gd name="T51" fmla="*/ 635 h 1017"/>
                <a:gd name="T52" fmla="*/ 607 w 1019"/>
                <a:gd name="T53" fmla="*/ 664 h 1017"/>
                <a:gd name="T54" fmla="*/ 509 w 1019"/>
                <a:gd name="T55" fmla="*/ 631 h 1017"/>
                <a:gd name="T56" fmla="*/ 430 w 1019"/>
                <a:gd name="T57" fmla="*/ 569 h 1017"/>
                <a:gd name="T58" fmla="*/ 374 w 1019"/>
                <a:gd name="T59" fmla="*/ 483 h 1017"/>
                <a:gd name="T60" fmla="*/ 351 w 1019"/>
                <a:gd name="T61" fmla="*/ 381 h 1017"/>
                <a:gd name="T62" fmla="*/ 360 w 1019"/>
                <a:gd name="T63" fmla="*/ 290 h 1017"/>
                <a:gd name="T64" fmla="*/ 402 w 1019"/>
                <a:gd name="T65" fmla="*/ 197 h 1017"/>
                <a:gd name="T66" fmla="*/ 472 w 1019"/>
                <a:gd name="T67" fmla="*/ 124 h 1017"/>
                <a:gd name="T68" fmla="*/ 563 w 1019"/>
                <a:gd name="T69" fmla="*/ 78 h 1017"/>
                <a:gd name="T70" fmla="*/ 653 w 1019"/>
                <a:gd name="T71" fmla="*/ 64 h 1017"/>
                <a:gd name="T72" fmla="*/ 757 w 1019"/>
                <a:gd name="T73" fmla="*/ 82 h 1017"/>
                <a:gd name="T74" fmla="*/ 845 w 1019"/>
                <a:gd name="T75" fmla="*/ 132 h 1017"/>
                <a:gd name="T76" fmla="*/ 911 w 1019"/>
                <a:gd name="T77" fmla="*/ 209 h 1017"/>
                <a:gd name="T78" fmla="*/ 949 w 1019"/>
                <a:gd name="T79" fmla="*/ 305 h 1017"/>
                <a:gd name="T80" fmla="*/ 954 w 1019"/>
                <a:gd name="T81" fmla="*/ 396 h 1017"/>
                <a:gd name="T82" fmla="*/ 925 w 1019"/>
                <a:gd name="T83" fmla="*/ 496 h 1017"/>
                <a:gd name="T84" fmla="*/ 866 w 1019"/>
                <a:gd name="T85" fmla="*/ 580 h 1017"/>
                <a:gd name="T86" fmla="*/ 784 w 1019"/>
                <a:gd name="T87" fmla="*/ 638 h 1017"/>
                <a:gd name="T88" fmla="*/ 684 w 1019"/>
                <a:gd name="T89" fmla="*/ 667 h 1017"/>
                <a:gd name="T90" fmla="*/ 810 w 1019"/>
                <a:gd name="T91" fmla="*/ 187 h 1017"/>
                <a:gd name="T92" fmla="*/ 775 w 1019"/>
                <a:gd name="T93" fmla="*/ 193 h 1017"/>
                <a:gd name="T94" fmla="*/ 772 w 1019"/>
                <a:gd name="T95" fmla="*/ 234 h 1017"/>
                <a:gd name="T96" fmla="*/ 820 w 1019"/>
                <a:gd name="T97" fmla="*/ 315 h 1017"/>
                <a:gd name="T98" fmla="*/ 815 w 1019"/>
                <a:gd name="T99" fmla="*/ 433 h 1017"/>
                <a:gd name="T100" fmla="*/ 769 w 1019"/>
                <a:gd name="T101" fmla="*/ 502 h 1017"/>
                <a:gd name="T102" fmla="*/ 775 w 1019"/>
                <a:gd name="T103" fmla="*/ 538 h 1017"/>
                <a:gd name="T104" fmla="*/ 810 w 1019"/>
                <a:gd name="T105" fmla="*/ 544 h 1017"/>
                <a:gd name="T106" fmla="*/ 874 w 1019"/>
                <a:gd name="T107" fmla="*/ 457 h 1017"/>
                <a:gd name="T108" fmla="*/ 881 w 1019"/>
                <a:gd name="T109" fmla="*/ 296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9" h="1017">
                  <a:moveTo>
                    <a:pt x="653" y="0"/>
                  </a:moveTo>
                  <a:lnTo>
                    <a:pt x="653" y="0"/>
                  </a:lnTo>
                  <a:lnTo>
                    <a:pt x="634" y="0"/>
                  </a:lnTo>
                  <a:lnTo>
                    <a:pt x="615" y="1"/>
                  </a:lnTo>
                  <a:lnTo>
                    <a:pt x="597" y="5"/>
                  </a:lnTo>
                  <a:lnTo>
                    <a:pt x="579" y="8"/>
                  </a:lnTo>
                  <a:lnTo>
                    <a:pt x="562" y="11"/>
                  </a:lnTo>
                  <a:lnTo>
                    <a:pt x="544" y="16"/>
                  </a:lnTo>
                  <a:lnTo>
                    <a:pt x="527" y="22"/>
                  </a:lnTo>
                  <a:lnTo>
                    <a:pt x="510" y="28"/>
                  </a:lnTo>
                  <a:lnTo>
                    <a:pt x="494" y="36"/>
                  </a:lnTo>
                  <a:lnTo>
                    <a:pt x="479" y="44"/>
                  </a:lnTo>
                  <a:lnTo>
                    <a:pt x="463" y="53"/>
                  </a:lnTo>
                  <a:lnTo>
                    <a:pt x="449" y="63"/>
                  </a:lnTo>
                  <a:lnTo>
                    <a:pt x="434" y="72"/>
                  </a:lnTo>
                  <a:lnTo>
                    <a:pt x="420" y="84"/>
                  </a:lnTo>
                  <a:lnTo>
                    <a:pt x="407" y="95"/>
                  </a:lnTo>
                  <a:lnTo>
                    <a:pt x="394" y="108"/>
                  </a:lnTo>
                  <a:lnTo>
                    <a:pt x="382" y="119"/>
                  </a:lnTo>
                  <a:lnTo>
                    <a:pt x="371" y="133"/>
                  </a:lnTo>
                  <a:lnTo>
                    <a:pt x="360" y="147"/>
                  </a:lnTo>
                  <a:lnTo>
                    <a:pt x="349" y="161"/>
                  </a:lnTo>
                  <a:lnTo>
                    <a:pt x="339" y="176"/>
                  </a:lnTo>
                  <a:lnTo>
                    <a:pt x="331" y="191"/>
                  </a:lnTo>
                  <a:lnTo>
                    <a:pt x="323" y="207"/>
                  </a:lnTo>
                  <a:lnTo>
                    <a:pt x="316" y="223"/>
                  </a:lnTo>
                  <a:lnTo>
                    <a:pt x="309" y="240"/>
                  </a:lnTo>
                  <a:lnTo>
                    <a:pt x="303" y="257"/>
                  </a:lnTo>
                  <a:lnTo>
                    <a:pt x="299" y="274"/>
                  </a:lnTo>
                  <a:lnTo>
                    <a:pt x="294" y="292"/>
                  </a:lnTo>
                  <a:lnTo>
                    <a:pt x="291" y="310"/>
                  </a:lnTo>
                  <a:lnTo>
                    <a:pt x="289" y="329"/>
                  </a:lnTo>
                  <a:lnTo>
                    <a:pt x="287" y="347"/>
                  </a:lnTo>
                  <a:lnTo>
                    <a:pt x="287" y="366"/>
                  </a:lnTo>
                  <a:lnTo>
                    <a:pt x="287" y="366"/>
                  </a:lnTo>
                  <a:lnTo>
                    <a:pt x="288" y="390"/>
                  </a:lnTo>
                  <a:lnTo>
                    <a:pt x="290" y="414"/>
                  </a:lnTo>
                  <a:lnTo>
                    <a:pt x="294" y="438"/>
                  </a:lnTo>
                  <a:lnTo>
                    <a:pt x="300" y="462"/>
                  </a:lnTo>
                  <a:lnTo>
                    <a:pt x="306" y="484"/>
                  </a:lnTo>
                  <a:lnTo>
                    <a:pt x="315" y="506"/>
                  </a:lnTo>
                  <a:lnTo>
                    <a:pt x="324" y="527"/>
                  </a:lnTo>
                  <a:lnTo>
                    <a:pt x="336" y="547"/>
                  </a:lnTo>
                  <a:lnTo>
                    <a:pt x="28" y="854"/>
                  </a:lnTo>
                  <a:lnTo>
                    <a:pt x="28" y="854"/>
                  </a:lnTo>
                  <a:lnTo>
                    <a:pt x="22" y="862"/>
                  </a:lnTo>
                  <a:lnTo>
                    <a:pt x="16" y="869"/>
                  </a:lnTo>
                  <a:lnTo>
                    <a:pt x="11" y="878"/>
                  </a:lnTo>
                  <a:lnTo>
                    <a:pt x="7" y="887"/>
                  </a:lnTo>
                  <a:lnTo>
                    <a:pt x="5" y="895"/>
                  </a:lnTo>
                  <a:lnTo>
                    <a:pt x="2" y="904"/>
                  </a:lnTo>
                  <a:lnTo>
                    <a:pt x="0" y="913"/>
                  </a:lnTo>
                  <a:lnTo>
                    <a:pt x="0" y="922"/>
                  </a:lnTo>
                  <a:lnTo>
                    <a:pt x="0" y="932"/>
                  </a:lnTo>
                  <a:lnTo>
                    <a:pt x="2" y="940"/>
                  </a:lnTo>
                  <a:lnTo>
                    <a:pt x="5" y="950"/>
                  </a:lnTo>
                  <a:lnTo>
                    <a:pt x="7" y="958"/>
                  </a:lnTo>
                  <a:lnTo>
                    <a:pt x="11" y="967"/>
                  </a:lnTo>
                  <a:lnTo>
                    <a:pt x="16" y="974"/>
                  </a:lnTo>
                  <a:lnTo>
                    <a:pt x="22" y="982"/>
                  </a:lnTo>
                  <a:lnTo>
                    <a:pt x="28" y="990"/>
                  </a:lnTo>
                  <a:lnTo>
                    <a:pt x="28" y="990"/>
                  </a:lnTo>
                  <a:lnTo>
                    <a:pt x="36" y="996"/>
                  </a:lnTo>
                  <a:lnTo>
                    <a:pt x="43" y="1002"/>
                  </a:lnTo>
                  <a:lnTo>
                    <a:pt x="52" y="1007"/>
                  </a:lnTo>
                  <a:lnTo>
                    <a:pt x="59" y="1011"/>
                  </a:lnTo>
                  <a:lnTo>
                    <a:pt x="69" y="1014"/>
                  </a:lnTo>
                  <a:lnTo>
                    <a:pt x="78" y="1016"/>
                  </a:lnTo>
                  <a:lnTo>
                    <a:pt x="86" y="1017"/>
                  </a:lnTo>
                  <a:lnTo>
                    <a:pt x="96" y="1017"/>
                  </a:lnTo>
                  <a:lnTo>
                    <a:pt x="96" y="1017"/>
                  </a:lnTo>
                  <a:lnTo>
                    <a:pt x="104" y="1017"/>
                  </a:lnTo>
                  <a:lnTo>
                    <a:pt x="114" y="1016"/>
                  </a:lnTo>
                  <a:lnTo>
                    <a:pt x="123" y="1014"/>
                  </a:lnTo>
                  <a:lnTo>
                    <a:pt x="131" y="1011"/>
                  </a:lnTo>
                  <a:lnTo>
                    <a:pt x="140" y="1007"/>
                  </a:lnTo>
                  <a:lnTo>
                    <a:pt x="148" y="1002"/>
                  </a:lnTo>
                  <a:lnTo>
                    <a:pt x="156" y="996"/>
                  </a:lnTo>
                  <a:lnTo>
                    <a:pt x="163" y="990"/>
                  </a:lnTo>
                  <a:lnTo>
                    <a:pt x="470" y="683"/>
                  </a:lnTo>
                  <a:lnTo>
                    <a:pt x="470" y="683"/>
                  </a:lnTo>
                  <a:lnTo>
                    <a:pt x="492" y="693"/>
                  </a:lnTo>
                  <a:lnTo>
                    <a:pt x="512" y="703"/>
                  </a:lnTo>
                  <a:lnTo>
                    <a:pt x="535" y="712"/>
                  </a:lnTo>
                  <a:lnTo>
                    <a:pt x="557" y="718"/>
                  </a:lnTo>
                  <a:lnTo>
                    <a:pt x="580" y="724"/>
                  </a:lnTo>
                  <a:lnTo>
                    <a:pt x="604" y="728"/>
                  </a:lnTo>
                  <a:lnTo>
                    <a:pt x="628" y="731"/>
                  </a:lnTo>
                  <a:lnTo>
                    <a:pt x="653" y="731"/>
                  </a:lnTo>
                  <a:lnTo>
                    <a:pt x="653" y="731"/>
                  </a:lnTo>
                  <a:lnTo>
                    <a:pt x="672" y="731"/>
                  </a:lnTo>
                  <a:lnTo>
                    <a:pt x="690" y="730"/>
                  </a:lnTo>
                  <a:lnTo>
                    <a:pt x="708" y="727"/>
                  </a:lnTo>
                  <a:lnTo>
                    <a:pt x="727" y="723"/>
                  </a:lnTo>
                  <a:lnTo>
                    <a:pt x="744" y="720"/>
                  </a:lnTo>
                  <a:lnTo>
                    <a:pt x="762" y="715"/>
                  </a:lnTo>
                  <a:lnTo>
                    <a:pt x="778" y="709"/>
                  </a:lnTo>
                  <a:lnTo>
                    <a:pt x="795" y="703"/>
                  </a:lnTo>
                  <a:lnTo>
                    <a:pt x="811" y="696"/>
                  </a:lnTo>
                  <a:lnTo>
                    <a:pt x="828" y="687"/>
                  </a:lnTo>
                  <a:lnTo>
                    <a:pt x="843" y="678"/>
                  </a:lnTo>
                  <a:lnTo>
                    <a:pt x="858" y="669"/>
                  </a:lnTo>
                  <a:lnTo>
                    <a:pt x="872" y="659"/>
                  </a:lnTo>
                  <a:lnTo>
                    <a:pt x="886" y="647"/>
                  </a:lnTo>
                  <a:lnTo>
                    <a:pt x="898" y="637"/>
                  </a:lnTo>
                  <a:lnTo>
                    <a:pt x="911" y="624"/>
                  </a:lnTo>
                  <a:lnTo>
                    <a:pt x="924" y="612"/>
                  </a:lnTo>
                  <a:lnTo>
                    <a:pt x="935" y="598"/>
                  </a:lnTo>
                  <a:lnTo>
                    <a:pt x="947" y="584"/>
                  </a:lnTo>
                  <a:lnTo>
                    <a:pt x="956" y="570"/>
                  </a:lnTo>
                  <a:lnTo>
                    <a:pt x="966" y="555"/>
                  </a:lnTo>
                  <a:lnTo>
                    <a:pt x="975" y="540"/>
                  </a:lnTo>
                  <a:lnTo>
                    <a:pt x="983" y="524"/>
                  </a:lnTo>
                  <a:lnTo>
                    <a:pt x="991" y="508"/>
                  </a:lnTo>
                  <a:lnTo>
                    <a:pt x="997" y="492"/>
                  </a:lnTo>
                  <a:lnTo>
                    <a:pt x="1002" y="475"/>
                  </a:lnTo>
                  <a:lnTo>
                    <a:pt x="1008" y="457"/>
                  </a:lnTo>
                  <a:lnTo>
                    <a:pt x="1011" y="439"/>
                  </a:lnTo>
                  <a:lnTo>
                    <a:pt x="1014" y="421"/>
                  </a:lnTo>
                  <a:lnTo>
                    <a:pt x="1018" y="403"/>
                  </a:lnTo>
                  <a:lnTo>
                    <a:pt x="1019" y="384"/>
                  </a:lnTo>
                  <a:lnTo>
                    <a:pt x="1019" y="366"/>
                  </a:lnTo>
                  <a:lnTo>
                    <a:pt x="1019" y="366"/>
                  </a:lnTo>
                  <a:lnTo>
                    <a:pt x="1019" y="347"/>
                  </a:lnTo>
                  <a:lnTo>
                    <a:pt x="1018" y="329"/>
                  </a:lnTo>
                  <a:lnTo>
                    <a:pt x="1014" y="310"/>
                  </a:lnTo>
                  <a:lnTo>
                    <a:pt x="1011" y="292"/>
                  </a:lnTo>
                  <a:lnTo>
                    <a:pt x="1008" y="274"/>
                  </a:lnTo>
                  <a:lnTo>
                    <a:pt x="1002" y="257"/>
                  </a:lnTo>
                  <a:lnTo>
                    <a:pt x="997" y="240"/>
                  </a:lnTo>
                  <a:lnTo>
                    <a:pt x="991" y="223"/>
                  </a:lnTo>
                  <a:lnTo>
                    <a:pt x="983" y="207"/>
                  </a:lnTo>
                  <a:lnTo>
                    <a:pt x="975" y="191"/>
                  </a:lnTo>
                  <a:lnTo>
                    <a:pt x="966" y="176"/>
                  </a:lnTo>
                  <a:lnTo>
                    <a:pt x="956" y="161"/>
                  </a:lnTo>
                  <a:lnTo>
                    <a:pt x="947" y="147"/>
                  </a:lnTo>
                  <a:lnTo>
                    <a:pt x="935" y="133"/>
                  </a:lnTo>
                  <a:lnTo>
                    <a:pt x="924" y="119"/>
                  </a:lnTo>
                  <a:lnTo>
                    <a:pt x="911" y="108"/>
                  </a:lnTo>
                  <a:lnTo>
                    <a:pt x="898" y="95"/>
                  </a:lnTo>
                  <a:lnTo>
                    <a:pt x="886" y="84"/>
                  </a:lnTo>
                  <a:lnTo>
                    <a:pt x="872" y="72"/>
                  </a:lnTo>
                  <a:lnTo>
                    <a:pt x="858" y="63"/>
                  </a:lnTo>
                  <a:lnTo>
                    <a:pt x="843" y="53"/>
                  </a:lnTo>
                  <a:lnTo>
                    <a:pt x="828" y="44"/>
                  </a:lnTo>
                  <a:lnTo>
                    <a:pt x="811" y="36"/>
                  </a:lnTo>
                  <a:lnTo>
                    <a:pt x="795" y="28"/>
                  </a:lnTo>
                  <a:lnTo>
                    <a:pt x="778" y="22"/>
                  </a:lnTo>
                  <a:lnTo>
                    <a:pt x="762" y="16"/>
                  </a:lnTo>
                  <a:lnTo>
                    <a:pt x="744" y="11"/>
                  </a:lnTo>
                  <a:lnTo>
                    <a:pt x="727" y="8"/>
                  </a:lnTo>
                  <a:lnTo>
                    <a:pt x="708" y="5"/>
                  </a:lnTo>
                  <a:lnTo>
                    <a:pt x="690" y="1"/>
                  </a:lnTo>
                  <a:lnTo>
                    <a:pt x="672" y="0"/>
                  </a:lnTo>
                  <a:lnTo>
                    <a:pt x="653" y="0"/>
                  </a:lnTo>
                  <a:lnTo>
                    <a:pt x="653" y="0"/>
                  </a:lnTo>
                  <a:close/>
                  <a:moveTo>
                    <a:pt x="118" y="944"/>
                  </a:moveTo>
                  <a:lnTo>
                    <a:pt x="118" y="944"/>
                  </a:lnTo>
                  <a:lnTo>
                    <a:pt x="112" y="950"/>
                  </a:lnTo>
                  <a:lnTo>
                    <a:pt x="105" y="952"/>
                  </a:lnTo>
                  <a:lnTo>
                    <a:pt x="100" y="954"/>
                  </a:lnTo>
                  <a:lnTo>
                    <a:pt x="96" y="954"/>
                  </a:lnTo>
                  <a:lnTo>
                    <a:pt x="96" y="954"/>
                  </a:lnTo>
                  <a:lnTo>
                    <a:pt x="92" y="954"/>
                  </a:lnTo>
                  <a:lnTo>
                    <a:pt x="86" y="952"/>
                  </a:lnTo>
                  <a:lnTo>
                    <a:pt x="80" y="950"/>
                  </a:lnTo>
                  <a:lnTo>
                    <a:pt x="73" y="944"/>
                  </a:lnTo>
                  <a:lnTo>
                    <a:pt x="73" y="944"/>
                  </a:lnTo>
                  <a:lnTo>
                    <a:pt x="68" y="938"/>
                  </a:lnTo>
                  <a:lnTo>
                    <a:pt x="66" y="933"/>
                  </a:lnTo>
                  <a:lnTo>
                    <a:pt x="65" y="926"/>
                  </a:lnTo>
                  <a:lnTo>
                    <a:pt x="64" y="922"/>
                  </a:lnTo>
                  <a:lnTo>
                    <a:pt x="64" y="922"/>
                  </a:lnTo>
                  <a:lnTo>
                    <a:pt x="65" y="918"/>
                  </a:lnTo>
                  <a:lnTo>
                    <a:pt x="66" y="912"/>
                  </a:lnTo>
                  <a:lnTo>
                    <a:pt x="68" y="906"/>
                  </a:lnTo>
                  <a:lnTo>
                    <a:pt x="73" y="899"/>
                  </a:lnTo>
                  <a:lnTo>
                    <a:pt x="373" y="600"/>
                  </a:lnTo>
                  <a:lnTo>
                    <a:pt x="373" y="600"/>
                  </a:lnTo>
                  <a:lnTo>
                    <a:pt x="383" y="613"/>
                  </a:lnTo>
                  <a:lnTo>
                    <a:pt x="394" y="624"/>
                  </a:lnTo>
                  <a:lnTo>
                    <a:pt x="406" y="635"/>
                  </a:lnTo>
                  <a:lnTo>
                    <a:pt x="418" y="645"/>
                  </a:lnTo>
                  <a:lnTo>
                    <a:pt x="118" y="944"/>
                  </a:lnTo>
                  <a:close/>
                  <a:moveTo>
                    <a:pt x="653" y="668"/>
                  </a:moveTo>
                  <a:lnTo>
                    <a:pt x="653" y="668"/>
                  </a:lnTo>
                  <a:lnTo>
                    <a:pt x="638" y="668"/>
                  </a:lnTo>
                  <a:lnTo>
                    <a:pt x="622" y="667"/>
                  </a:lnTo>
                  <a:lnTo>
                    <a:pt x="607" y="664"/>
                  </a:lnTo>
                  <a:lnTo>
                    <a:pt x="592" y="661"/>
                  </a:lnTo>
                  <a:lnTo>
                    <a:pt x="578" y="658"/>
                  </a:lnTo>
                  <a:lnTo>
                    <a:pt x="563" y="654"/>
                  </a:lnTo>
                  <a:lnTo>
                    <a:pt x="549" y="649"/>
                  </a:lnTo>
                  <a:lnTo>
                    <a:pt x="536" y="644"/>
                  </a:lnTo>
                  <a:lnTo>
                    <a:pt x="522" y="638"/>
                  </a:lnTo>
                  <a:lnTo>
                    <a:pt x="509" y="631"/>
                  </a:lnTo>
                  <a:lnTo>
                    <a:pt x="496" y="624"/>
                  </a:lnTo>
                  <a:lnTo>
                    <a:pt x="484" y="616"/>
                  </a:lnTo>
                  <a:lnTo>
                    <a:pt x="472" y="608"/>
                  </a:lnTo>
                  <a:lnTo>
                    <a:pt x="461" y="599"/>
                  </a:lnTo>
                  <a:lnTo>
                    <a:pt x="450" y="589"/>
                  </a:lnTo>
                  <a:lnTo>
                    <a:pt x="439" y="580"/>
                  </a:lnTo>
                  <a:lnTo>
                    <a:pt x="430" y="569"/>
                  </a:lnTo>
                  <a:lnTo>
                    <a:pt x="420" y="558"/>
                  </a:lnTo>
                  <a:lnTo>
                    <a:pt x="410" y="546"/>
                  </a:lnTo>
                  <a:lnTo>
                    <a:pt x="402" y="535"/>
                  </a:lnTo>
                  <a:lnTo>
                    <a:pt x="394" y="522"/>
                  </a:lnTo>
                  <a:lnTo>
                    <a:pt x="387" y="510"/>
                  </a:lnTo>
                  <a:lnTo>
                    <a:pt x="380" y="496"/>
                  </a:lnTo>
                  <a:lnTo>
                    <a:pt x="374" y="483"/>
                  </a:lnTo>
                  <a:lnTo>
                    <a:pt x="368" y="469"/>
                  </a:lnTo>
                  <a:lnTo>
                    <a:pt x="364" y="455"/>
                  </a:lnTo>
                  <a:lnTo>
                    <a:pt x="360" y="441"/>
                  </a:lnTo>
                  <a:lnTo>
                    <a:pt x="357" y="426"/>
                  </a:lnTo>
                  <a:lnTo>
                    <a:pt x="354" y="411"/>
                  </a:lnTo>
                  <a:lnTo>
                    <a:pt x="352" y="396"/>
                  </a:lnTo>
                  <a:lnTo>
                    <a:pt x="351" y="381"/>
                  </a:lnTo>
                  <a:lnTo>
                    <a:pt x="350" y="366"/>
                  </a:lnTo>
                  <a:lnTo>
                    <a:pt x="350" y="366"/>
                  </a:lnTo>
                  <a:lnTo>
                    <a:pt x="351" y="350"/>
                  </a:lnTo>
                  <a:lnTo>
                    <a:pt x="352" y="335"/>
                  </a:lnTo>
                  <a:lnTo>
                    <a:pt x="354" y="320"/>
                  </a:lnTo>
                  <a:lnTo>
                    <a:pt x="357" y="305"/>
                  </a:lnTo>
                  <a:lnTo>
                    <a:pt x="360" y="290"/>
                  </a:lnTo>
                  <a:lnTo>
                    <a:pt x="364" y="276"/>
                  </a:lnTo>
                  <a:lnTo>
                    <a:pt x="368" y="262"/>
                  </a:lnTo>
                  <a:lnTo>
                    <a:pt x="374" y="248"/>
                  </a:lnTo>
                  <a:lnTo>
                    <a:pt x="380" y="235"/>
                  </a:lnTo>
                  <a:lnTo>
                    <a:pt x="387" y="221"/>
                  </a:lnTo>
                  <a:lnTo>
                    <a:pt x="394" y="209"/>
                  </a:lnTo>
                  <a:lnTo>
                    <a:pt x="402" y="197"/>
                  </a:lnTo>
                  <a:lnTo>
                    <a:pt x="410" y="185"/>
                  </a:lnTo>
                  <a:lnTo>
                    <a:pt x="420" y="173"/>
                  </a:lnTo>
                  <a:lnTo>
                    <a:pt x="430" y="162"/>
                  </a:lnTo>
                  <a:lnTo>
                    <a:pt x="439" y="152"/>
                  </a:lnTo>
                  <a:lnTo>
                    <a:pt x="450" y="142"/>
                  </a:lnTo>
                  <a:lnTo>
                    <a:pt x="461" y="132"/>
                  </a:lnTo>
                  <a:lnTo>
                    <a:pt x="472" y="124"/>
                  </a:lnTo>
                  <a:lnTo>
                    <a:pt x="484" y="115"/>
                  </a:lnTo>
                  <a:lnTo>
                    <a:pt x="496" y="108"/>
                  </a:lnTo>
                  <a:lnTo>
                    <a:pt x="509" y="100"/>
                  </a:lnTo>
                  <a:lnTo>
                    <a:pt x="522" y="94"/>
                  </a:lnTo>
                  <a:lnTo>
                    <a:pt x="536" y="87"/>
                  </a:lnTo>
                  <a:lnTo>
                    <a:pt x="549" y="82"/>
                  </a:lnTo>
                  <a:lnTo>
                    <a:pt x="563" y="78"/>
                  </a:lnTo>
                  <a:lnTo>
                    <a:pt x="578" y="73"/>
                  </a:lnTo>
                  <a:lnTo>
                    <a:pt x="592" y="70"/>
                  </a:lnTo>
                  <a:lnTo>
                    <a:pt x="607" y="67"/>
                  </a:lnTo>
                  <a:lnTo>
                    <a:pt x="622" y="65"/>
                  </a:lnTo>
                  <a:lnTo>
                    <a:pt x="638" y="64"/>
                  </a:lnTo>
                  <a:lnTo>
                    <a:pt x="653" y="64"/>
                  </a:lnTo>
                  <a:lnTo>
                    <a:pt x="653" y="64"/>
                  </a:lnTo>
                  <a:lnTo>
                    <a:pt x="669" y="64"/>
                  </a:lnTo>
                  <a:lnTo>
                    <a:pt x="684" y="65"/>
                  </a:lnTo>
                  <a:lnTo>
                    <a:pt x="699" y="67"/>
                  </a:lnTo>
                  <a:lnTo>
                    <a:pt x="714" y="70"/>
                  </a:lnTo>
                  <a:lnTo>
                    <a:pt x="729" y="73"/>
                  </a:lnTo>
                  <a:lnTo>
                    <a:pt x="743" y="78"/>
                  </a:lnTo>
                  <a:lnTo>
                    <a:pt x="757" y="82"/>
                  </a:lnTo>
                  <a:lnTo>
                    <a:pt x="771" y="87"/>
                  </a:lnTo>
                  <a:lnTo>
                    <a:pt x="784" y="94"/>
                  </a:lnTo>
                  <a:lnTo>
                    <a:pt x="796" y="100"/>
                  </a:lnTo>
                  <a:lnTo>
                    <a:pt x="809" y="108"/>
                  </a:lnTo>
                  <a:lnTo>
                    <a:pt x="822" y="115"/>
                  </a:lnTo>
                  <a:lnTo>
                    <a:pt x="834" y="124"/>
                  </a:lnTo>
                  <a:lnTo>
                    <a:pt x="845" y="132"/>
                  </a:lnTo>
                  <a:lnTo>
                    <a:pt x="857" y="142"/>
                  </a:lnTo>
                  <a:lnTo>
                    <a:pt x="866" y="152"/>
                  </a:lnTo>
                  <a:lnTo>
                    <a:pt x="877" y="162"/>
                  </a:lnTo>
                  <a:lnTo>
                    <a:pt x="887" y="173"/>
                  </a:lnTo>
                  <a:lnTo>
                    <a:pt x="895" y="185"/>
                  </a:lnTo>
                  <a:lnTo>
                    <a:pt x="904" y="197"/>
                  </a:lnTo>
                  <a:lnTo>
                    <a:pt x="911" y="209"/>
                  </a:lnTo>
                  <a:lnTo>
                    <a:pt x="919" y="221"/>
                  </a:lnTo>
                  <a:lnTo>
                    <a:pt x="925" y="235"/>
                  </a:lnTo>
                  <a:lnTo>
                    <a:pt x="932" y="248"/>
                  </a:lnTo>
                  <a:lnTo>
                    <a:pt x="937" y="262"/>
                  </a:lnTo>
                  <a:lnTo>
                    <a:pt x="941" y="276"/>
                  </a:lnTo>
                  <a:lnTo>
                    <a:pt x="946" y="290"/>
                  </a:lnTo>
                  <a:lnTo>
                    <a:pt x="949" y="305"/>
                  </a:lnTo>
                  <a:lnTo>
                    <a:pt x="952" y="320"/>
                  </a:lnTo>
                  <a:lnTo>
                    <a:pt x="954" y="335"/>
                  </a:lnTo>
                  <a:lnTo>
                    <a:pt x="955" y="350"/>
                  </a:lnTo>
                  <a:lnTo>
                    <a:pt x="955" y="366"/>
                  </a:lnTo>
                  <a:lnTo>
                    <a:pt x="955" y="366"/>
                  </a:lnTo>
                  <a:lnTo>
                    <a:pt x="955" y="381"/>
                  </a:lnTo>
                  <a:lnTo>
                    <a:pt x="954" y="396"/>
                  </a:lnTo>
                  <a:lnTo>
                    <a:pt x="952" y="411"/>
                  </a:lnTo>
                  <a:lnTo>
                    <a:pt x="949" y="426"/>
                  </a:lnTo>
                  <a:lnTo>
                    <a:pt x="946" y="441"/>
                  </a:lnTo>
                  <a:lnTo>
                    <a:pt x="941" y="455"/>
                  </a:lnTo>
                  <a:lnTo>
                    <a:pt x="937" y="469"/>
                  </a:lnTo>
                  <a:lnTo>
                    <a:pt x="932" y="483"/>
                  </a:lnTo>
                  <a:lnTo>
                    <a:pt x="925" y="496"/>
                  </a:lnTo>
                  <a:lnTo>
                    <a:pt x="919" y="510"/>
                  </a:lnTo>
                  <a:lnTo>
                    <a:pt x="911" y="522"/>
                  </a:lnTo>
                  <a:lnTo>
                    <a:pt x="904" y="535"/>
                  </a:lnTo>
                  <a:lnTo>
                    <a:pt x="895" y="546"/>
                  </a:lnTo>
                  <a:lnTo>
                    <a:pt x="887" y="558"/>
                  </a:lnTo>
                  <a:lnTo>
                    <a:pt x="877" y="569"/>
                  </a:lnTo>
                  <a:lnTo>
                    <a:pt x="866" y="580"/>
                  </a:lnTo>
                  <a:lnTo>
                    <a:pt x="857" y="589"/>
                  </a:lnTo>
                  <a:lnTo>
                    <a:pt x="845" y="599"/>
                  </a:lnTo>
                  <a:lnTo>
                    <a:pt x="834" y="608"/>
                  </a:lnTo>
                  <a:lnTo>
                    <a:pt x="822" y="616"/>
                  </a:lnTo>
                  <a:lnTo>
                    <a:pt x="809" y="624"/>
                  </a:lnTo>
                  <a:lnTo>
                    <a:pt x="796" y="631"/>
                  </a:lnTo>
                  <a:lnTo>
                    <a:pt x="784" y="638"/>
                  </a:lnTo>
                  <a:lnTo>
                    <a:pt x="771" y="644"/>
                  </a:lnTo>
                  <a:lnTo>
                    <a:pt x="757" y="649"/>
                  </a:lnTo>
                  <a:lnTo>
                    <a:pt x="743" y="654"/>
                  </a:lnTo>
                  <a:lnTo>
                    <a:pt x="729" y="658"/>
                  </a:lnTo>
                  <a:lnTo>
                    <a:pt x="714" y="661"/>
                  </a:lnTo>
                  <a:lnTo>
                    <a:pt x="699" y="664"/>
                  </a:lnTo>
                  <a:lnTo>
                    <a:pt x="684" y="667"/>
                  </a:lnTo>
                  <a:lnTo>
                    <a:pt x="669" y="668"/>
                  </a:lnTo>
                  <a:lnTo>
                    <a:pt x="653" y="668"/>
                  </a:lnTo>
                  <a:lnTo>
                    <a:pt x="653" y="668"/>
                  </a:lnTo>
                  <a:close/>
                  <a:moveTo>
                    <a:pt x="820" y="193"/>
                  </a:moveTo>
                  <a:lnTo>
                    <a:pt x="820" y="193"/>
                  </a:lnTo>
                  <a:lnTo>
                    <a:pt x="816" y="190"/>
                  </a:lnTo>
                  <a:lnTo>
                    <a:pt x="810" y="187"/>
                  </a:lnTo>
                  <a:lnTo>
                    <a:pt x="804" y="185"/>
                  </a:lnTo>
                  <a:lnTo>
                    <a:pt x="798" y="185"/>
                  </a:lnTo>
                  <a:lnTo>
                    <a:pt x="792" y="185"/>
                  </a:lnTo>
                  <a:lnTo>
                    <a:pt x="786" y="187"/>
                  </a:lnTo>
                  <a:lnTo>
                    <a:pt x="780" y="190"/>
                  </a:lnTo>
                  <a:lnTo>
                    <a:pt x="775" y="193"/>
                  </a:lnTo>
                  <a:lnTo>
                    <a:pt x="775" y="193"/>
                  </a:lnTo>
                  <a:lnTo>
                    <a:pt x="772" y="199"/>
                  </a:lnTo>
                  <a:lnTo>
                    <a:pt x="769" y="204"/>
                  </a:lnTo>
                  <a:lnTo>
                    <a:pt x="766" y="211"/>
                  </a:lnTo>
                  <a:lnTo>
                    <a:pt x="766" y="216"/>
                  </a:lnTo>
                  <a:lnTo>
                    <a:pt x="766" y="222"/>
                  </a:lnTo>
                  <a:lnTo>
                    <a:pt x="769" y="229"/>
                  </a:lnTo>
                  <a:lnTo>
                    <a:pt x="772" y="234"/>
                  </a:lnTo>
                  <a:lnTo>
                    <a:pt x="775" y="238"/>
                  </a:lnTo>
                  <a:lnTo>
                    <a:pt x="775" y="238"/>
                  </a:lnTo>
                  <a:lnTo>
                    <a:pt x="788" y="252"/>
                  </a:lnTo>
                  <a:lnTo>
                    <a:pt x="799" y="267"/>
                  </a:lnTo>
                  <a:lnTo>
                    <a:pt x="807" y="282"/>
                  </a:lnTo>
                  <a:lnTo>
                    <a:pt x="815" y="299"/>
                  </a:lnTo>
                  <a:lnTo>
                    <a:pt x="820" y="315"/>
                  </a:lnTo>
                  <a:lnTo>
                    <a:pt x="824" y="332"/>
                  </a:lnTo>
                  <a:lnTo>
                    <a:pt x="828" y="348"/>
                  </a:lnTo>
                  <a:lnTo>
                    <a:pt x="828" y="366"/>
                  </a:lnTo>
                  <a:lnTo>
                    <a:pt x="828" y="383"/>
                  </a:lnTo>
                  <a:lnTo>
                    <a:pt x="824" y="399"/>
                  </a:lnTo>
                  <a:lnTo>
                    <a:pt x="820" y="417"/>
                  </a:lnTo>
                  <a:lnTo>
                    <a:pt x="815" y="433"/>
                  </a:lnTo>
                  <a:lnTo>
                    <a:pt x="807" y="449"/>
                  </a:lnTo>
                  <a:lnTo>
                    <a:pt x="799" y="464"/>
                  </a:lnTo>
                  <a:lnTo>
                    <a:pt x="788" y="479"/>
                  </a:lnTo>
                  <a:lnTo>
                    <a:pt x="775" y="493"/>
                  </a:lnTo>
                  <a:lnTo>
                    <a:pt x="775" y="493"/>
                  </a:lnTo>
                  <a:lnTo>
                    <a:pt x="772" y="497"/>
                  </a:lnTo>
                  <a:lnTo>
                    <a:pt x="769" y="502"/>
                  </a:lnTo>
                  <a:lnTo>
                    <a:pt x="766" y="509"/>
                  </a:lnTo>
                  <a:lnTo>
                    <a:pt x="766" y="515"/>
                  </a:lnTo>
                  <a:lnTo>
                    <a:pt x="766" y="521"/>
                  </a:lnTo>
                  <a:lnTo>
                    <a:pt x="769" y="527"/>
                  </a:lnTo>
                  <a:lnTo>
                    <a:pt x="772" y="532"/>
                  </a:lnTo>
                  <a:lnTo>
                    <a:pt x="775" y="538"/>
                  </a:lnTo>
                  <a:lnTo>
                    <a:pt x="775" y="538"/>
                  </a:lnTo>
                  <a:lnTo>
                    <a:pt x="780" y="541"/>
                  </a:lnTo>
                  <a:lnTo>
                    <a:pt x="786" y="544"/>
                  </a:lnTo>
                  <a:lnTo>
                    <a:pt x="792" y="546"/>
                  </a:lnTo>
                  <a:lnTo>
                    <a:pt x="798" y="546"/>
                  </a:lnTo>
                  <a:lnTo>
                    <a:pt x="798" y="546"/>
                  </a:lnTo>
                  <a:lnTo>
                    <a:pt x="804" y="546"/>
                  </a:lnTo>
                  <a:lnTo>
                    <a:pt x="810" y="544"/>
                  </a:lnTo>
                  <a:lnTo>
                    <a:pt x="816" y="541"/>
                  </a:lnTo>
                  <a:lnTo>
                    <a:pt x="820" y="538"/>
                  </a:lnTo>
                  <a:lnTo>
                    <a:pt x="820" y="538"/>
                  </a:lnTo>
                  <a:lnTo>
                    <a:pt x="837" y="518"/>
                  </a:lnTo>
                  <a:lnTo>
                    <a:pt x="851" y="499"/>
                  </a:lnTo>
                  <a:lnTo>
                    <a:pt x="864" y="479"/>
                  </a:lnTo>
                  <a:lnTo>
                    <a:pt x="874" y="457"/>
                  </a:lnTo>
                  <a:lnTo>
                    <a:pt x="881" y="435"/>
                  </a:lnTo>
                  <a:lnTo>
                    <a:pt x="887" y="412"/>
                  </a:lnTo>
                  <a:lnTo>
                    <a:pt x="891" y="389"/>
                  </a:lnTo>
                  <a:lnTo>
                    <a:pt x="892" y="366"/>
                  </a:lnTo>
                  <a:lnTo>
                    <a:pt x="891" y="343"/>
                  </a:lnTo>
                  <a:lnTo>
                    <a:pt x="887" y="319"/>
                  </a:lnTo>
                  <a:lnTo>
                    <a:pt x="881" y="296"/>
                  </a:lnTo>
                  <a:lnTo>
                    <a:pt x="874" y="274"/>
                  </a:lnTo>
                  <a:lnTo>
                    <a:pt x="864" y="252"/>
                  </a:lnTo>
                  <a:lnTo>
                    <a:pt x="851" y="232"/>
                  </a:lnTo>
                  <a:lnTo>
                    <a:pt x="837" y="213"/>
                  </a:lnTo>
                  <a:lnTo>
                    <a:pt x="820" y="193"/>
                  </a:lnTo>
                  <a:lnTo>
                    <a:pt x="820" y="1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white">
                    <a:lumMod val="6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226384" y="3881100"/>
              <a:ext cx="1105819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anchor="t">
              <a:spAutoFit/>
            </a:bodyPr>
            <a:lstStyle/>
            <a:p>
              <a:pPr algn="ctr">
                <a:spcAft>
                  <a:spcPts val="600"/>
                </a:spcAft>
                <a:buClr>
                  <a:srgbClr val="C0504D"/>
                </a:buClr>
              </a:pPr>
              <a:r>
                <a:rPr lang="zh-CN" altLang="en-US" sz="1400">
                  <a:solidFill>
                    <a:prstClr val="white">
                      <a:lumMod val="6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可视化示意</a:t>
              </a:r>
              <a:endParaRPr lang="en-US" altLang="zh-CN" sz="1400" dirty="0">
                <a:solidFill>
                  <a:prstClr val="white">
                    <a:lumMod val="6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877600" y="2028453"/>
            <a:ext cx="2916853" cy="11608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rgbClr val="C0504D"/>
              </a:buClr>
            </a:pPr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FINAL RESULT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0504D"/>
              </a:buClr>
            </a:pPr>
            <a:r>
              <a:rPr lang="zh-CN" altLang="en-US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完成了</a:t>
            </a:r>
            <a:r>
              <a:rPr lang="en-US" altLang="zh-CN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12</a:t>
            </a:r>
            <a:r>
              <a:rPr lang="zh-CN" altLang="en-US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种边的构造，支持</a:t>
            </a:r>
            <a:r>
              <a:rPr lang="en-US" altLang="zh-CN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c#</a:t>
            </a:r>
            <a:r>
              <a:rPr lang="zh-CN" altLang="en-US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</a:t>
            </a:r>
            <a:r>
              <a:rPr lang="en-US" altLang="zh-CN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r>
              <a:rPr lang="zh-CN" altLang="en-US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代码的语义提取，提供</a:t>
            </a:r>
            <a:r>
              <a:rPr lang="en-US" altLang="zh-CN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</a:t>
            </a:r>
            <a:r>
              <a:rPr lang="zh-CN" altLang="en-US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份测试代码以供查看代码运行结果，并将文档和代码上传</a:t>
            </a:r>
            <a:r>
              <a:rPr lang="en-US" altLang="zh-CN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github</a:t>
            </a:r>
            <a:r>
              <a:rPr lang="zh-CN" altLang="en-US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以供后续使用。</a:t>
            </a:r>
            <a:endParaRPr lang="zh-CN" altLang="en-US" sz="10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57423" y="4158605"/>
            <a:ext cx="3044074" cy="998795"/>
            <a:chOff x="829629" y="4046551"/>
            <a:chExt cx="3044074" cy="998795"/>
          </a:xfrm>
        </p:grpSpPr>
        <p:grpSp>
          <p:nvGrpSpPr>
            <p:cNvPr id="36" name="组合 35"/>
            <p:cNvGrpSpPr/>
            <p:nvPr/>
          </p:nvGrpSpPr>
          <p:grpSpPr>
            <a:xfrm>
              <a:off x="1571411" y="4046551"/>
              <a:ext cx="2302292" cy="998795"/>
              <a:chOff x="1571411" y="4046551"/>
              <a:chExt cx="2302292" cy="998795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586546" y="4046551"/>
                <a:ext cx="11865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思源黑体 CN Medium" panose="020B0600000000000000" pitchFamily="34" charset="-122"/>
                  </a:rPr>
                  <a:t>Github</a:t>
                </a:r>
                <a:endParaRPr lang="zh-CN" altLang="en-US" sz="24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571411" y="4515906"/>
                <a:ext cx="2302292" cy="529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504D"/>
                  </a:buClr>
                </a:pPr>
                <a:r>
                  <a:rPr lang="en-US" altLang="zh-CN" sz="1000">
                    <a:hlinkClick r:id="rId4"/>
                  </a:rPr>
                  <a:t>shandianchengzi/tree_sitter_DataExtractor: </a:t>
                </a:r>
                <a:r>
                  <a:rPr lang="zh-CN" altLang="en-US" sz="1000">
                    <a:hlinkClick r:id="rId4"/>
                  </a:rPr>
                  <a:t>暑期实习 </a:t>
                </a:r>
                <a:r>
                  <a:rPr lang="en-US" altLang="zh-CN" sz="1000">
                    <a:hlinkClick r:id="rId4"/>
                  </a:rPr>
                  <a:t>(github.com)</a:t>
                </a:r>
                <a:endParaRPr lang="zh-CN" altLang="en-US" sz="10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829629" y="4144888"/>
              <a:ext cx="685800" cy="685800"/>
              <a:chOff x="1057275" y="5119400"/>
              <a:chExt cx="685800" cy="685800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1057275" y="5119400"/>
                <a:ext cx="685800" cy="685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39" name="Freeform 104"/>
              <p:cNvSpPr>
                <a:spLocks noEditPoints="1"/>
              </p:cNvSpPr>
              <p:nvPr/>
            </p:nvSpPr>
            <p:spPr bwMode="auto">
              <a:xfrm>
                <a:off x="1238250" y="5300375"/>
                <a:ext cx="323850" cy="323850"/>
              </a:xfrm>
              <a:custGeom>
                <a:avLst/>
                <a:gdLst>
                  <a:gd name="T0" fmla="*/ 562 w 1019"/>
                  <a:gd name="T1" fmla="*/ 11 h 1017"/>
                  <a:gd name="T2" fmla="*/ 449 w 1019"/>
                  <a:gd name="T3" fmla="*/ 63 h 1017"/>
                  <a:gd name="T4" fmla="*/ 360 w 1019"/>
                  <a:gd name="T5" fmla="*/ 147 h 1017"/>
                  <a:gd name="T6" fmla="*/ 303 w 1019"/>
                  <a:gd name="T7" fmla="*/ 257 h 1017"/>
                  <a:gd name="T8" fmla="*/ 287 w 1019"/>
                  <a:gd name="T9" fmla="*/ 366 h 1017"/>
                  <a:gd name="T10" fmla="*/ 324 w 1019"/>
                  <a:gd name="T11" fmla="*/ 527 h 1017"/>
                  <a:gd name="T12" fmla="*/ 7 w 1019"/>
                  <a:gd name="T13" fmla="*/ 887 h 1017"/>
                  <a:gd name="T14" fmla="*/ 5 w 1019"/>
                  <a:gd name="T15" fmla="*/ 950 h 1017"/>
                  <a:gd name="T16" fmla="*/ 36 w 1019"/>
                  <a:gd name="T17" fmla="*/ 996 h 1017"/>
                  <a:gd name="T18" fmla="*/ 96 w 1019"/>
                  <a:gd name="T19" fmla="*/ 1017 h 1017"/>
                  <a:gd name="T20" fmla="*/ 148 w 1019"/>
                  <a:gd name="T21" fmla="*/ 1002 h 1017"/>
                  <a:gd name="T22" fmla="*/ 535 w 1019"/>
                  <a:gd name="T23" fmla="*/ 712 h 1017"/>
                  <a:gd name="T24" fmla="*/ 672 w 1019"/>
                  <a:gd name="T25" fmla="*/ 731 h 1017"/>
                  <a:gd name="T26" fmla="*/ 795 w 1019"/>
                  <a:gd name="T27" fmla="*/ 703 h 1017"/>
                  <a:gd name="T28" fmla="*/ 898 w 1019"/>
                  <a:gd name="T29" fmla="*/ 637 h 1017"/>
                  <a:gd name="T30" fmla="*/ 975 w 1019"/>
                  <a:gd name="T31" fmla="*/ 540 h 1017"/>
                  <a:gd name="T32" fmla="*/ 1014 w 1019"/>
                  <a:gd name="T33" fmla="*/ 421 h 1017"/>
                  <a:gd name="T34" fmla="*/ 1014 w 1019"/>
                  <a:gd name="T35" fmla="*/ 310 h 1017"/>
                  <a:gd name="T36" fmla="*/ 975 w 1019"/>
                  <a:gd name="T37" fmla="*/ 191 h 1017"/>
                  <a:gd name="T38" fmla="*/ 898 w 1019"/>
                  <a:gd name="T39" fmla="*/ 95 h 1017"/>
                  <a:gd name="T40" fmla="*/ 795 w 1019"/>
                  <a:gd name="T41" fmla="*/ 28 h 1017"/>
                  <a:gd name="T42" fmla="*/ 672 w 1019"/>
                  <a:gd name="T43" fmla="*/ 0 h 1017"/>
                  <a:gd name="T44" fmla="*/ 100 w 1019"/>
                  <a:gd name="T45" fmla="*/ 954 h 1017"/>
                  <a:gd name="T46" fmla="*/ 73 w 1019"/>
                  <a:gd name="T47" fmla="*/ 944 h 1017"/>
                  <a:gd name="T48" fmla="*/ 66 w 1019"/>
                  <a:gd name="T49" fmla="*/ 912 h 1017"/>
                  <a:gd name="T50" fmla="*/ 406 w 1019"/>
                  <a:gd name="T51" fmla="*/ 635 h 1017"/>
                  <a:gd name="T52" fmla="*/ 607 w 1019"/>
                  <a:gd name="T53" fmla="*/ 664 h 1017"/>
                  <a:gd name="T54" fmla="*/ 509 w 1019"/>
                  <a:gd name="T55" fmla="*/ 631 h 1017"/>
                  <a:gd name="T56" fmla="*/ 430 w 1019"/>
                  <a:gd name="T57" fmla="*/ 569 h 1017"/>
                  <a:gd name="T58" fmla="*/ 374 w 1019"/>
                  <a:gd name="T59" fmla="*/ 483 h 1017"/>
                  <a:gd name="T60" fmla="*/ 351 w 1019"/>
                  <a:gd name="T61" fmla="*/ 381 h 1017"/>
                  <a:gd name="T62" fmla="*/ 360 w 1019"/>
                  <a:gd name="T63" fmla="*/ 290 h 1017"/>
                  <a:gd name="T64" fmla="*/ 402 w 1019"/>
                  <a:gd name="T65" fmla="*/ 197 h 1017"/>
                  <a:gd name="T66" fmla="*/ 472 w 1019"/>
                  <a:gd name="T67" fmla="*/ 124 h 1017"/>
                  <a:gd name="T68" fmla="*/ 563 w 1019"/>
                  <a:gd name="T69" fmla="*/ 78 h 1017"/>
                  <a:gd name="T70" fmla="*/ 653 w 1019"/>
                  <a:gd name="T71" fmla="*/ 64 h 1017"/>
                  <a:gd name="T72" fmla="*/ 757 w 1019"/>
                  <a:gd name="T73" fmla="*/ 82 h 1017"/>
                  <a:gd name="T74" fmla="*/ 845 w 1019"/>
                  <a:gd name="T75" fmla="*/ 132 h 1017"/>
                  <a:gd name="T76" fmla="*/ 911 w 1019"/>
                  <a:gd name="T77" fmla="*/ 209 h 1017"/>
                  <a:gd name="T78" fmla="*/ 949 w 1019"/>
                  <a:gd name="T79" fmla="*/ 305 h 1017"/>
                  <a:gd name="T80" fmla="*/ 954 w 1019"/>
                  <a:gd name="T81" fmla="*/ 396 h 1017"/>
                  <a:gd name="T82" fmla="*/ 925 w 1019"/>
                  <a:gd name="T83" fmla="*/ 496 h 1017"/>
                  <a:gd name="T84" fmla="*/ 866 w 1019"/>
                  <a:gd name="T85" fmla="*/ 580 h 1017"/>
                  <a:gd name="T86" fmla="*/ 784 w 1019"/>
                  <a:gd name="T87" fmla="*/ 638 h 1017"/>
                  <a:gd name="T88" fmla="*/ 684 w 1019"/>
                  <a:gd name="T89" fmla="*/ 667 h 1017"/>
                  <a:gd name="T90" fmla="*/ 810 w 1019"/>
                  <a:gd name="T91" fmla="*/ 187 h 1017"/>
                  <a:gd name="T92" fmla="*/ 775 w 1019"/>
                  <a:gd name="T93" fmla="*/ 193 h 1017"/>
                  <a:gd name="T94" fmla="*/ 772 w 1019"/>
                  <a:gd name="T95" fmla="*/ 234 h 1017"/>
                  <a:gd name="T96" fmla="*/ 820 w 1019"/>
                  <a:gd name="T97" fmla="*/ 315 h 1017"/>
                  <a:gd name="T98" fmla="*/ 815 w 1019"/>
                  <a:gd name="T99" fmla="*/ 433 h 1017"/>
                  <a:gd name="T100" fmla="*/ 769 w 1019"/>
                  <a:gd name="T101" fmla="*/ 502 h 1017"/>
                  <a:gd name="T102" fmla="*/ 775 w 1019"/>
                  <a:gd name="T103" fmla="*/ 538 h 1017"/>
                  <a:gd name="T104" fmla="*/ 810 w 1019"/>
                  <a:gd name="T105" fmla="*/ 544 h 1017"/>
                  <a:gd name="T106" fmla="*/ 874 w 1019"/>
                  <a:gd name="T107" fmla="*/ 457 h 1017"/>
                  <a:gd name="T108" fmla="*/ 881 w 1019"/>
                  <a:gd name="T109" fmla="*/ 296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9" h="1017">
                    <a:moveTo>
                      <a:pt x="653" y="0"/>
                    </a:moveTo>
                    <a:lnTo>
                      <a:pt x="653" y="0"/>
                    </a:lnTo>
                    <a:lnTo>
                      <a:pt x="634" y="0"/>
                    </a:lnTo>
                    <a:lnTo>
                      <a:pt x="615" y="1"/>
                    </a:lnTo>
                    <a:lnTo>
                      <a:pt x="597" y="5"/>
                    </a:lnTo>
                    <a:lnTo>
                      <a:pt x="579" y="8"/>
                    </a:lnTo>
                    <a:lnTo>
                      <a:pt x="562" y="11"/>
                    </a:lnTo>
                    <a:lnTo>
                      <a:pt x="544" y="16"/>
                    </a:lnTo>
                    <a:lnTo>
                      <a:pt x="527" y="22"/>
                    </a:lnTo>
                    <a:lnTo>
                      <a:pt x="510" y="28"/>
                    </a:lnTo>
                    <a:lnTo>
                      <a:pt x="494" y="36"/>
                    </a:lnTo>
                    <a:lnTo>
                      <a:pt x="479" y="44"/>
                    </a:lnTo>
                    <a:lnTo>
                      <a:pt x="463" y="53"/>
                    </a:lnTo>
                    <a:lnTo>
                      <a:pt x="449" y="63"/>
                    </a:lnTo>
                    <a:lnTo>
                      <a:pt x="434" y="72"/>
                    </a:lnTo>
                    <a:lnTo>
                      <a:pt x="420" y="84"/>
                    </a:lnTo>
                    <a:lnTo>
                      <a:pt x="407" y="95"/>
                    </a:lnTo>
                    <a:lnTo>
                      <a:pt x="394" y="108"/>
                    </a:lnTo>
                    <a:lnTo>
                      <a:pt x="382" y="119"/>
                    </a:lnTo>
                    <a:lnTo>
                      <a:pt x="371" y="133"/>
                    </a:lnTo>
                    <a:lnTo>
                      <a:pt x="360" y="147"/>
                    </a:lnTo>
                    <a:lnTo>
                      <a:pt x="349" y="161"/>
                    </a:lnTo>
                    <a:lnTo>
                      <a:pt x="339" y="176"/>
                    </a:lnTo>
                    <a:lnTo>
                      <a:pt x="331" y="191"/>
                    </a:lnTo>
                    <a:lnTo>
                      <a:pt x="323" y="207"/>
                    </a:lnTo>
                    <a:lnTo>
                      <a:pt x="316" y="223"/>
                    </a:lnTo>
                    <a:lnTo>
                      <a:pt x="309" y="240"/>
                    </a:lnTo>
                    <a:lnTo>
                      <a:pt x="303" y="257"/>
                    </a:lnTo>
                    <a:lnTo>
                      <a:pt x="299" y="274"/>
                    </a:lnTo>
                    <a:lnTo>
                      <a:pt x="294" y="292"/>
                    </a:lnTo>
                    <a:lnTo>
                      <a:pt x="291" y="310"/>
                    </a:lnTo>
                    <a:lnTo>
                      <a:pt x="289" y="329"/>
                    </a:lnTo>
                    <a:lnTo>
                      <a:pt x="287" y="347"/>
                    </a:lnTo>
                    <a:lnTo>
                      <a:pt x="287" y="366"/>
                    </a:lnTo>
                    <a:lnTo>
                      <a:pt x="287" y="366"/>
                    </a:lnTo>
                    <a:lnTo>
                      <a:pt x="288" y="390"/>
                    </a:lnTo>
                    <a:lnTo>
                      <a:pt x="290" y="414"/>
                    </a:lnTo>
                    <a:lnTo>
                      <a:pt x="294" y="438"/>
                    </a:lnTo>
                    <a:lnTo>
                      <a:pt x="300" y="462"/>
                    </a:lnTo>
                    <a:lnTo>
                      <a:pt x="306" y="484"/>
                    </a:lnTo>
                    <a:lnTo>
                      <a:pt x="315" y="506"/>
                    </a:lnTo>
                    <a:lnTo>
                      <a:pt x="324" y="527"/>
                    </a:lnTo>
                    <a:lnTo>
                      <a:pt x="336" y="547"/>
                    </a:lnTo>
                    <a:lnTo>
                      <a:pt x="28" y="854"/>
                    </a:lnTo>
                    <a:lnTo>
                      <a:pt x="28" y="854"/>
                    </a:lnTo>
                    <a:lnTo>
                      <a:pt x="22" y="862"/>
                    </a:lnTo>
                    <a:lnTo>
                      <a:pt x="16" y="869"/>
                    </a:lnTo>
                    <a:lnTo>
                      <a:pt x="11" y="878"/>
                    </a:lnTo>
                    <a:lnTo>
                      <a:pt x="7" y="887"/>
                    </a:lnTo>
                    <a:lnTo>
                      <a:pt x="5" y="895"/>
                    </a:lnTo>
                    <a:lnTo>
                      <a:pt x="2" y="904"/>
                    </a:lnTo>
                    <a:lnTo>
                      <a:pt x="0" y="913"/>
                    </a:lnTo>
                    <a:lnTo>
                      <a:pt x="0" y="922"/>
                    </a:lnTo>
                    <a:lnTo>
                      <a:pt x="0" y="932"/>
                    </a:lnTo>
                    <a:lnTo>
                      <a:pt x="2" y="940"/>
                    </a:lnTo>
                    <a:lnTo>
                      <a:pt x="5" y="950"/>
                    </a:lnTo>
                    <a:lnTo>
                      <a:pt x="7" y="958"/>
                    </a:lnTo>
                    <a:lnTo>
                      <a:pt x="11" y="967"/>
                    </a:lnTo>
                    <a:lnTo>
                      <a:pt x="16" y="974"/>
                    </a:lnTo>
                    <a:lnTo>
                      <a:pt x="22" y="982"/>
                    </a:lnTo>
                    <a:lnTo>
                      <a:pt x="28" y="990"/>
                    </a:lnTo>
                    <a:lnTo>
                      <a:pt x="28" y="990"/>
                    </a:lnTo>
                    <a:lnTo>
                      <a:pt x="36" y="996"/>
                    </a:lnTo>
                    <a:lnTo>
                      <a:pt x="43" y="1002"/>
                    </a:lnTo>
                    <a:lnTo>
                      <a:pt x="52" y="1007"/>
                    </a:lnTo>
                    <a:lnTo>
                      <a:pt x="59" y="1011"/>
                    </a:lnTo>
                    <a:lnTo>
                      <a:pt x="69" y="1014"/>
                    </a:lnTo>
                    <a:lnTo>
                      <a:pt x="78" y="1016"/>
                    </a:lnTo>
                    <a:lnTo>
                      <a:pt x="86" y="1017"/>
                    </a:lnTo>
                    <a:lnTo>
                      <a:pt x="96" y="1017"/>
                    </a:lnTo>
                    <a:lnTo>
                      <a:pt x="96" y="1017"/>
                    </a:lnTo>
                    <a:lnTo>
                      <a:pt x="104" y="1017"/>
                    </a:lnTo>
                    <a:lnTo>
                      <a:pt x="114" y="1016"/>
                    </a:lnTo>
                    <a:lnTo>
                      <a:pt x="123" y="1014"/>
                    </a:lnTo>
                    <a:lnTo>
                      <a:pt x="131" y="1011"/>
                    </a:lnTo>
                    <a:lnTo>
                      <a:pt x="140" y="1007"/>
                    </a:lnTo>
                    <a:lnTo>
                      <a:pt x="148" y="1002"/>
                    </a:lnTo>
                    <a:lnTo>
                      <a:pt x="156" y="996"/>
                    </a:lnTo>
                    <a:lnTo>
                      <a:pt x="163" y="990"/>
                    </a:lnTo>
                    <a:lnTo>
                      <a:pt x="470" y="683"/>
                    </a:lnTo>
                    <a:lnTo>
                      <a:pt x="470" y="683"/>
                    </a:lnTo>
                    <a:lnTo>
                      <a:pt x="492" y="693"/>
                    </a:lnTo>
                    <a:lnTo>
                      <a:pt x="512" y="703"/>
                    </a:lnTo>
                    <a:lnTo>
                      <a:pt x="535" y="712"/>
                    </a:lnTo>
                    <a:lnTo>
                      <a:pt x="557" y="718"/>
                    </a:lnTo>
                    <a:lnTo>
                      <a:pt x="580" y="724"/>
                    </a:lnTo>
                    <a:lnTo>
                      <a:pt x="604" y="728"/>
                    </a:lnTo>
                    <a:lnTo>
                      <a:pt x="628" y="731"/>
                    </a:lnTo>
                    <a:lnTo>
                      <a:pt x="653" y="731"/>
                    </a:lnTo>
                    <a:lnTo>
                      <a:pt x="653" y="731"/>
                    </a:lnTo>
                    <a:lnTo>
                      <a:pt x="672" y="731"/>
                    </a:lnTo>
                    <a:lnTo>
                      <a:pt x="690" y="730"/>
                    </a:lnTo>
                    <a:lnTo>
                      <a:pt x="708" y="727"/>
                    </a:lnTo>
                    <a:lnTo>
                      <a:pt x="727" y="723"/>
                    </a:lnTo>
                    <a:lnTo>
                      <a:pt x="744" y="720"/>
                    </a:lnTo>
                    <a:lnTo>
                      <a:pt x="762" y="715"/>
                    </a:lnTo>
                    <a:lnTo>
                      <a:pt x="778" y="709"/>
                    </a:lnTo>
                    <a:lnTo>
                      <a:pt x="795" y="703"/>
                    </a:lnTo>
                    <a:lnTo>
                      <a:pt x="811" y="696"/>
                    </a:lnTo>
                    <a:lnTo>
                      <a:pt x="828" y="687"/>
                    </a:lnTo>
                    <a:lnTo>
                      <a:pt x="843" y="678"/>
                    </a:lnTo>
                    <a:lnTo>
                      <a:pt x="858" y="669"/>
                    </a:lnTo>
                    <a:lnTo>
                      <a:pt x="872" y="659"/>
                    </a:lnTo>
                    <a:lnTo>
                      <a:pt x="886" y="647"/>
                    </a:lnTo>
                    <a:lnTo>
                      <a:pt x="898" y="637"/>
                    </a:lnTo>
                    <a:lnTo>
                      <a:pt x="911" y="624"/>
                    </a:lnTo>
                    <a:lnTo>
                      <a:pt x="924" y="612"/>
                    </a:lnTo>
                    <a:lnTo>
                      <a:pt x="935" y="598"/>
                    </a:lnTo>
                    <a:lnTo>
                      <a:pt x="947" y="584"/>
                    </a:lnTo>
                    <a:lnTo>
                      <a:pt x="956" y="570"/>
                    </a:lnTo>
                    <a:lnTo>
                      <a:pt x="966" y="555"/>
                    </a:lnTo>
                    <a:lnTo>
                      <a:pt x="975" y="540"/>
                    </a:lnTo>
                    <a:lnTo>
                      <a:pt x="983" y="524"/>
                    </a:lnTo>
                    <a:lnTo>
                      <a:pt x="991" y="508"/>
                    </a:lnTo>
                    <a:lnTo>
                      <a:pt x="997" y="492"/>
                    </a:lnTo>
                    <a:lnTo>
                      <a:pt x="1002" y="475"/>
                    </a:lnTo>
                    <a:lnTo>
                      <a:pt x="1008" y="457"/>
                    </a:lnTo>
                    <a:lnTo>
                      <a:pt x="1011" y="439"/>
                    </a:lnTo>
                    <a:lnTo>
                      <a:pt x="1014" y="421"/>
                    </a:lnTo>
                    <a:lnTo>
                      <a:pt x="1018" y="403"/>
                    </a:lnTo>
                    <a:lnTo>
                      <a:pt x="1019" y="384"/>
                    </a:lnTo>
                    <a:lnTo>
                      <a:pt x="1019" y="366"/>
                    </a:lnTo>
                    <a:lnTo>
                      <a:pt x="1019" y="366"/>
                    </a:lnTo>
                    <a:lnTo>
                      <a:pt x="1019" y="347"/>
                    </a:lnTo>
                    <a:lnTo>
                      <a:pt x="1018" y="329"/>
                    </a:lnTo>
                    <a:lnTo>
                      <a:pt x="1014" y="310"/>
                    </a:lnTo>
                    <a:lnTo>
                      <a:pt x="1011" y="292"/>
                    </a:lnTo>
                    <a:lnTo>
                      <a:pt x="1008" y="274"/>
                    </a:lnTo>
                    <a:lnTo>
                      <a:pt x="1002" y="257"/>
                    </a:lnTo>
                    <a:lnTo>
                      <a:pt x="997" y="240"/>
                    </a:lnTo>
                    <a:lnTo>
                      <a:pt x="991" y="223"/>
                    </a:lnTo>
                    <a:lnTo>
                      <a:pt x="983" y="207"/>
                    </a:lnTo>
                    <a:lnTo>
                      <a:pt x="975" y="191"/>
                    </a:lnTo>
                    <a:lnTo>
                      <a:pt x="966" y="176"/>
                    </a:lnTo>
                    <a:lnTo>
                      <a:pt x="956" y="161"/>
                    </a:lnTo>
                    <a:lnTo>
                      <a:pt x="947" y="147"/>
                    </a:lnTo>
                    <a:lnTo>
                      <a:pt x="935" y="133"/>
                    </a:lnTo>
                    <a:lnTo>
                      <a:pt x="924" y="119"/>
                    </a:lnTo>
                    <a:lnTo>
                      <a:pt x="911" y="108"/>
                    </a:lnTo>
                    <a:lnTo>
                      <a:pt x="898" y="95"/>
                    </a:lnTo>
                    <a:lnTo>
                      <a:pt x="886" y="84"/>
                    </a:lnTo>
                    <a:lnTo>
                      <a:pt x="872" y="72"/>
                    </a:lnTo>
                    <a:lnTo>
                      <a:pt x="858" y="63"/>
                    </a:lnTo>
                    <a:lnTo>
                      <a:pt x="843" y="53"/>
                    </a:lnTo>
                    <a:lnTo>
                      <a:pt x="828" y="44"/>
                    </a:lnTo>
                    <a:lnTo>
                      <a:pt x="811" y="36"/>
                    </a:lnTo>
                    <a:lnTo>
                      <a:pt x="795" y="28"/>
                    </a:lnTo>
                    <a:lnTo>
                      <a:pt x="778" y="22"/>
                    </a:lnTo>
                    <a:lnTo>
                      <a:pt x="762" y="16"/>
                    </a:lnTo>
                    <a:lnTo>
                      <a:pt x="744" y="11"/>
                    </a:lnTo>
                    <a:lnTo>
                      <a:pt x="727" y="8"/>
                    </a:lnTo>
                    <a:lnTo>
                      <a:pt x="708" y="5"/>
                    </a:lnTo>
                    <a:lnTo>
                      <a:pt x="690" y="1"/>
                    </a:lnTo>
                    <a:lnTo>
                      <a:pt x="672" y="0"/>
                    </a:lnTo>
                    <a:lnTo>
                      <a:pt x="653" y="0"/>
                    </a:lnTo>
                    <a:lnTo>
                      <a:pt x="653" y="0"/>
                    </a:lnTo>
                    <a:close/>
                    <a:moveTo>
                      <a:pt x="118" y="944"/>
                    </a:moveTo>
                    <a:lnTo>
                      <a:pt x="118" y="944"/>
                    </a:lnTo>
                    <a:lnTo>
                      <a:pt x="112" y="950"/>
                    </a:lnTo>
                    <a:lnTo>
                      <a:pt x="105" y="952"/>
                    </a:lnTo>
                    <a:lnTo>
                      <a:pt x="100" y="954"/>
                    </a:lnTo>
                    <a:lnTo>
                      <a:pt x="96" y="954"/>
                    </a:lnTo>
                    <a:lnTo>
                      <a:pt x="96" y="954"/>
                    </a:lnTo>
                    <a:lnTo>
                      <a:pt x="92" y="954"/>
                    </a:lnTo>
                    <a:lnTo>
                      <a:pt x="86" y="952"/>
                    </a:lnTo>
                    <a:lnTo>
                      <a:pt x="80" y="950"/>
                    </a:lnTo>
                    <a:lnTo>
                      <a:pt x="73" y="944"/>
                    </a:lnTo>
                    <a:lnTo>
                      <a:pt x="73" y="944"/>
                    </a:lnTo>
                    <a:lnTo>
                      <a:pt x="68" y="938"/>
                    </a:lnTo>
                    <a:lnTo>
                      <a:pt x="66" y="933"/>
                    </a:lnTo>
                    <a:lnTo>
                      <a:pt x="65" y="926"/>
                    </a:lnTo>
                    <a:lnTo>
                      <a:pt x="64" y="922"/>
                    </a:lnTo>
                    <a:lnTo>
                      <a:pt x="64" y="922"/>
                    </a:lnTo>
                    <a:lnTo>
                      <a:pt x="65" y="918"/>
                    </a:lnTo>
                    <a:lnTo>
                      <a:pt x="66" y="912"/>
                    </a:lnTo>
                    <a:lnTo>
                      <a:pt x="68" y="906"/>
                    </a:lnTo>
                    <a:lnTo>
                      <a:pt x="73" y="899"/>
                    </a:lnTo>
                    <a:lnTo>
                      <a:pt x="373" y="600"/>
                    </a:lnTo>
                    <a:lnTo>
                      <a:pt x="373" y="600"/>
                    </a:lnTo>
                    <a:lnTo>
                      <a:pt x="383" y="613"/>
                    </a:lnTo>
                    <a:lnTo>
                      <a:pt x="394" y="624"/>
                    </a:lnTo>
                    <a:lnTo>
                      <a:pt x="406" y="635"/>
                    </a:lnTo>
                    <a:lnTo>
                      <a:pt x="418" y="645"/>
                    </a:lnTo>
                    <a:lnTo>
                      <a:pt x="118" y="944"/>
                    </a:lnTo>
                    <a:close/>
                    <a:moveTo>
                      <a:pt x="653" y="668"/>
                    </a:moveTo>
                    <a:lnTo>
                      <a:pt x="653" y="668"/>
                    </a:lnTo>
                    <a:lnTo>
                      <a:pt x="638" y="668"/>
                    </a:lnTo>
                    <a:lnTo>
                      <a:pt x="622" y="667"/>
                    </a:lnTo>
                    <a:lnTo>
                      <a:pt x="607" y="664"/>
                    </a:lnTo>
                    <a:lnTo>
                      <a:pt x="592" y="661"/>
                    </a:lnTo>
                    <a:lnTo>
                      <a:pt x="578" y="658"/>
                    </a:lnTo>
                    <a:lnTo>
                      <a:pt x="563" y="654"/>
                    </a:lnTo>
                    <a:lnTo>
                      <a:pt x="549" y="649"/>
                    </a:lnTo>
                    <a:lnTo>
                      <a:pt x="536" y="644"/>
                    </a:lnTo>
                    <a:lnTo>
                      <a:pt x="522" y="638"/>
                    </a:lnTo>
                    <a:lnTo>
                      <a:pt x="509" y="631"/>
                    </a:lnTo>
                    <a:lnTo>
                      <a:pt x="496" y="624"/>
                    </a:lnTo>
                    <a:lnTo>
                      <a:pt x="484" y="616"/>
                    </a:lnTo>
                    <a:lnTo>
                      <a:pt x="472" y="608"/>
                    </a:lnTo>
                    <a:lnTo>
                      <a:pt x="461" y="599"/>
                    </a:lnTo>
                    <a:lnTo>
                      <a:pt x="450" y="589"/>
                    </a:lnTo>
                    <a:lnTo>
                      <a:pt x="439" y="580"/>
                    </a:lnTo>
                    <a:lnTo>
                      <a:pt x="430" y="569"/>
                    </a:lnTo>
                    <a:lnTo>
                      <a:pt x="420" y="558"/>
                    </a:lnTo>
                    <a:lnTo>
                      <a:pt x="410" y="546"/>
                    </a:lnTo>
                    <a:lnTo>
                      <a:pt x="402" y="535"/>
                    </a:lnTo>
                    <a:lnTo>
                      <a:pt x="394" y="522"/>
                    </a:lnTo>
                    <a:lnTo>
                      <a:pt x="387" y="510"/>
                    </a:lnTo>
                    <a:lnTo>
                      <a:pt x="380" y="496"/>
                    </a:lnTo>
                    <a:lnTo>
                      <a:pt x="374" y="483"/>
                    </a:lnTo>
                    <a:lnTo>
                      <a:pt x="368" y="469"/>
                    </a:lnTo>
                    <a:lnTo>
                      <a:pt x="364" y="455"/>
                    </a:lnTo>
                    <a:lnTo>
                      <a:pt x="360" y="441"/>
                    </a:lnTo>
                    <a:lnTo>
                      <a:pt x="357" y="426"/>
                    </a:lnTo>
                    <a:lnTo>
                      <a:pt x="354" y="411"/>
                    </a:lnTo>
                    <a:lnTo>
                      <a:pt x="352" y="396"/>
                    </a:lnTo>
                    <a:lnTo>
                      <a:pt x="351" y="381"/>
                    </a:lnTo>
                    <a:lnTo>
                      <a:pt x="350" y="366"/>
                    </a:lnTo>
                    <a:lnTo>
                      <a:pt x="350" y="366"/>
                    </a:lnTo>
                    <a:lnTo>
                      <a:pt x="351" y="350"/>
                    </a:lnTo>
                    <a:lnTo>
                      <a:pt x="352" y="335"/>
                    </a:lnTo>
                    <a:lnTo>
                      <a:pt x="354" y="320"/>
                    </a:lnTo>
                    <a:lnTo>
                      <a:pt x="357" y="305"/>
                    </a:lnTo>
                    <a:lnTo>
                      <a:pt x="360" y="290"/>
                    </a:lnTo>
                    <a:lnTo>
                      <a:pt x="364" y="276"/>
                    </a:lnTo>
                    <a:lnTo>
                      <a:pt x="368" y="262"/>
                    </a:lnTo>
                    <a:lnTo>
                      <a:pt x="374" y="248"/>
                    </a:lnTo>
                    <a:lnTo>
                      <a:pt x="380" y="235"/>
                    </a:lnTo>
                    <a:lnTo>
                      <a:pt x="387" y="221"/>
                    </a:lnTo>
                    <a:lnTo>
                      <a:pt x="394" y="209"/>
                    </a:lnTo>
                    <a:lnTo>
                      <a:pt x="402" y="197"/>
                    </a:lnTo>
                    <a:lnTo>
                      <a:pt x="410" y="185"/>
                    </a:lnTo>
                    <a:lnTo>
                      <a:pt x="420" y="173"/>
                    </a:lnTo>
                    <a:lnTo>
                      <a:pt x="430" y="162"/>
                    </a:lnTo>
                    <a:lnTo>
                      <a:pt x="439" y="152"/>
                    </a:lnTo>
                    <a:lnTo>
                      <a:pt x="450" y="142"/>
                    </a:lnTo>
                    <a:lnTo>
                      <a:pt x="461" y="132"/>
                    </a:lnTo>
                    <a:lnTo>
                      <a:pt x="472" y="124"/>
                    </a:lnTo>
                    <a:lnTo>
                      <a:pt x="484" y="115"/>
                    </a:lnTo>
                    <a:lnTo>
                      <a:pt x="496" y="108"/>
                    </a:lnTo>
                    <a:lnTo>
                      <a:pt x="509" y="100"/>
                    </a:lnTo>
                    <a:lnTo>
                      <a:pt x="522" y="94"/>
                    </a:lnTo>
                    <a:lnTo>
                      <a:pt x="536" y="87"/>
                    </a:lnTo>
                    <a:lnTo>
                      <a:pt x="549" y="82"/>
                    </a:lnTo>
                    <a:lnTo>
                      <a:pt x="563" y="78"/>
                    </a:lnTo>
                    <a:lnTo>
                      <a:pt x="578" y="73"/>
                    </a:lnTo>
                    <a:lnTo>
                      <a:pt x="592" y="70"/>
                    </a:lnTo>
                    <a:lnTo>
                      <a:pt x="607" y="67"/>
                    </a:lnTo>
                    <a:lnTo>
                      <a:pt x="622" y="65"/>
                    </a:lnTo>
                    <a:lnTo>
                      <a:pt x="638" y="64"/>
                    </a:lnTo>
                    <a:lnTo>
                      <a:pt x="653" y="64"/>
                    </a:lnTo>
                    <a:lnTo>
                      <a:pt x="653" y="64"/>
                    </a:lnTo>
                    <a:lnTo>
                      <a:pt x="669" y="64"/>
                    </a:lnTo>
                    <a:lnTo>
                      <a:pt x="684" y="65"/>
                    </a:lnTo>
                    <a:lnTo>
                      <a:pt x="699" y="67"/>
                    </a:lnTo>
                    <a:lnTo>
                      <a:pt x="714" y="70"/>
                    </a:lnTo>
                    <a:lnTo>
                      <a:pt x="729" y="73"/>
                    </a:lnTo>
                    <a:lnTo>
                      <a:pt x="743" y="78"/>
                    </a:lnTo>
                    <a:lnTo>
                      <a:pt x="757" y="82"/>
                    </a:lnTo>
                    <a:lnTo>
                      <a:pt x="771" y="87"/>
                    </a:lnTo>
                    <a:lnTo>
                      <a:pt x="784" y="94"/>
                    </a:lnTo>
                    <a:lnTo>
                      <a:pt x="796" y="100"/>
                    </a:lnTo>
                    <a:lnTo>
                      <a:pt x="809" y="108"/>
                    </a:lnTo>
                    <a:lnTo>
                      <a:pt x="822" y="115"/>
                    </a:lnTo>
                    <a:lnTo>
                      <a:pt x="834" y="124"/>
                    </a:lnTo>
                    <a:lnTo>
                      <a:pt x="845" y="132"/>
                    </a:lnTo>
                    <a:lnTo>
                      <a:pt x="857" y="142"/>
                    </a:lnTo>
                    <a:lnTo>
                      <a:pt x="866" y="152"/>
                    </a:lnTo>
                    <a:lnTo>
                      <a:pt x="877" y="162"/>
                    </a:lnTo>
                    <a:lnTo>
                      <a:pt x="887" y="173"/>
                    </a:lnTo>
                    <a:lnTo>
                      <a:pt x="895" y="185"/>
                    </a:lnTo>
                    <a:lnTo>
                      <a:pt x="904" y="197"/>
                    </a:lnTo>
                    <a:lnTo>
                      <a:pt x="911" y="209"/>
                    </a:lnTo>
                    <a:lnTo>
                      <a:pt x="919" y="221"/>
                    </a:lnTo>
                    <a:lnTo>
                      <a:pt x="925" y="235"/>
                    </a:lnTo>
                    <a:lnTo>
                      <a:pt x="932" y="248"/>
                    </a:lnTo>
                    <a:lnTo>
                      <a:pt x="937" y="262"/>
                    </a:lnTo>
                    <a:lnTo>
                      <a:pt x="941" y="276"/>
                    </a:lnTo>
                    <a:lnTo>
                      <a:pt x="946" y="290"/>
                    </a:lnTo>
                    <a:lnTo>
                      <a:pt x="949" y="305"/>
                    </a:lnTo>
                    <a:lnTo>
                      <a:pt x="952" y="320"/>
                    </a:lnTo>
                    <a:lnTo>
                      <a:pt x="954" y="335"/>
                    </a:lnTo>
                    <a:lnTo>
                      <a:pt x="955" y="350"/>
                    </a:lnTo>
                    <a:lnTo>
                      <a:pt x="955" y="366"/>
                    </a:lnTo>
                    <a:lnTo>
                      <a:pt x="955" y="366"/>
                    </a:lnTo>
                    <a:lnTo>
                      <a:pt x="955" y="381"/>
                    </a:lnTo>
                    <a:lnTo>
                      <a:pt x="954" y="396"/>
                    </a:lnTo>
                    <a:lnTo>
                      <a:pt x="952" y="411"/>
                    </a:lnTo>
                    <a:lnTo>
                      <a:pt x="949" y="426"/>
                    </a:lnTo>
                    <a:lnTo>
                      <a:pt x="946" y="441"/>
                    </a:lnTo>
                    <a:lnTo>
                      <a:pt x="941" y="455"/>
                    </a:lnTo>
                    <a:lnTo>
                      <a:pt x="937" y="469"/>
                    </a:lnTo>
                    <a:lnTo>
                      <a:pt x="932" y="483"/>
                    </a:lnTo>
                    <a:lnTo>
                      <a:pt x="925" y="496"/>
                    </a:lnTo>
                    <a:lnTo>
                      <a:pt x="919" y="510"/>
                    </a:lnTo>
                    <a:lnTo>
                      <a:pt x="911" y="522"/>
                    </a:lnTo>
                    <a:lnTo>
                      <a:pt x="904" y="535"/>
                    </a:lnTo>
                    <a:lnTo>
                      <a:pt x="895" y="546"/>
                    </a:lnTo>
                    <a:lnTo>
                      <a:pt x="887" y="558"/>
                    </a:lnTo>
                    <a:lnTo>
                      <a:pt x="877" y="569"/>
                    </a:lnTo>
                    <a:lnTo>
                      <a:pt x="866" y="580"/>
                    </a:lnTo>
                    <a:lnTo>
                      <a:pt x="857" y="589"/>
                    </a:lnTo>
                    <a:lnTo>
                      <a:pt x="845" y="599"/>
                    </a:lnTo>
                    <a:lnTo>
                      <a:pt x="834" y="608"/>
                    </a:lnTo>
                    <a:lnTo>
                      <a:pt x="822" y="616"/>
                    </a:lnTo>
                    <a:lnTo>
                      <a:pt x="809" y="624"/>
                    </a:lnTo>
                    <a:lnTo>
                      <a:pt x="796" y="631"/>
                    </a:lnTo>
                    <a:lnTo>
                      <a:pt x="784" y="638"/>
                    </a:lnTo>
                    <a:lnTo>
                      <a:pt x="771" y="644"/>
                    </a:lnTo>
                    <a:lnTo>
                      <a:pt x="757" y="649"/>
                    </a:lnTo>
                    <a:lnTo>
                      <a:pt x="743" y="654"/>
                    </a:lnTo>
                    <a:lnTo>
                      <a:pt x="729" y="658"/>
                    </a:lnTo>
                    <a:lnTo>
                      <a:pt x="714" y="661"/>
                    </a:lnTo>
                    <a:lnTo>
                      <a:pt x="699" y="664"/>
                    </a:lnTo>
                    <a:lnTo>
                      <a:pt x="684" y="667"/>
                    </a:lnTo>
                    <a:lnTo>
                      <a:pt x="669" y="668"/>
                    </a:lnTo>
                    <a:lnTo>
                      <a:pt x="653" y="668"/>
                    </a:lnTo>
                    <a:lnTo>
                      <a:pt x="653" y="668"/>
                    </a:lnTo>
                    <a:close/>
                    <a:moveTo>
                      <a:pt x="820" y="193"/>
                    </a:moveTo>
                    <a:lnTo>
                      <a:pt x="820" y="193"/>
                    </a:lnTo>
                    <a:lnTo>
                      <a:pt x="816" y="190"/>
                    </a:lnTo>
                    <a:lnTo>
                      <a:pt x="810" y="187"/>
                    </a:lnTo>
                    <a:lnTo>
                      <a:pt x="804" y="185"/>
                    </a:lnTo>
                    <a:lnTo>
                      <a:pt x="798" y="185"/>
                    </a:lnTo>
                    <a:lnTo>
                      <a:pt x="792" y="185"/>
                    </a:lnTo>
                    <a:lnTo>
                      <a:pt x="786" y="187"/>
                    </a:lnTo>
                    <a:lnTo>
                      <a:pt x="780" y="190"/>
                    </a:lnTo>
                    <a:lnTo>
                      <a:pt x="775" y="193"/>
                    </a:lnTo>
                    <a:lnTo>
                      <a:pt x="775" y="193"/>
                    </a:lnTo>
                    <a:lnTo>
                      <a:pt x="772" y="199"/>
                    </a:lnTo>
                    <a:lnTo>
                      <a:pt x="769" y="204"/>
                    </a:lnTo>
                    <a:lnTo>
                      <a:pt x="766" y="211"/>
                    </a:lnTo>
                    <a:lnTo>
                      <a:pt x="766" y="216"/>
                    </a:lnTo>
                    <a:lnTo>
                      <a:pt x="766" y="222"/>
                    </a:lnTo>
                    <a:lnTo>
                      <a:pt x="769" y="229"/>
                    </a:lnTo>
                    <a:lnTo>
                      <a:pt x="772" y="234"/>
                    </a:lnTo>
                    <a:lnTo>
                      <a:pt x="775" y="238"/>
                    </a:lnTo>
                    <a:lnTo>
                      <a:pt x="775" y="238"/>
                    </a:lnTo>
                    <a:lnTo>
                      <a:pt x="788" y="252"/>
                    </a:lnTo>
                    <a:lnTo>
                      <a:pt x="799" y="267"/>
                    </a:lnTo>
                    <a:lnTo>
                      <a:pt x="807" y="282"/>
                    </a:lnTo>
                    <a:lnTo>
                      <a:pt x="815" y="299"/>
                    </a:lnTo>
                    <a:lnTo>
                      <a:pt x="820" y="315"/>
                    </a:lnTo>
                    <a:lnTo>
                      <a:pt x="824" y="332"/>
                    </a:lnTo>
                    <a:lnTo>
                      <a:pt x="828" y="348"/>
                    </a:lnTo>
                    <a:lnTo>
                      <a:pt x="828" y="366"/>
                    </a:lnTo>
                    <a:lnTo>
                      <a:pt x="828" y="383"/>
                    </a:lnTo>
                    <a:lnTo>
                      <a:pt x="824" y="399"/>
                    </a:lnTo>
                    <a:lnTo>
                      <a:pt x="820" y="417"/>
                    </a:lnTo>
                    <a:lnTo>
                      <a:pt x="815" y="433"/>
                    </a:lnTo>
                    <a:lnTo>
                      <a:pt x="807" y="449"/>
                    </a:lnTo>
                    <a:lnTo>
                      <a:pt x="799" y="464"/>
                    </a:lnTo>
                    <a:lnTo>
                      <a:pt x="788" y="479"/>
                    </a:lnTo>
                    <a:lnTo>
                      <a:pt x="775" y="493"/>
                    </a:lnTo>
                    <a:lnTo>
                      <a:pt x="775" y="493"/>
                    </a:lnTo>
                    <a:lnTo>
                      <a:pt x="772" y="497"/>
                    </a:lnTo>
                    <a:lnTo>
                      <a:pt x="769" y="502"/>
                    </a:lnTo>
                    <a:lnTo>
                      <a:pt x="766" y="509"/>
                    </a:lnTo>
                    <a:lnTo>
                      <a:pt x="766" y="515"/>
                    </a:lnTo>
                    <a:lnTo>
                      <a:pt x="766" y="521"/>
                    </a:lnTo>
                    <a:lnTo>
                      <a:pt x="769" y="527"/>
                    </a:lnTo>
                    <a:lnTo>
                      <a:pt x="772" y="532"/>
                    </a:lnTo>
                    <a:lnTo>
                      <a:pt x="775" y="538"/>
                    </a:lnTo>
                    <a:lnTo>
                      <a:pt x="775" y="538"/>
                    </a:lnTo>
                    <a:lnTo>
                      <a:pt x="780" y="541"/>
                    </a:lnTo>
                    <a:lnTo>
                      <a:pt x="786" y="544"/>
                    </a:lnTo>
                    <a:lnTo>
                      <a:pt x="792" y="546"/>
                    </a:lnTo>
                    <a:lnTo>
                      <a:pt x="798" y="546"/>
                    </a:lnTo>
                    <a:lnTo>
                      <a:pt x="798" y="546"/>
                    </a:lnTo>
                    <a:lnTo>
                      <a:pt x="804" y="546"/>
                    </a:lnTo>
                    <a:lnTo>
                      <a:pt x="810" y="544"/>
                    </a:lnTo>
                    <a:lnTo>
                      <a:pt x="816" y="541"/>
                    </a:lnTo>
                    <a:lnTo>
                      <a:pt x="820" y="538"/>
                    </a:lnTo>
                    <a:lnTo>
                      <a:pt x="820" y="538"/>
                    </a:lnTo>
                    <a:lnTo>
                      <a:pt x="837" y="518"/>
                    </a:lnTo>
                    <a:lnTo>
                      <a:pt x="851" y="499"/>
                    </a:lnTo>
                    <a:lnTo>
                      <a:pt x="864" y="479"/>
                    </a:lnTo>
                    <a:lnTo>
                      <a:pt x="874" y="457"/>
                    </a:lnTo>
                    <a:lnTo>
                      <a:pt x="881" y="435"/>
                    </a:lnTo>
                    <a:lnTo>
                      <a:pt x="887" y="412"/>
                    </a:lnTo>
                    <a:lnTo>
                      <a:pt x="891" y="389"/>
                    </a:lnTo>
                    <a:lnTo>
                      <a:pt x="892" y="366"/>
                    </a:lnTo>
                    <a:lnTo>
                      <a:pt x="891" y="343"/>
                    </a:lnTo>
                    <a:lnTo>
                      <a:pt x="887" y="319"/>
                    </a:lnTo>
                    <a:lnTo>
                      <a:pt x="881" y="296"/>
                    </a:lnTo>
                    <a:lnTo>
                      <a:pt x="874" y="274"/>
                    </a:lnTo>
                    <a:lnTo>
                      <a:pt x="864" y="252"/>
                    </a:lnTo>
                    <a:lnTo>
                      <a:pt x="851" y="232"/>
                    </a:lnTo>
                    <a:lnTo>
                      <a:pt x="837" y="213"/>
                    </a:lnTo>
                    <a:lnTo>
                      <a:pt x="820" y="193"/>
                    </a:lnTo>
                    <a:lnTo>
                      <a:pt x="820" y="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</p:grpSp>
      <p:sp>
        <p:nvSpPr>
          <p:cNvPr id="42" name="Pentagon 6_1">
            <a:extLst>
              <a:ext uri="{FF2B5EF4-FFF2-40B4-BE49-F238E27FC236}">
                <a16:creationId xmlns:a16="http://schemas.microsoft.com/office/drawing/2014/main" id="{698DCF5C-F650-4C31-ADF6-87FB66FC0B94}"/>
              </a:ext>
            </a:extLst>
          </p:cNvPr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Group 7_1">
            <a:extLst>
              <a:ext uri="{FF2B5EF4-FFF2-40B4-BE49-F238E27FC236}">
                <a16:creationId xmlns:a16="http://schemas.microsoft.com/office/drawing/2014/main" id="{119AAE40-70A6-4285-B407-69E229AE8D2A}"/>
              </a:ext>
            </a:extLst>
          </p:cNvPr>
          <p:cNvGrpSpPr/>
          <p:nvPr/>
        </p:nvGrpSpPr>
        <p:grpSpPr>
          <a:xfrm>
            <a:off x="218081" y="239268"/>
            <a:ext cx="3372142" cy="1345208"/>
            <a:chOff x="5223163" y="745220"/>
            <a:chExt cx="1745672" cy="1345208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C06EAFB-805F-495A-A8A6-98B5A6E7C575}"/>
                </a:ext>
              </a:extLst>
            </p:cNvPr>
            <p:cNvSpPr txBox="1"/>
            <p:nvPr/>
          </p:nvSpPr>
          <p:spPr>
            <a:xfrm>
              <a:off x="5223163" y="745220"/>
              <a:ext cx="1745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rPr>
                <a:t>实习成果</a:t>
              </a:r>
              <a:endPara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C64B9B9-1FC7-48E2-86F4-AB1B6C0A94A0}"/>
                </a:ext>
              </a:extLst>
            </p:cNvPr>
            <p:cNvSpPr txBox="1"/>
            <p:nvPr/>
          </p:nvSpPr>
          <p:spPr>
            <a:xfrm>
              <a:off x="5223163" y="1259431"/>
              <a:ext cx="11544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rPr>
                <a:t>PART</a:t>
              </a:r>
              <a:r>
                <a:rPr lang="zh-CN" altLang="en-US" sz="240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rPr>
                <a:t>  </a:t>
              </a:r>
              <a:r>
                <a:rPr lang="en-US" altLang="zh-CN" sz="240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rPr>
                <a:t>THREE</a:t>
              </a:r>
              <a:endPara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6" name="椭圆 45">
            <a:extLst>
              <a:ext uri="{FF2B5EF4-FFF2-40B4-BE49-F238E27FC236}">
                <a16:creationId xmlns:a16="http://schemas.microsoft.com/office/drawing/2014/main" id="{D1F58102-9EE4-4766-B11A-86C3B9BEB30D}"/>
              </a:ext>
            </a:extLst>
          </p:cNvPr>
          <p:cNvSpPr/>
          <p:nvPr/>
        </p:nvSpPr>
        <p:spPr>
          <a:xfrm flipH="1">
            <a:off x="5732523" y="2983497"/>
            <a:ext cx="243872" cy="2438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2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35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0"/>
                            </p:stCondLst>
                            <p:childTnLst>
                              <p:par>
                                <p:cTn id="3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69C05A-E88A-40F9-9156-D588A6488CBD}"/>
              </a:ext>
            </a:extLst>
          </p:cNvPr>
          <p:cNvSpPr/>
          <p:nvPr/>
        </p:nvSpPr>
        <p:spPr>
          <a:xfrm>
            <a:off x="-2632701" y="0"/>
            <a:ext cx="9595241" cy="7623313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C0394FB9-C2C7-4F54-9928-72FF5EC7DEC1}"/>
              </a:ext>
            </a:extLst>
          </p:cNvPr>
          <p:cNvSpPr/>
          <p:nvPr/>
        </p:nvSpPr>
        <p:spPr>
          <a:xfrm>
            <a:off x="-3806686" y="1820393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EF62A6E7-C2D1-45CA-8B8A-B5303378758A}"/>
              </a:ext>
            </a:extLst>
          </p:cNvPr>
          <p:cNvSpPr/>
          <p:nvPr/>
        </p:nvSpPr>
        <p:spPr>
          <a:xfrm>
            <a:off x="-2776439" y="4297996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CF625F6-21E5-49D3-9BF3-A2A44FC939F9}"/>
              </a:ext>
            </a:extLst>
          </p:cNvPr>
          <p:cNvGrpSpPr/>
          <p:nvPr/>
        </p:nvGrpSpPr>
        <p:grpSpPr>
          <a:xfrm flipH="1">
            <a:off x="2320481" y="3664511"/>
            <a:ext cx="7551038" cy="105497"/>
            <a:chOff x="2101845" y="3387257"/>
            <a:chExt cx="7551038" cy="105497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9D08EBA-45CF-48F1-9F8E-F58B5FDC140B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72127F4-0276-4F8F-935F-FBDD32E8F999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08EF2B9-F5D8-4504-9042-2226BB74972B}"/>
              </a:ext>
            </a:extLst>
          </p:cNvPr>
          <p:cNvSpPr txBox="1"/>
          <p:nvPr/>
        </p:nvSpPr>
        <p:spPr>
          <a:xfrm>
            <a:off x="2412720" y="3070928"/>
            <a:ext cx="2220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</a:t>
            </a:r>
            <a:r>
              <a:rPr kumimoji="1" lang="zh-CN" altLang="en-US" sz="360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kumimoji="1" lang="en-US" altLang="zh-CN" sz="360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04.</a:t>
            </a:r>
            <a:endParaRPr kumimoji="1" lang="zh-CN" altLang="en-US" sz="360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64C6A2-F9F9-426F-B3FC-E51469F7A96B}"/>
              </a:ext>
            </a:extLst>
          </p:cNvPr>
          <p:cNvSpPr txBox="1"/>
          <p:nvPr/>
        </p:nvSpPr>
        <p:spPr>
          <a:xfrm>
            <a:off x="4590466" y="2846678"/>
            <a:ext cx="160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总结</a:t>
            </a:r>
            <a:endParaRPr lang="zh-CN" altLang="en-US" sz="54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99093D-03BF-4244-97DD-21118BD66980}"/>
              </a:ext>
            </a:extLst>
          </p:cNvPr>
          <p:cNvSpPr txBox="1"/>
          <p:nvPr/>
        </p:nvSpPr>
        <p:spPr>
          <a:xfrm>
            <a:off x="3403793" y="3856913"/>
            <a:ext cx="6200082" cy="62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能力提升、未来展望</a:t>
            </a:r>
            <a:endParaRPr lang="en" altLang="zh-CN" sz="16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r">
              <a:lnSpc>
                <a:spcPct val="110000"/>
              </a:lnSpc>
            </a:pPr>
            <a:endParaRPr lang="en" altLang="zh-CN" sz="16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十字形 20">
            <a:extLst>
              <a:ext uri="{FF2B5EF4-FFF2-40B4-BE49-F238E27FC236}">
                <a16:creationId xmlns:a16="http://schemas.microsoft.com/office/drawing/2014/main" id="{13FF6163-D102-4E01-B621-1C1696CEAE9E}"/>
              </a:ext>
            </a:extLst>
          </p:cNvPr>
          <p:cNvSpPr/>
          <p:nvPr/>
        </p:nvSpPr>
        <p:spPr>
          <a:xfrm>
            <a:off x="11208461" y="5931568"/>
            <a:ext cx="594517" cy="594517"/>
          </a:xfrm>
          <a:prstGeom prst="plus">
            <a:avLst>
              <a:gd name="adj" fmla="val 41216"/>
            </a:avLst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1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937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3C88"/>
      </a:accent1>
      <a:accent2>
        <a:srgbClr val="4061D3"/>
      </a:accent2>
      <a:accent3>
        <a:srgbClr val="4F609C"/>
      </a:accent3>
      <a:accent4>
        <a:srgbClr val="52555F"/>
      </a:accent4>
      <a:accent5>
        <a:srgbClr val="222E57"/>
      </a:accent5>
      <a:accent6>
        <a:srgbClr val="2E2E2E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3C88"/>
    </a:accent1>
    <a:accent2>
      <a:srgbClr val="4061D3"/>
    </a:accent2>
    <a:accent3>
      <a:srgbClr val="4F609C"/>
    </a:accent3>
    <a:accent4>
      <a:srgbClr val="52555F"/>
    </a:accent4>
    <a:accent5>
      <a:srgbClr val="222E57"/>
    </a:accent5>
    <a:accent6>
      <a:srgbClr val="2E2E2E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3C88"/>
    </a:accent1>
    <a:accent2>
      <a:srgbClr val="4061D3"/>
    </a:accent2>
    <a:accent3>
      <a:srgbClr val="4F609C"/>
    </a:accent3>
    <a:accent4>
      <a:srgbClr val="52555F"/>
    </a:accent4>
    <a:accent5>
      <a:srgbClr val="222E57"/>
    </a:accent5>
    <a:accent6>
      <a:srgbClr val="2E2E2E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3C88"/>
    </a:accent1>
    <a:accent2>
      <a:srgbClr val="4061D3"/>
    </a:accent2>
    <a:accent3>
      <a:srgbClr val="4F609C"/>
    </a:accent3>
    <a:accent4>
      <a:srgbClr val="52555F"/>
    </a:accent4>
    <a:accent5>
      <a:srgbClr val="222E57"/>
    </a:accent5>
    <a:accent6>
      <a:srgbClr val="2E2E2E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634</Words>
  <PresentationFormat>宽屏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思源黑体 CN Heavy</vt:lpstr>
      <vt:lpstr>思源黑体 CN Medium</vt:lpstr>
      <vt:lpstr>字魂58号-创中黑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modified xsi:type="dcterms:W3CDTF">2023-05-02T08:24:57Z</dcterms:modified>
</cp:coreProperties>
</file>