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582"/>
  </p:normalViewPr>
  <p:slideViewPr>
    <p:cSldViewPr snapToGrid="0">
      <p:cViewPr>
        <p:scale>
          <a:sx n="85" d="100"/>
          <a:sy n="85" d="100"/>
        </p:scale>
        <p:origin x="3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5721-12FD-3ED6-D99D-FBF300FF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E36A-C4CC-A774-7511-07CFA0E3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DF3E-56F7-9F39-1D79-77F0AFDB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62B3-C6EA-DE7C-98EF-A4E3BE92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15BC-F40A-DA2A-44DB-724D60A2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115B-6846-BD24-0220-8043FFFC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FAC65-FE84-9509-426C-9662307A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8F64-5F8B-349E-08DA-A32AAC12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6F27-4756-2051-E438-DD9F8F2E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98A6-02A5-FB20-59D7-61E8B094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12B66-DE99-4C2B-74FC-AEF44660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05F3C-8044-3DD0-09E6-F7C707BAA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B87C-966B-04FA-4F3E-CCE58269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0A6F-A4AA-059E-C9AB-B5EEEA78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6860-ADF4-FA87-D6EB-B369D0F3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8221-F80E-F8D7-0410-7AEA61CD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1B69-3145-B763-16A3-86ACDE8B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5FB3-719C-F610-229B-5B88EEAC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9F0D-D98F-C20E-28B1-6C56122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E36A-26D4-B080-245D-D383A987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1F4B-7A1F-44DC-A686-F27AC436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3DD5D-2030-262C-F18C-331A10D9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7B01-D526-DD20-16B2-02428E0F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F3C0-565C-1FC3-F5C4-927C983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F462-932E-B505-EE63-D2CCB551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C2C3-8EC1-CC5F-3A2C-6A56D390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FA53-5222-58FB-79AD-F3BB3A5A0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ED91C-AB22-7B47-5E84-14AA59E1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90E9-7773-5BDB-06E1-AEA890D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06A6-5EEF-365E-8712-A4C9C581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C6B4-BEA7-EE0B-1E2E-0A797AA2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D36B-8D79-89E3-33A5-90BA9A0E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6C35-CB02-986E-6190-5081824E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C0042-DCE5-4DD5-E980-AB296CF52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02F64-5E87-5986-30F3-BD84492AE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08689-1F34-C41F-7FED-B6093DA8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4D352-B777-EE05-2078-7767C90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FD1E5-DEDD-15E1-47C2-43DC7F5B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BC0B3-1D5A-EFDF-4AF7-8A0DCA06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6B4A-0C0A-BF09-6A7F-EF1EF7AB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4FDB4-C1C5-8E1D-B3E4-0FE68B6E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1D56B-2DA4-5EF2-21BC-5823FEAB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88D2A-E07C-471B-F9AF-05ACFDD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DB9E5-F358-51B0-6DDA-627BA0A6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E0D75-02FE-4AB6-750C-57BD8759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1A42-5BC7-53A6-626F-C036270A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730-5300-5BE2-9A08-4D41F112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4427-E79B-7E99-4FFC-C362ABB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19CF4-0218-E2FE-FEF8-6D6C2EF9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30AE6-1A0E-5714-C38D-EBDDABCC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DB24-8493-4085-F848-02A4CB0D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94763-7C73-D0CB-31B3-87A6B111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0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F14-53D5-DC0D-59DB-CD71E0D7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3708E-C8F0-E4C9-3C6F-1CA67B85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95364-DE44-6CC5-F9FD-BD373DCAF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C349A-D004-543C-C327-97A4EBEA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04EBB-412A-4C3F-BDA0-39A770A3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1289D-2F88-6863-CD16-A3D5AF31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4DEB6-76BE-CCE4-2408-717C79DD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6D2E-2A88-65B9-6F89-B0C9B1BB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2037-4CB7-C6DA-D865-1237917F5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30EE-09FE-CF44-9582-B7A9CEEE5364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4199-081C-4C4F-2FDF-4C0DA069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706F-6AEE-3F69-F2B0-540503B7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BD3C-9565-C946-B1CB-D48416BF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8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20A7F9-79EE-C813-DCB9-C61751BCCBDB}"/>
              </a:ext>
            </a:extLst>
          </p:cNvPr>
          <p:cNvSpPr txBox="1"/>
          <p:nvPr/>
        </p:nvSpPr>
        <p:spPr>
          <a:xfrm>
            <a:off x="1519698" y="4582893"/>
            <a:ext cx="3305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CAB0B-FF0F-F352-A9ED-BCE255C67054}"/>
              </a:ext>
            </a:extLst>
          </p:cNvPr>
          <p:cNvCxnSpPr>
            <a:cxnSpLocks/>
          </p:cNvCxnSpPr>
          <p:nvPr/>
        </p:nvCxnSpPr>
        <p:spPr>
          <a:xfrm>
            <a:off x="1673747" y="2071302"/>
            <a:ext cx="0" cy="22665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90B6E1-5F4B-99C9-87BF-D139E555F999}"/>
              </a:ext>
            </a:extLst>
          </p:cNvPr>
          <p:cNvCxnSpPr>
            <a:cxnSpLocks/>
          </p:cNvCxnSpPr>
          <p:nvPr/>
        </p:nvCxnSpPr>
        <p:spPr>
          <a:xfrm flipV="1">
            <a:off x="2627599" y="2029602"/>
            <a:ext cx="0" cy="22665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223AE5-FE83-A943-942F-BAB598B53420}"/>
              </a:ext>
            </a:extLst>
          </p:cNvPr>
          <p:cNvSpPr txBox="1"/>
          <p:nvPr/>
        </p:nvSpPr>
        <p:spPr>
          <a:xfrm flipH="1">
            <a:off x="2461076" y="4569769"/>
            <a:ext cx="4187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18725-0B19-9F66-B908-CB3390A125E7}"/>
              </a:ext>
            </a:extLst>
          </p:cNvPr>
          <p:cNvSpPr txBox="1"/>
          <p:nvPr/>
        </p:nvSpPr>
        <p:spPr>
          <a:xfrm>
            <a:off x="1525785" y="1579455"/>
            <a:ext cx="364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29DA5-5BCC-FDE9-B20F-5E26A6DD7309}"/>
              </a:ext>
            </a:extLst>
          </p:cNvPr>
          <p:cNvSpPr txBox="1"/>
          <p:nvPr/>
        </p:nvSpPr>
        <p:spPr>
          <a:xfrm>
            <a:off x="2464607" y="1566331"/>
            <a:ext cx="3513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38DBD-F6E4-F975-E1AD-AD5967711F46}"/>
              </a:ext>
            </a:extLst>
          </p:cNvPr>
          <p:cNvSpPr txBox="1"/>
          <p:nvPr/>
        </p:nvSpPr>
        <p:spPr>
          <a:xfrm>
            <a:off x="9445211" y="1566331"/>
            <a:ext cx="364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0CCC2-0A84-E483-3B81-8EC754503D9F}"/>
              </a:ext>
            </a:extLst>
          </p:cNvPr>
          <p:cNvSpPr txBox="1"/>
          <p:nvPr/>
        </p:nvSpPr>
        <p:spPr>
          <a:xfrm>
            <a:off x="8281887" y="4498718"/>
            <a:ext cx="3305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47241-D5A5-F931-A1C5-11AA99D158DD}"/>
              </a:ext>
            </a:extLst>
          </p:cNvPr>
          <p:cNvSpPr txBox="1"/>
          <p:nvPr/>
        </p:nvSpPr>
        <p:spPr>
          <a:xfrm flipH="1">
            <a:off x="10585559" y="4493948"/>
            <a:ext cx="330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FB5CAC-45EA-980A-FA5E-845FF84BF8DD}"/>
              </a:ext>
            </a:extLst>
          </p:cNvPr>
          <p:cNvCxnSpPr>
            <a:cxnSpLocks/>
          </p:cNvCxnSpPr>
          <p:nvPr/>
        </p:nvCxnSpPr>
        <p:spPr>
          <a:xfrm flipH="1">
            <a:off x="8486443" y="2071302"/>
            <a:ext cx="1077958" cy="232745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898B70-671A-B3B7-FCBE-0F9883585A23}"/>
              </a:ext>
            </a:extLst>
          </p:cNvPr>
          <p:cNvCxnSpPr>
            <a:cxnSpLocks/>
          </p:cNvCxnSpPr>
          <p:nvPr/>
        </p:nvCxnSpPr>
        <p:spPr>
          <a:xfrm>
            <a:off x="9707635" y="2071302"/>
            <a:ext cx="1063416" cy="227449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913915-2DA1-C5A5-534C-9C997ED0DEFC}"/>
              </a:ext>
            </a:extLst>
          </p:cNvPr>
          <p:cNvSpPr txBox="1"/>
          <p:nvPr/>
        </p:nvSpPr>
        <p:spPr>
          <a:xfrm flipH="1">
            <a:off x="4341827" y="3013502"/>
            <a:ext cx="4187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5BA1BC-2666-7B10-2377-2964AA875E58}"/>
              </a:ext>
            </a:extLst>
          </p:cNvPr>
          <p:cNvCxnSpPr>
            <a:cxnSpLocks/>
          </p:cNvCxnSpPr>
          <p:nvPr/>
        </p:nvCxnSpPr>
        <p:spPr>
          <a:xfrm>
            <a:off x="4840931" y="3178346"/>
            <a:ext cx="2152967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2579FB-9246-9DBB-3EAB-1E1825DC6906}"/>
              </a:ext>
            </a:extLst>
          </p:cNvPr>
          <p:cNvSpPr txBox="1"/>
          <p:nvPr/>
        </p:nvSpPr>
        <p:spPr>
          <a:xfrm>
            <a:off x="7068848" y="2970639"/>
            <a:ext cx="3305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6EEC2-35E6-7481-5F02-65747D36C8CD}"/>
              </a:ext>
            </a:extLst>
          </p:cNvPr>
          <p:cNvSpPr txBox="1"/>
          <p:nvPr/>
        </p:nvSpPr>
        <p:spPr>
          <a:xfrm>
            <a:off x="1353471" y="5543075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Futura Medium" panose="020B0602020204020303" pitchFamily="34" charset="-79"/>
              </a:rPr>
              <a:t>separate cause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FBEB9D-BB91-D4BF-632B-CBF3833F26FC}"/>
              </a:ext>
            </a:extLst>
          </p:cNvPr>
          <p:cNvSpPr txBox="1"/>
          <p:nvPr/>
        </p:nvSpPr>
        <p:spPr>
          <a:xfrm>
            <a:off x="4596696" y="5543075"/>
            <a:ext cx="24721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Futura Medium" panose="020B0602020204020303" pitchFamily="34" charset="-79"/>
              </a:rPr>
              <a:t>survey variable cause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ED5DE8-7E49-5885-6E47-197C18869FD0}"/>
              </a:ext>
            </a:extLst>
          </p:cNvPr>
          <p:cNvSpPr txBox="1"/>
          <p:nvPr/>
        </p:nvSpPr>
        <p:spPr>
          <a:xfrm>
            <a:off x="8731874" y="5553657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Futura Medium" panose="020B0602020204020303" pitchFamily="34" charset="-79"/>
              </a:rPr>
              <a:t>common cause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E9E1B0-4C83-9EB4-00AD-6B1C28670ADE}"/>
              </a:ext>
            </a:extLst>
          </p:cNvPr>
          <p:cNvSpPr/>
          <p:nvPr/>
        </p:nvSpPr>
        <p:spPr>
          <a:xfrm rot="8086970">
            <a:off x="8124837" y="2225568"/>
            <a:ext cx="3004950" cy="3046892"/>
          </a:xfrm>
          <a:prstGeom prst="arc">
            <a:avLst>
              <a:gd name="adj1" fmla="val 16421506"/>
              <a:gd name="adj2" fmla="val 0"/>
            </a:avLst>
          </a:prstGeom>
          <a:ln w="539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3855C-836E-7EC5-BA6C-2B1C8F4648FA}"/>
              </a:ext>
            </a:extLst>
          </p:cNvPr>
          <p:cNvSpPr txBox="1"/>
          <p:nvPr/>
        </p:nvSpPr>
        <p:spPr>
          <a:xfrm flipH="1">
            <a:off x="3941777" y="3700463"/>
            <a:ext cx="4187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BDD3CC-5A51-60D1-30CE-7B0C3A69AEBF}"/>
              </a:ext>
            </a:extLst>
          </p:cNvPr>
          <p:cNvCxnSpPr>
            <a:cxnSpLocks/>
          </p:cNvCxnSpPr>
          <p:nvPr/>
        </p:nvCxnSpPr>
        <p:spPr>
          <a:xfrm>
            <a:off x="4360551" y="3849844"/>
            <a:ext cx="2152967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CFF966-24BF-C73A-064B-79E4F6762AE5}"/>
              </a:ext>
            </a:extLst>
          </p:cNvPr>
          <p:cNvSpPr txBox="1"/>
          <p:nvPr/>
        </p:nvSpPr>
        <p:spPr>
          <a:xfrm>
            <a:off x="6668798" y="3657600"/>
            <a:ext cx="3305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633D1-E18F-E1C1-A690-4D1CC05F4FC8}"/>
              </a:ext>
            </a:extLst>
          </p:cNvPr>
          <p:cNvCxnSpPr>
            <a:cxnSpLocks/>
          </p:cNvCxnSpPr>
          <p:nvPr/>
        </p:nvCxnSpPr>
        <p:spPr>
          <a:xfrm>
            <a:off x="6772433" y="1529924"/>
            <a:ext cx="0" cy="189907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6712E1-FDF9-901F-21E3-D8C94E496D52}"/>
              </a:ext>
            </a:extLst>
          </p:cNvPr>
          <p:cNvSpPr txBox="1"/>
          <p:nvPr/>
        </p:nvSpPr>
        <p:spPr>
          <a:xfrm>
            <a:off x="6596744" y="1000126"/>
            <a:ext cx="3513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FUTURA MEDIUM" panose="020B0602020204020303" pitchFamily="34" charset="-79"/>
                <a:ea typeface="Palatino" pitchFamily="2" charset="77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3C404-8465-DB90-44B2-10DD4FC401C5}"/>
              </a:ext>
            </a:extLst>
          </p:cNvPr>
          <p:cNvSpPr txBox="1"/>
          <p:nvPr/>
        </p:nvSpPr>
        <p:spPr>
          <a:xfrm>
            <a:off x="4828441" y="4358760"/>
            <a:ext cx="16850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Futura Medium" panose="020B0602020204020303" pitchFamily="34" charset="-79"/>
              </a:rPr>
              <a:t>collider cause </a:t>
            </a:r>
          </a:p>
        </p:txBody>
      </p:sp>
    </p:spTree>
    <p:extLst>
      <p:ext uri="{BB962C8B-B14F-4D97-AF65-F5344CB8AC3E}">
        <p14:creationId xmlns:p14="http://schemas.microsoft.com/office/powerpoint/2010/main" val="24549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17717</TotalTime>
  <Words>21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FUTURA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Dickson</dc:creator>
  <cp:lastModifiedBy>Shannon Dickson</cp:lastModifiedBy>
  <cp:revision>2</cp:revision>
  <dcterms:created xsi:type="dcterms:W3CDTF">2023-03-27T15:40:17Z</dcterms:created>
  <dcterms:modified xsi:type="dcterms:W3CDTF">2023-04-08T23:02:40Z</dcterms:modified>
</cp:coreProperties>
</file>