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454461E-3D79-481F-9DE1-12BDAAF76DC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88D89AF7-03F4-402C-A86B-DB1232E9DF8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Understanding language using Dictionary Networks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Shreyas Shandilya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Krishna Raj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are Dictionary Networks?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51080" cy="1467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 Dictionary is a collection of definitions of words used in a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 Network defined by the relationship of words as used in a dictionary exhibits properties that are related to the use and meaning of different concepts as defined by a language.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tretch/>
        </p:blipFill>
        <p:spPr>
          <a:xfrm>
            <a:off x="2779920" y="2620440"/>
            <a:ext cx="6051960" cy="165744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2775240" y="4278240"/>
            <a:ext cx="605664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Figure : 1 : A Toy dictionary network from the definition of three words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311760" y="2676960"/>
            <a:ext cx="2467800" cy="18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Properties of a dictionary network and sub-graphs in the network can be studied to understand the semantic, phonological or morphological relationship between words.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Dictionary networks may be called concept networks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Prior work on Dictionary Networks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55868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BabelNet: Building a Very Large Multilingual Semantic Network; Roberto Navigli and Simone Paolo Ponzetto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Loops and Self-Reference in the Construction of Dictionaries; David Levary, Jean-Pierre Eckmann, Elisha Moses, and Tsvi Tlusty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Wiktionary and NLP: Improving synonymy networks; Emmanuel Navarro, Franck Sajous, Bruno Gaume, Laurent Prévot, Hsieh ShuKai and others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Dictionaries as Networks: Identifying the graph structure of Ogden’s Basic English; Camilo Garrido and Claudio Gutierrez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Collocational networks and their application to an E-Advanced Learner’s Dictionary of Verbs in Science (DicSci) : Araceli Alonso, Chrystel Millon, Geoffrey Williams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Language Resources for a Network-based Dictionary : Veit Reuer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080760" y="444960"/>
            <a:ext cx="2498760" cy="35568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Consolidate Dictionary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109560" y="1119600"/>
            <a:ext cx="2498760" cy="4716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Define Node and Edge Relationships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7272000" y="792720"/>
            <a:ext cx="173880" cy="326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7272000" y="1602000"/>
            <a:ext cx="173880" cy="326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>
            <a:off x="6109560" y="1942920"/>
            <a:ext cx="2498760" cy="35568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Extract Graph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7272000" y="2306160"/>
            <a:ext cx="173880" cy="326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"/>
          <p:cNvSpPr/>
          <p:nvPr/>
        </p:nvSpPr>
        <p:spPr>
          <a:xfrm>
            <a:off x="6109560" y="2639880"/>
            <a:ext cx="2498760" cy="35568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Evaluate Graph Properties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7272000" y="3003120"/>
            <a:ext cx="173880" cy="326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1"/>
          <p:cNvSpPr/>
          <p:nvPr/>
        </p:nvSpPr>
        <p:spPr>
          <a:xfrm>
            <a:off x="6109560" y="3337200"/>
            <a:ext cx="2498760" cy="35568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Investigate Graph Structure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7272000" y="3700080"/>
            <a:ext cx="173880" cy="326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3"/>
          <p:cNvSpPr/>
          <p:nvPr/>
        </p:nvSpPr>
        <p:spPr>
          <a:xfrm>
            <a:off x="6109560" y="4034160"/>
            <a:ext cx="2498760" cy="4716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Update Graph with extract knowledge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6124320" y="4635000"/>
            <a:ext cx="2455200" cy="3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Figure 2 : Methodology involved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Application of Dictionary Networks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3308040" cy="3417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Sense Disambiguation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Language Etymology Research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Study of synonymy networks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As Lexical Resource for the following category of language related tasks -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Language Generation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Language Learning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Research of Cognitive aspects of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89;p16" descr=""/>
          <p:cNvPicPr/>
          <p:nvPr/>
        </p:nvPicPr>
        <p:blipFill>
          <a:blip r:embed="rId1"/>
          <a:stretch/>
        </p:blipFill>
        <p:spPr>
          <a:xfrm>
            <a:off x="3620160" y="1370160"/>
            <a:ext cx="5212080" cy="247500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3620160" y="3859560"/>
            <a:ext cx="521172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Figure 3 : An example of a large, strongly connected component in the decomposition.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42598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Problem Formulation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152360"/>
            <a:ext cx="4259880" cy="387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Define a graph G = (V, E), defined by a set V of n vertices and a set E ⊂ V</a:t>
            </a:r>
            <a:r>
              <a:rPr b="0" lang="en-US" sz="1800" spc="-1" strike="noStrike" baseline="30000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of m edges.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V is a set of words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 is defined by a relation R such that E → E : (w</a:t>
            </a:r>
            <a:r>
              <a:rPr b="0" lang="en-US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, w</a:t>
            </a:r>
            <a:r>
              <a:rPr b="0" lang="en-US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) ∈ E if and only if w</a:t>
            </a:r>
            <a:r>
              <a:rPr b="0" lang="en-US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→ w</a:t>
            </a:r>
            <a:r>
              <a:rPr b="0" lang="en-US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Evaluation of the graph structure and comparison with graph of other resources, reveal hidden relationships characterizing the meaning of words and word 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4572000" y="444960"/>
            <a:ext cx="42598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Current Hypothesis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4572000" y="1152360"/>
            <a:ext cx="4259880" cy="387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Graph created from a language resource will have a core: a strongly connected subgraph, with all a very high degree for each node.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The core consists of words that largely define each other. Loops with just 2 nodes are observed to be very common, thus the dense connections.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The words in the core are the words that form the smallest units of concepts that then upon combination formed more complex concepts in the language.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Arial"/>
                <a:ea typeface="Arial"/>
              </a:rPr>
              <a:t>The current hypothesis states that there can be multiple cores, each representing a concept independent of the others in the language. Moreover, these independent concepts are the basic building blocks of the language that give meaning to all words and their relationships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82600" y="509760"/>
            <a:ext cx="42598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Plan Ahead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282600" y="1217160"/>
            <a:ext cx="42598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Implementation of the graph from resources in Python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Experiments with graphs from Wiktionary to investigate the modifications observed by addition of sense knowledge from WordNets.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Experiments to investigate the existence of independent concepts.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Experiments with different relationships to be used to define the edges of the graph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4542840" y="2285280"/>
            <a:ext cx="42890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2019-11-24T14:11:58Z</dcterms:modified>
  <cp:revision>2</cp:revision>
  <dc:subject/>
  <dc:title/>
</cp:coreProperties>
</file>