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A849-EE8B-4EC1-EC0E-D6A12E586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3AA6B-A3D5-26AF-7C21-BBEE6F0A3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FF2F-256A-A5CC-EF07-82CB53BD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13F2-C0EB-319C-F8AD-E2271AE9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3C59-6F8C-C371-EB3B-10F27509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CF84-E2B2-B850-DAA8-719CBF05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7CD20-FFE2-D9C8-47A7-A43238A23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63A8-CE10-C375-A212-E400CF90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8BA2-C9CD-ADBA-4733-38503379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6774-522A-1E76-E32F-281DD233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24754-D859-F060-E770-60B176FC3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57E7C-3523-6417-7B7C-A4BAFAC79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02DD-5176-F201-8C98-F9D64A04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E044-E0E2-F4F1-825E-A066C39F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80483-E4F3-92B2-C4CB-A3E3B058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3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4567-8B32-4488-5D1A-6B2DDFB9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D770-E463-1C15-EE5B-362F0C1D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08DC-B0E9-64DC-894A-4B2FC0BC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E472-CB85-A6EE-0DDE-B0E05CDC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0AFC-12F0-14B6-7148-92A8CC4C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B353-3CEA-DC61-227B-4BAB033C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4A6FA-D6BD-6BF2-4188-BF847576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701F-D890-73D0-CC6E-341B7465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5E4E-6DB4-BDA4-802B-1A6284E4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C981-5A31-8F5A-4C01-6E13F180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4906-F383-4564-9881-B7353E45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15F2-86DF-D488-69D3-2BB3A399D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D13A-D8C4-9D97-AC09-A314A004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B07F-92AC-EAB9-E800-9803A760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D996-26A8-AD8A-BA7A-374F30A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D8D9-4550-669A-37CC-17EF46A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6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35C9-3BCD-C7C2-44A0-F171DA4B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CFD0-F8F3-4D01-0E76-436B828A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9DB4D-A051-885A-382B-2F2855BA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3CB9A-BC35-2B25-947D-9E26A34B4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FCE6A-C651-2763-995A-991AC7E9A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6ADE6-B87C-989C-5837-EA6DC9A8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D6562-B598-12B6-34CA-1E08DB7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957CE-06AE-B871-E3D1-522120DD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36DA-6D5E-9650-FB59-EC1F3A67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453EB-3A43-0361-B302-8BC4CAE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E75A4-6EB8-6363-A44F-3B9B1A83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5A09F-4907-920C-AE26-B2F95DC8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78A2D-EF2E-5CC8-14F4-96718D38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9A0BD-A68C-63FE-1BE1-8992D2C2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EC404-9C4B-128C-F9CA-D733001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092D-FD8C-A6BC-D8D3-346B0292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E1F3-A62B-34B1-E390-6695D7BB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CB944-13C3-AA82-2869-333E397F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DAAF0-C6AA-2146-9E63-13ED186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07718-3E44-238F-319F-D90E8F6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AD2E-C305-F880-6B05-9CCA4CF4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D9D9-F673-0857-073B-36827C50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EB124-25C5-ACEB-FAF5-878730232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5F28D-A684-D019-E51B-26B6EAAA0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7D09-7961-BE5F-EAD0-57E1AC22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195A-F4D8-9365-9503-34182D04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02AC-D723-F13F-1DA5-DB6D93D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4504F-EA8D-CBFD-CCE9-AD371DF7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353E-3E6A-E20A-7C3C-CFD4A664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A66A-0C14-CD2B-7344-8921C4AF5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30A0-7572-874C-AEB4-1145BD04535D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1C21-6502-EF18-CFC1-A9B3B2DF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D195-959D-D224-8682-3AA8A7FF6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0C15-80DA-F848-962B-D6C1A595A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28266-413F-06DB-6910-E0657268D654}"/>
              </a:ext>
            </a:extLst>
          </p:cNvPr>
          <p:cNvSpPr txBox="1"/>
          <p:nvPr/>
        </p:nvSpPr>
        <p:spPr>
          <a:xfrm>
            <a:off x="578071" y="1671144"/>
            <a:ext cx="10720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Implement a dashboard for the data team where the members can check Taxi Availability in Singapore and also address the following queries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a. Top 10 areas of highest Taxi Population (One can adjust/group destinations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together for brevity)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b. Top 10 areas of lowest taxi population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c. Hourly taxi availability across Singapore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Alert Mechanism that will inform Data team on areas with no taxi availabilities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1082565"/>
            <a:ext cx="1260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Question :</a:t>
            </a:r>
          </a:p>
        </p:txBody>
      </p:sp>
    </p:spTree>
    <p:extLst>
      <p:ext uri="{BB962C8B-B14F-4D97-AF65-F5344CB8AC3E}">
        <p14:creationId xmlns:p14="http://schemas.microsoft.com/office/powerpoint/2010/main" val="112244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95C5E-2E4C-26A8-40C1-B88E987680F9}"/>
              </a:ext>
            </a:extLst>
          </p:cNvPr>
          <p:cNvSpPr txBox="1"/>
          <p:nvPr/>
        </p:nvSpPr>
        <p:spPr>
          <a:xfrm>
            <a:off x="578071" y="665331"/>
            <a:ext cx="1072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2.  Alert Mechanism that will inform Data team on areas with no taxi availabilities</a:t>
            </a:r>
            <a:endParaRPr lang="en-US" sz="2000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EB6CC7-A68B-0D3A-AE29-04A9EB41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67" y="1513266"/>
            <a:ext cx="5012265" cy="4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28266-413F-06DB-6910-E0657268D654}"/>
              </a:ext>
            </a:extLst>
          </p:cNvPr>
          <p:cNvSpPr txBox="1"/>
          <p:nvPr/>
        </p:nvSpPr>
        <p:spPr>
          <a:xfrm>
            <a:off x="578071" y="765764"/>
            <a:ext cx="107205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Implement a dashboard for the data team where the members can check Taxi Availability in Singapore and also address the following queries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a. Top 10 areas of </a:t>
            </a:r>
            <a:r>
              <a:rPr lang="en-US" sz="2000" dirty="0">
                <a:highlight>
                  <a:srgbClr val="00FF00"/>
                </a:highlight>
                <a:latin typeface="+mn-lt"/>
              </a:rPr>
              <a:t>highest Taxi Population</a:t>
            </a:r>
            <a:r>
              <a:rPr lang="en-US" sz="2000" dirty="0">
                <a:latin typeface="+mn-lt"/>
              </a:rPr>
              <a:t> (One can adjust/group destinations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together for brevity)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    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1619C5-560F-830B-F2C9-E978F822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8" y="2207586"/>
            <a:ext cx="10289584" cy="18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095D7-9F44-F3DF-ACA2-DF4EF949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1" y="665331"/>
            <a:ext cx="11279038" cy="56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824177-8E13-63A2-04C7-1CDA1E01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3" y="772048"/>
            <a:ext cx="11378594" cy="5529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72AA3-D975-7D81-A405-ECD217BCA1CF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</p:spTree>
    <p:extLst>
      <p:ext uri="{BB962C8B-B14F-4D97-AF65-F5344CB8AC3E}">
        <p14:creationId xmlns:p14="http://schemas.microsoft.com/office/powerpoint/2010/main" val="414292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28266-413F-06DB-6910-E0657268D654}"/>
              </a:ext>
            </a:extLst>
          </p:cNvPr>
          <p:cNvSpPr txBox="1"/>
          <p:nvPr/>
        </p:nvSpPr>
        <p:spPr>
          <a:xfrm>
            <a:off x="578071" y="765764"/>
            <a:ext cx="10720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Implement a dashboard for the data team where the members can check Taxi Availability in Singapore and also address the following queries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b. Top 10 areas of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lowest taxi population</a:t>
            </a:r>
            <a:endParaRPr lang="en-US" sz="20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    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1619C5-560F-830B-F2C9-E978F822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4" y="1899809"/>
            <a:ext cx="10289584" cy="18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095D7-9F44-F3DF-ACA2-DF4EF949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1" y="665331"/>
            <a:ext cx="11279038" cy="56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1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BE0C4-0E14-5E06-6F43-87F51755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3" y="665331"/>
            <a:ext cx="11552334" cy="53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1D995-F37E-B8DD-335F-0AC6B23C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27" y="571145"/>
            <a:ext cx="8975746" cy="62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5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28266-413F-06DB-6910-E0657268D654}"/>
              </a:ext>
            </a:extLst>
          </p:cNvPr>
          <p:cNvSpPr txBox="1"/>
          <p:nvPr/>
        </p:nvSpPr>
        <p:spPr>
          <a:xfrm>
            <a:off x="578071" y="765764"/>
            <a:ext cx="10720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+mn-lt"/>
              </a:rPr>
              <a:t>Implement a dashboard for the data team where the members can check Taxi Availability in Singapore and also address the following queries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c. </a:t>
            </a:r>
            <a:r>
              <a:rPr lang="en-US" sz="2000" dirty="0">
                <a:highlight>
                  <a:srgbClr val="00FFFF"/>
                </a:highlight>
                <a:latin typeface="+mn-lt"/>
              </a:rPr>
              <a:t>Hourly taxi availability </a:t>
            </a:r>
            <a:r>
              <a:rPr lang="en-US" sz="2000" dirty="0">
                <a:latin typeface="+mn-lt"/>
              </a:rPr>
              <a:t>across Singapore</a:t>
            </a:r>
          </a:p>
          <a:p>
            <a:r>
              <a:rPr lang="en-US" sz="2000" dirty="0">
                <a:latin typeface="+mn-lt"/>
              </a:rPr>
              <a:t>      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9B9C9-A24C-6733-49C5-5642F890D32A}"/>
              </a:ext>
            </a:extLst>
          </p:cNvPr>
          <p:cNvSpPr txBox="1"/>
          <p:nvPr/>
        </p:nvSpPr>
        <p:spPr>
          <a:xfrm>
            <a:off x="578071" y="265221"/>
            <a:ext cx="109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Answer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53CF7-6F18-9302-77F8-A85215F3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1" y="1732363"/>
            <a:ext cx="8188124" cy="5125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C72D2-2EFB-FBF4-12F4-3F4B60E1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23" y="5466761"/>
            <a:ext cx="3860800" cy="1250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47BD0-9FDC-90ED-2A2C-72AF37496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762" y="1272837"/>
            <a:ext cx="4231122" cy="33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220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shadraklr</dc:creator>
  <cp:lastModifiedBy>shadraklr</cp:lastModifiedBy>
  <cp:revision>1</cp:revision>
  <dcterms:created xsi:type="dcterms:W3CDTF">2023-05-01T15:12:33Z</dcterms:created>
  <dcterms:modified xsi:type="dcterms:W3CDTF">2023-05-01T16:11:17Z</dcterms:modified>
</cp:coreProperties>
</file>