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wM3SR14hlclJaC4vTx2QMfwKp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7.xml"/><Relationship Id="rId22" Type="http://schemas.openxmlformats.org/officeDocument/2006/relationships/font" Target="fonts/Montserrat-boldItalic.fntdata"/><Relationship Id="rId10" Type="http://schemas.openxmlformats.org/officeDocument/2006/relationships/slide" Target="slides/slide6.xml"/><Relationship Id="rId21" Type="http://schemas.openxmlformats.org/officeDocument/2006/relationships/font" Target="fonts/Montserrat-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171da4bd2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b171da4bd2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Gampangannya ini itu action / function di python. Contoh class nya ini bisa ngapain aja.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171da4bd2_1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b171da4bd2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Pewarisan / comot kode dari orang lain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171da4bd2_1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b171da4bd2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71da4bd2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b171da4bd2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Jelaskan konsep OOP, tapi di materi ini cuma jelasin class, method, inheritance. Juga ada konsep OOP kayak abstraction, encapsulation, polymorphism tapi gk dijelasin disini. Jelasin juga kenapa OOP penting kalo kita terjun di dunia kerja, terutama data scientist atau software developer. Poin penting karena kita kerja sama orang lain, jadi readibilty, modular, jangan DRY (Don’t Repeat Yourself)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171da4bd2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b171da4bd2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Class itu blueprint. Class seperti kita mendeskripsikan sebuah benda atau objek.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171da4bd2_1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b171da4bd2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Attribute itu kayak sifat. Sesuatu yg melekat pada Class itu.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2"/>
        </a:solidFill>
      </p:bgPr>
    </p:bg>
    <p:spTree>
      <p:nvGrpSpPr>
        <p:cNvPr id="9" name="Shape 9"/>
        <p:cNvGrpSpPr/>
        <p:nvPr/>
      </p:nvGrpSpPr>
      <p:grpSpPr>
        <a:xfrm>
          <a:off x="0" y="0"/>
          <a:ext cx="0" cy="0"/>
          <a:chOff x="0" y="0"/>
          <a:chExt cx="0" cy="0"/>
        </a:xfrm>
      </p:grpSpPr>
      <p:sp>
        <p:nvSpPr>
          <p:cNvPr id="10" name="Google Shape;10;p31"/>
          <p:cNvSpPr txBox="1"/>
          <p:nvPr>
            <p:ph type="ctrTitle"/>
          </p:nvPr>
        </p:nvSpPr>
        <p:spPr>
          <a:xfrm>
            <a:off x="3012325" y="2220413"/>
            <a:ext cx="5445900" cy="1804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11" name="Google Shape;11;p31"/>
          <p:cNvSpPr/>
          <p:nvPr/>
        </p:nvSpPr>
        <p:spPr>
          <a:xfrm>
            <a:off x="6208125" y="4214588"/>
            <a:ext cx="22500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sp>
        <p:nvSpPr>
          <p:cNvPr id="13" name="Google Shape;13;p32"/>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2"/>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2"/>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2"/>
          <p:cNvSpPr txBox="1"/>
          <p:nvPr>
            <p:ph idx="1" type="body"/>
          </p:nvPr>
        </p:nvSpPr>
        <p:spPr>
          <a:xfrm>
            <a:off x="691200" y="1393425"/>
            <a:ext cx="3767400" cy="29178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7" name="Google Shape;17;p32"/>
          <p:cNvSpPr txBox="1"/>
          <p:nvPr>
            <p:ph idx="2" type="body"/>
          </p:nvPr>
        </p:nvSpPr>
        <p:spPr>
          <a:xfrm>
            <a:off x="4685500" y="1393425"/>
            <a:ext cx="3767400" cy="29178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8" name="Google Shape;18;p3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9" name="Shape 19"/>
        <p:cNvGrpSpPr/>
        <p:nvPr/>
      </p:nvGrpSpPr>
      <p:grpSpPr>
        <a:xfrm>
          <a:off x="0" y="0"/>
          <a:ext cx="0" cy="0"/>
          <a:chOff x="0" y="0"/>
          <a:chExt cx="0" cy="0"/>
        </a:xfrm>
      </p:grpSpPr>
      <p:sp>
        <p:nvSpPr>
          <p:cNvPr id="20" name="Google Shape;20;p33"/>
          <p:cNvSpPr/>
          <p:nvPr/>
        </p:nvSpPr>
        <p:spPr>
          <a:xfrm>
            <a:off x="-4" y="5040225"/>
            <a:ext cx="9144000" cy="103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3"/>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22" name="Shape 22"/>
        <p:cNvGrpSpPr/>
        <p:nvPr/>
      </p:nvGrpSpPr>
      <p:grpSpPr>
        <a:xfrm>
          <a:off x="0" y="0"/>
          <a:ext cx="0" cy="0"/>
          <a:chOff x="0" y="0"/>
          <a:chExt cx="0" cy="0"/>
        </a:xfrm>
      </p:grpSpPr>
      <p:sp>
        <p:nvSpPr>
          <p:cNvPr id="23" name="Google Shape;23;p34"/>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4"/>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4000"/>
              <a:buNone/>
              <a:defRPr sz="40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25" name="Google Shape;25;p34"/>
          <p:cNvSpPr txBox="1"/>
          <p:nvPr>
            <p:ph idx="1" type="subTitle"/>
          </p:nvPr>
        </p:nvSpPr>
        <p:spPr>
          <a:xfrm>
            <a:off x="6101100" y="2863389"/>
            <a:ext cx="2446500" cy="143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4"/>
              </a:buClr>
              <a:buSzPts val="2200"/>
              <a:buNone/>
              <a:defRPr sz="2200">
                <a:solidFill>
                  <a:schemeClr val="accent4"/>
                </a:solidFill>
              </a:defRPr>
            </a:lvl1pPr>
            <a:lvl2pPr lvl="1" algn="l">
              <a:lnSpc>
                <a:spcPct val="100000"/>
              </a:lnSpc>
              <a:spcBef>
                <a:spcPts val="0"/>
              </a:spcBef>
              <a:spcAft>
                <a:spcPts val="0"/>
              </a:spcAft>
              <a:buClr>
                <a:schemeClr val="accent4"/>
              </a:buClr>
              <a:buSzPts val="2200"/>
              <a:buNone/>
              <a:defRPr sz="2200">
                <a:solidFill>
                  <a:schemeClr val="accent4"/>
                </a:solidFill>
              </a:defRPr>
            </a:lvl2pPr>
            <a:lvl3pPr lvl="2" algn="l">
              <a:lnSpc>
                <a:spcPct val="100000"/>
              </a:lnSpc>
              <a:spcBef>
                <a:spcPts val="0"/>
              </a:spcBef>
              <a:spcAft>
                <a:spcPts val="0"/>
              </a:spcAft>
              <a:buClr>
                <a:schemeClr val="accent4"/>
              </a:buClr>
              <a:buSzPts val="2200"/>
              <a:buNone/>
              <a:defRPr sz="2200">
                <a:solidFill>
                  <a:schemeClr val="accent4"/>
                </a:solidFill>
              </a:defRPr>
            </a:lvl3pPr>
            <a:lvl4pPr lvl="3" algn="l">
              <a:lnSpc>
                <a:spcPct val="100000"/>
              </a:lnSpc>
              <a:spcBef>
                <a:spcPts val="0"/>
              </a:spcBef>
              <a:spcAft>
                <a:spcPts val="0"/>
              </a:spcAft>
              <a:buClr>
                <a:schemeClr val="accent4"/>
              </a:buClr>
              <a:buSzPts val="2200"/>
              <a:buNone/>
              <a:defRPr sz="2200">
                <a:solidFill>
                  <a:schemeClr val="accent4"/>
                </a:solidFill>
              </a:defRPr>
            </a:lvl4pPr>
            <a:lvl5pPr lvl="4" algn="l">
              <a:lnSpc>
                <a:spcPct val="100000"/>
              </a:lnSpc>
              <a:spcBef>
                <a:spcPts val="0"/>
              </a:spcBef>
              <a:spcAft>
                <a:spcPts val="0"/>
              </a:spcAft>
              <a:buClr>
                <a:schemeClr val="accent4"/>
              </a:buClr>
              <a:buSzPts val="2200"/>
              <a:buNone/>
              <a:defRPr sz="2200">
                <a:solidFill>
                  <a:schemeClr val="accent4"/>
                </a:solidFill>
              </a:defRPr>
            </a:lvl5pPr>
            <a:lvl6pPr lvl="5" algn="l">
              <a:lnSpc>
                <a:spcPct val="100000"/>
              </a:lnSpc>
              <a:spcBef>
                <a:spcPts val="0"/>
              </a:spcBef>
              <a:spcAft>
                <a:spcPts val="0"/>
              </a:spcAft>
              <a:buClr>
                <a:schemeClr val="accent4"/>
              </a:buClr>
              <a:buSzPts val="2200"/>
              <a:buNone/>
              <a:defRPr sz="2200">
                <a:solidFill>
                  <a:schemeClr val="accent4"/>
                </a:solidFill>
              </a:defRPr>
            </a:lvl6pPr>
            <a:lvl7pPr lvl="6" algn="l">
              <a:lnSpc>
                <a:spcPct val="100000"/>
              </a:lnSpc>
              <a:spcBef>
                <a:spcPts val="0"/>
              </a:spcBef>
              <a:spcAft>
                <a:spcPts val="0"/>
              </a:spcAft>
              <a:buClr>
                <a:schemeClr val="accent4"/>
              </a:buClr>
              <a:buSzPts val="2200"/>
              <a:buNone/>
              <a:defRPr sz="2200">
                <a:solidFill>
                  <a:schemeClr val="accent4"/>
                </a:solidFill>
              </a:defRPr>
            </a:lvl7pPr>
            <a:lvl8pPr lvl="7" algn="l">
              <a:lnSpc>
                <a:spcPct val="100000"/>
              </a:lnSpc>
              <a:spcBef>
                <a:spcPts val="0"/>
              </a:spcBef>
              <a:spcAft>
                <a:spcPts val="0"/>
              </a:spcAft>
              <a:buClr>
                <a:schemeClr val="accent4"/>
              </a:buClr>
              <a:buSzPts val="2200"/>
              <a:buNone/>
              <a:defRPr sz="2200">
                <a:solidFill>
                  <a:schemeClr val="accent4"/>
                </a:solidFill>
              </a:defRPr>
            </a:lvl8pPr>
            <a:lvl9pPr lvl="8" algn="l">
              <a:lnSpc>
                <a:spcPct val="100000"/>
              </a:lnSpc>
              <a:spcBef>
                <a:spcPts val="0"/>
              </a:spcBef>
              <a:spcAft>
                <a:spcPts val="0"/>
              </a:spcAft>
              <a:buClr>
                <a:schemeClr val="accent4"/>
              </a:buClr>
              <a:buSzPts val="2200"/>
              <a:buNone/>
              <a:defRPr sz="2200">
                <a:solidFill>
                  <a:schemeClr val="accent4"/>
                </a:solidFill>
              </a:defRPr>
            </a:lvl9pPr>
          </a:lstStyle>
          <a:p/>
        </p:txBody>
      </p:sp>
      <p:sp>
        <p:nvSpPr>
          <p:cNvPr id="26" name="Google Shape;26;p34"/>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35"/>
          <p:cNvSpPr/>
          <p:nvPr/>
        </p:nvSpPr>
        <p:spPr>
          <a:xfrm>
            <a:off x="0" y="0"/>
            <a:ext cx="2767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txBox="1"/>
          <p:nvPr>
            <p:ph idx="1" type="body"/>
          </p:nvPr>
        </p:nvSpPr>
        <p:spPr>
          <a:xfrm>
            <a:off x="3165234" y="1146050"/>
            <a:ext cx="4809000" cy="3251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sz="3000"/>
            </a:lvl1pPr>
            <a:lvl2pPr indent="-419100" lvl="1" marL="914400" algn="l">
              <a:lnSpc>
                <a:spcPct val="100000"/>
              </a:lnSpc>
              <a:spcBef>
                <a:spcPts val="0"/>
              </a:spcBef>
              <a:spcAft>
                <a:spcPts val="0"/>
              </a:spcAft>
              <a:buSzPts val="3000"/>
              <a:buChar char="□"/>
              <a:defRPr sz="3000"/>
            </a:lvl2pPr>
            <a:lvl3pPr indent="-419100" lvl="2" marL="1371600" algn="l">
              <a:lnSpc>
                <a:spcPct val="100000"/>
              </a:lnSpc>
              <a:spcBef>
                <a:spcPts val="0"/>
              </a:spcBef>
              <a:spcAft>
                <a:spcPts val="0"/>
              </a:spcAft>
              <a:buSzPts val="3000"/>
              <a:buChar char="■"/>
              <a:defRPr sz="3000"/>
            </a:lvl3pPr>
            <a:lvl4pPr indent="-419100" lvl="3" marL="1828800" algn="l">
              <a:lnSpc>
                <a:spcPct val="100000"/>
              </a:lnSpc>
              <a:spcBef>
                <a:spcPts val="0"/>
              </a:spcBef>
              <a:spcAft>
                <a:spcPts val="0"/>
              </a:spcAft>
              <a:buSzPts val="3000"/>
              <a:buChar char="●"/>
              <a:defRPr sz="3000"/>
            </a:lvl4pPr>
            <a:lvl5pPr indent="-419100" lvl="4" marL="2286000" algn="l">
              <a:lnSpc>
                <a:spcPct val="100000"/>
              </a:lnSpc>
              <a:spcBef>
                <a:spcPts val="0"/>
              </a:spcBef>
              <a:spcAft>
                <a:spcPts val="0"/>
              </a:spcAft>
              <a:buSzPts val="3000"/>
              <a:buChar char="○"/>
              <a:defRPr sz="3000"/>
            </a:lvl5pPr>
            <a:lvl6pPr indent="-419100" lvl="5" marL="2743200" algn="l">
              <a:lnSpc>
                <a:spcPct val="100000"/>
              </a:lnSpc>
              <a:spcBef>
                <a:spcPts val="0"/>
              </a:spcBef>
              <a:spcAft>
                <a:spcPts val="0"/>
              </a:spcAft>
              <a:buSzPts val="3000"/>
              <a:buChar char="■"/>
              <a:defRPr sz="3000"/>
            </a:lvl6pPr>
            <a:lvl7pPr indent="-419100" lvl="6" marL="3200400" algn="l">
              <a:lnSpc>
                <a:spcPct val="100000"/>
              </a:lnSpc>
              <a:spcBef>
                <a:spcPts val="0"/>
              </a:spcBef>
              <a:spcAft>
                <a:spcPts val="0"/>
              </a:spcAft>
              <a:buSzPts val="3000"/>
              <a:buChar char="●"/>
              <a:defRPr sz="3000"/>
            </a:lvl7pPr>
            <a:lvl8pPr indent="-419100" lvl="7" marL="3657600" algn="l">
              <a:lnSpc>
                <a:spcPct val="100000"/>
              </a:lnSpc>
              <a:spcBef>
                <a:spcPts val="0"/>
              </a:spcBef>
              <a:spcAft>
                <a:spcPts val="0"/>
              </a:spcAft>
              <a:buSzPts val="3000"/>
              <a:buChar char="○"/>
              <a:defRPr sz="3000"/>
            </a:lvl8pPr>
            <a:lvl9pPr indent="-419100" lvl="8" marL="4114800" algn="l">
              <a:lnSpc>
                <a:spcPct val="100000"/>
              </a:lnSpc>
              <a:spcBef>
                <a:spcPts val="0"/>
              </a:spcBef>
              <a:spcAft>
                <a:spcPts val="0"/>
              </a:spcAft>
              <a:buSzPts val="3000"/>
              <a:buChar char="■"/>
              <a:defRPr sz="3000"/>
            </a:lvl9pPr>
          </a:lstStyle>
          <a:p/>
        </p:txBody>
      </p:sp>
      <p:grpSp>
        <p:nvGrpSpPr>
          <p:cNvPr id="30" name="Google Shape;30;p35"/>
          <p:cNvGrpSpPr/>
          <p:nvPr/>
        </p:nvGrpSpPr>
        <p:grpSpPr>
          <a:xfrm>
            <a:off x="801025" y="1121365"/>
            <a:ext cx="1957200" cy="922385"/>
            <a:chOff x="801025" y="1190353"/>
            <a:chExt cx="1957200" cy="1229847"/>
          </a:xfrm>
        </p:grpSpPr>
        <p:sp>
          <p:nvSpPr>
            <p:cNvPr id="31" name="Google Shape;31;p35"/>
            <p:cNvSpPr txBox="1"/>
            <p:nvPr/>
          </p:nvSpPr>
          <p:spPr>
            <a:xfrm>
              <a:off x="801025" y="1190353"/>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400"/>
                <a:buFont typeface="Arial"/>
                <a:buNone/>
              </a:pPr>
              <a:r>
                <a:rPr b="1" i="0" lang="en" sz="9400" u="none" cap="none" strike="noStrike">
                  <a:solidFill>
                    <a:schemeClr val="dk1"/>
                  </a:solidFill>
                  <a:latin typeface="Arial"/>
                  <a:ea typeface="Arial"/>
                  <a:cs typeface="Arial"/>
                  <a:sym typeface="Arial"/>
                </a:rPr>
                <a:t>‘’</a:t>
              </a:r>
              <a:endParaRPr b="1" i="0" sz="9400" u="none" cap="none" strike="noStrike">
                <a:solidFill>
                  <a:schemeClr val="dk1"/>
                </a:solidFill>
                <a:latin typeface="Arial"/>
                <a:ea typeface="Arial"/>
                <a:cs typeface="Arial"/>
                <a:sym typeface="Arial"/>
              </a:endParaRPr>
            </a:p>
          </p:txBody>
        </p:sp>
        <p:sp>
          <p:nvSpPr>
            <p:cNvPr id="32" name="Google Shape;32;p35"/>
            <p:cNvSpPr/>
            <p:nvPr/>
          </p:nvSpPr>
          <p:spPr>
            <a:xfrm>
              <a:off x="1397400" y="1396000"/>
              <a:ext cx="772200" cy="1024200"/>
            </a:xfrm>
            <a:prstGeom prst="rect">
              <a:avLst/>
            </a:prstGeom>
            <a:noFill/>
            <a:ln cap="flat" cmpd="sng" w="762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3" name="Google Shape;33;p35"/>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4" name="Shape 34"/>
        <p:cNvGrpSpPr/>
        <p:nvPr/>
      </p:nvGrpSpPr>
      <p:grpSpPr>
        <a:xfrm>
          <a:off x="0" y="0"/>
          <a:ext cx="0" cy="0"/>
          <a:chOff x="0" y="0"/>
          <a:chExt cx="0" cy="0"/>
        </a:xfrm>
      </p:grpSpPr>
      <p:sp>
        <p:nvSpPr>
          <p:cNvPr id="35" name="Google Shape;35;p3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36"/>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37" name="Google Shape;37;p36"/>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6"/>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37"/>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7"/>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7"/>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p37"/>
          <p:cNvSpPr txBox="1"/>
          <p:nvPr>
            <p:ph idx="1" type="body"/>
          </p:nvPr>
        </p:nvSpPr>
        <p:spPr>
          <a:xfrm>
            <a:off x="691200" y="1393425"/>
            <a:ext cx="2501700" cy="2989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45" name="Google Shape;45;p37"/>
          <p:cNvSpPr txBox="1"/>
          <p:nvPr>
            <p:ph idx="2" type="body"/>
          </p:nvPr>
        </p:nvSpPr>
        <p:spPr>
          <a:xfrm>
            <a:off x="3321088" y="1393425"/>
            <a:ext cx="2501700" cy="2989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46" name="Google Shape;46;p37"/>
          <p:cNvSpPr txBox="1"/>
          <p:nvPr>
            <p:ph idx="3" type="body"/>
          </p:nvPr>
        </p:nvSpPr>
        <p:spPr>
          <a:xfrm>
            <a:off x="5950975" y="1393425"/>
            <a:ext cx="2501700" cy="2989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47" name="Google Shape;47;p37"/>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38"/>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8"/>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8"/>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38"/>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39"/>
          <p:cNvSpPr txBox="1"/>
          <p:nvPr>
            <p:ph idx="1" type="body"/>
          </p:nvPr>
        </p:nvSpPr>
        <p:spPr>
          <a:xfrm>
            <a:off x="457200" y="4258875"/>
            <a:ext cx="8229600" cy="7053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360"/>
              </a:spcBef>
              <a:spcAft>
                <a:spcPts val="0"/>
              </a:spcAft>
              <a:buClr>
                <a:schemeClr val="accent4"/>
              </a:buClr>
              <a:buSzPts val="1800"/>
              <a:buNone/>
              <a:defRPr sz="1800">
                <a:solidFill>
                  <a:schemeClr val="accent4"/>
                </a:solidFill>
              </a:defRPr>
            </a:lvl1pPr>
          </a:lstStyle>
          <a:p/>
        </p:txBody>
      </p:sp>
      <p:sp>
        <p:nvSpPr>
          <p:cNvPr id="55" name="Google Shape;55;p39"/>
          <p:cNvSpPr/>
          <p:nvPr/>
        </p:nvSpPr>
        <p:spPr>
          <a:xfrm>
            <a:off x="3805198" y="4212742"/>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9"/>
          <p:cNvSpPr/>
          <p:nvPr/>
        </p:nvSpPr>
        <p:spPr>
          <a:xfrm>
            <a:off x="-4" y="5040225"/>
            <a:ext cx="9144000" cy="103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9"/>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9pPr>
          </a:lstStyle>
          <a:p/>
        </p:txBody>
      </p:sp>
      <p:sp>
        <p:nvSpPr>
          <p:cNvPr id="7" name="Google Shape;7;p30"/>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1pPr>
            <a:lvl2pPr indent="-381000" lvl="1" marL="914400" marR="0" rtl="0" algn="l">
              <a:lnSpc>
                <a:spcPct val="100000"/>
              </a:lnSpc>
              <a:spcBef>
                <a:spcPts val="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2pPr>
            <a:lvl3pPr indent="-381000" lvl="2" marL="1371600" marR="0" rtl="0" algn="l">
              <a:lnSpc>
                <a:spcPct val="100000"/>
              </a:lnSpc>
              <a:spcBef>
                <a:spcPts val="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3pPr>
            <a:lvl4pPr indent="-381000" lvl="3" marL="18288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4pPr>
            <a:lvl5pPr indent="-381000" lvl="4" marL="22860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5pPr>
            <a:lvl6pPr indent="-381000" lvl="5" marL="27432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6pPr>
            <a:lvl7pPr indent="-381000" lvl="6" marL="32004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7pPr>
            <a:lvl8pPr indent="-381000" lvl="7" marL="36576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8pPr>
            <a:lvl9pPr indent="-381000" lvl="8" marL="41148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9pPr>
          </a:lstStyle>
          <a:p/>
        </p:txBody>
      </p:sp>
      <p:sp>
        <p:nvSpPr>
          <p:cNvPr id="8" name="Google Shape;8;p3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12325" y="2220413"/>
            <a:ext cx="5445900" cy="1804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Object Oriented Programming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b171da4bd2_1_12"/>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4</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Method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b171da4bd2_1_17"/>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5</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Inheritance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b171da4bd2_1_36"/>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t/>
            </a:r>
            <a:endParaRPr sz="9600">
              <a:solidFill>
                <a:schemeClr val="accent2"/>
              </a:solidFill>
            </a:endParaRPr>
          </a:p>
          <a:p>
            <a:pPr indent="0" lvl="0" marL="0" rtl="0" algn="r">
              <a:lnSpc>
                <a:spcPct val="100000"/>
              </a:lnSpc>
              <a:spcBef>
                <a:spcPts val="0"/>
              </a:spcBef>
              <a:spcAft>
                <a:spcPts val="0"/>
              </a:spcAft>
              <a:buSzPts val="4000"/>
              <a:buNone/>
            </a:pPr>
            <a:r>
              <a:rPr lang="en"/>
              <a:t>Sharing Session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idx="1" type="body"/>
          </p:nvPr>
        </p:nvSpPr>
        <p:spPr>
          <a:xfrm>
            <a:off x="3582259" y="907525"/>
            <a:ext cx="4809000" cy="325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b="1" lang="en" sz="4900"/>
              <a:t>Stay Hungry</a:t>
            </a:r>
            <a:endParaRPr b="1" sz="4900"/>
          </a:p>
          <a:p>
            <a:pPr indent="0" lvl="0" marL="0" rtl="0" algn="l">
              <a:lnSpc>
                <a:spcPct val="100000"/>
              </a:lnSpc>
              <a:spcBef>
                <a:spcPts val="600"/>
              </a:spcBef>
              <a:spcAft>
                <a:spcPts val="0"/>
              </a:spcAft>
              <a:buSzPts val="3000"/>
              <a:buNone/>
            </a:pPr>
            <a:r>
              <a:rPr b="1" lang="en" sz="4900"/>
              <a:t>Stay Foolish</a:t>
            </a:r>
            <a:endParaRPr b="1" sz="4900"/>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rPr i="1" lang="en" sz="2700"/>
              <a:t>Steve Jobs</a:t>
            </a:r>
            <a:endParaRPr i="1"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p:nvPr/>
        </p:nvSpPr>
        <p:spPr>
          <a:xfrm>
            <a:off x="0" y="0"/>
            <a:ext cx="9144000" cy="196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3"/>
          <p:cNvSpPr txBox="1"/>
          <p:nvPr>
            <p:ph idx="4294967295" type="ctrTitle"/>
          </p:nvPr>
        </p:nvSpPr>
        <p:spPr>
          <a:xfrm>
            <a:off x="582500" y="1390256"/>
            <a:ext cx="67461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Montserrat"/>
              <a:buNone/>
            </a:pPr>
            <a:r>
              <a:rPr b="1" i="0" lang="en" sz="12000" u="none" cap="none" strike="noStrike">
                <a:solidFill>
                  <a:schemeClr val="accent1"/>
                </a:solidFill>
                <a:latin typeface="Montserrat"/>
                <a:ea typeface="Montserrat"/>
                <a:cs typeface="Montserrat"/>
                <a:sym typeface="Montserrat"/>
              </a:rPr>
              <a:t>Thanks!</a:t>
            </a:r>
            <a:endParaRPr b="1" i="0" sz="12000" u="none" cap="none" strike="noStrike">
              <a:solidFill>
                <a:schemeClr val="accent1"/>
              </a:solidFill>
              <a:latin typeface="Montserrat"/>
              <a:ea typeface="Montserrat"/>
              <a:cs typeface="Montserrat"/>
              <a:sym typeface="Montserrat"/>
            </a:endParaRPr>
          </a:p>
        </p:txBody>
      </p:sp>
      <p:sp>
        <p:nvSpPr>
          <p:cNvPr id="144" name="Google Shape;144;p23"/>
          <p:cNvSpPr txBox="1"/>
          <p:nvPr>
            <p:ph idx="4294967295" type="subTitle"/>
          </p:nvPr>
        </p:nvSpPr>
        <p:spPr>
          <a:xfrm>
            <a:off x="701982" y="2188411"/>
            <a:ext cx="50253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2"/>
              </a:buClr>
              <a:buSzPts val="2400"/>
              <a:buFont typeface="Montserrat"/>
              <a:buNone/>
            </a:pPr>
            <a:r>
              <a:rPr b="1" i="0" lang="en" sz="4000" u="none" cap="none" strike="noStrike">
                <a:solidFill>
                  <a:schemeClr val="dk1"/>
                </a:solidFill>
                <a:latin typeface="Montserrat"/>
                <a:ea typeface="Montserrat"/>
                <a:cs typeface="Montserrat"/>
                <a:sym typeface="Montserrat"/>
              </a:rPr>
              <a:t>Any questions?</a:t>
            </a:r>
            <a:endParaRPr b="1" i="0" sz="4000" u="none" cap="none" strike="noStrike">
              <a:solidFill>
                <a:schemeClr val="dk1"/>
              </a:solidFill>
              <a:latin typeface="Montserrat"/>
              <a:ea typeface="Montserrat"/>
              <a:cs typeface="Montserrat"/>
              <a:sym typeface="Montserrat"/>
            </a:endParaRPr>
          </a:p>
        </p:txBody>
      </p:sp>
      <p:sp>
        <p:nvSpPr>
          <p:cNvPr id="145" name="Google Shape;145;p23"/>
          <p:cNvSpPr txBox="1"/>
          <p:nvPr>
            <p:ph idx="4294967295" type="body"/>
          </p:nvPr>
        </p:nvSpPr>
        <p:spPr>
          <a:xfrm>
            <a:off x="701975" y="3448988"/>
            <a:ext cx="6665100" cy="141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t>You can find me at</a:t>
            </a:r>
            <a:endParaRPr sz="2000"/>
          </a:p>
          <a:p>
            <a:pPr indent="0" lvl="0" marL="0" rtl="0" algn="l">
              <a:lnSpc>
                <a:spcPct val="100000"/>
              </a:lnSpc>
              <a:spcBef>
                <a:spcPts val="0"/>
              </a:spcBef>
              <a:spcAft>
                <a:spcPts val="0"/>
              </a:spcAft>
              <a:buSzPts val="2400"/>
              <a:buNone/>
            </a:pPr>
            <a:r>
              <a:rPr lang="en" sz="2000"/>
              <a:t>@shandytp (github/telegram)</a:t>
            </a:r>
            <a:endParaRPr sz="2000"/>
          </a:p>
          <a:p>
            <a:pPr indent="0" lvl="0" marL="0" rtl="0" algn="l">
              <a:lnSpc>
                <a:spcPct val="100000"/>
              </a:lnSpc>
              <a:spcBef>
                <a:spcPts val="0"/>
              </a:spcBef>
              <a:spcAft>
                <a:spcPts val="0"/>
              </a:spcAft>
              <a:buSzPts val="2400"/>
              <a:buNone/>
            </a:pPr>
            <a:r>
              <a:rPr lang="en" sz="2000"/>
              <a:t>shandytsalasa@gmail.com</a:t>
            </a:r>
            <a:endParaRPr sz="2000"/>
          </a:p>
        </p:txBody>
      </p:sp>
      <p:sp>
        <p:nvSpPr>
          <p:cNvPr id="146" name="Google Shape;146;p23"/>
          <p:cNvSpPr/>
          <p:nvPr/>
        </p:nvSpPr>
        <p:spPr>
          <a:xfrm>
            <a:off x="813273" y="3075198"/>
            <a:ext cx="1533600" cy="10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54F5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p:nvPr/>
        </p:nvSpPr>
        <p:spPr>
          <a:xfrm>
            <a:off x="0" y="0"/>
            <a:ext cx="9144000" cy="196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txBox="1"/>
          <p:nvPr>
            <p:ph idx="4294967295" type="ctrTitle"/>
          </p:nvPr>
        </p:nvSpPr>
        <p:spPr>
          <a:xfrm>
            <a:off x="582500" y="1390256"/>
            <a:ext cx="50253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Montserrat"/>
              <a:buNone/>
            </a:pPr>
            <a:r>
              <a:rPr b="1" i="0" lang="en" sz="12000" u="none" cap="none" strike="noStrike">
                <a:solidFill>
                  <a:schemeClr val="accent1"/>
                </a:solidFill>
                <a:latin typeface="Montserrat"/>
                <a:ea typeface="Montserrat"/>
                <a:cs typeface="Montserrat"/>
                <a:sym typeface="Montserrat"/>
              </a:rPr>
              <a:t>Hello!</a:t>
            </a:r>
            <a:endParaRPr b="1" i="0" sz="12000" u="none" cap="none" strike="noStrike">
              <a:solidFill>
                <a:schemeClr val="accent1"/>
              </a:solidFill>
              <a:latin typeface="Montserrat"/>
              <a:ea typeface="Montserrat"/>
              <a:cs typeface="Montserrat"/>
              <a:sym typeface="Montserrat"/>
            </a:endParaRPr>
          </a:p>
        </p:txBody>
      </p:sp>
      <p:sp>
        <p:nvSpPr>
          <p:cNvPr id="69" name="Google Shape;69;p3"/>
          <p:cNvSpPr txBox="1"/>
          <p:nvPr>
            <p:ph idx="4294967295" type="subTitle"/>
          </p:nvPr>
        </p:nvSpPr>
        <p:spPr>
          <a:xfrm>
            <a:off x="701975" y="2188400"/>
            <a:ext cx="7321200" cy="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2"/>
              </a:buClr>
              <a:buSzPts val="2400"/>
              <a:buFont typeface="Montserrat"/>
              <a:buNone/>
            </a:pPr>
            <a:r>
              <a:rPr b="1" i="0" lang="en" sz="4300" u="none" cap="none" strike="noStrike">
                <a:solidFill>
                  <a:schemeClr val="dk1"/>
                </a:solidFill>
                <a:latin typeface="Montserrat"/>
                <a:ea typeface="Montserrat"/>
                <a:cs typeface="Montserrat"/>
                <a:sym typeface="Montserrat"/>
              </a:rPr>
              <a:t>I am </a:t>
            </a:r>
            <a:r>
              <a:rPr b="1" lang="en" sz="4300"/>
              <a:t>Moch Shandy</a:t>
            </a:r>
            <a:endParaRPr b="1" sz="4300"/>
          </a:p>
          <a:p>
            <a:pPr indent="0" lvl="0" marL="0" marR="0" rtl="0" algn="l">
              <a:lnSpc>
                <a:spcPct val="100000"/>
              </a:lnSpc>
              <a:spcBef>
                <a:spcPts val="600"/>
              </a:spcBef>
              <a:spcAft>
                <a:spcPts val="0"/>
              </a:spcAft>
              <a:buClr>
                <a:schemeClr val="accent2"/>
              </a:buClr>
              <a:buSzPts val="2400"/>
              <a:buFont typeface="Montserrat"/>
              <a:buNone/>
            </a:pPr>
            <a:r>
              <a:rPr b="1" lang="en" sz="4300"/>
              <a:t>Tsalasa Putra</a:t>
            </a:r>
            <a:endParaRPr b="1" i="0" sz="4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800"/>
              <a:t>DISCLAIMER</a:t>
            </a:r>
            <a:endParaRPr sz="4800"/>
          </a:p>
        </p:txBody>
      </p:sp>
      <p:sp>
        <p:nvSpPr>
          <p:cNvPr id="75" name="Google Shape;75;p2"/>
          <p:cNvSpPr txBox="1"/>
          <p:nvPr/>
        </p:nvSpPr>
        <p:spPr>
          <a:xfrm>
            <a:off x="691200" y="1543001"/>
            <a:ext cx="5137500" cy="24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1600">
                <a:solidFill>
                  <a:schemeClr val="accent1"/>
                </a:solidFill>
                <a:latin typeface="Montserrat"/>
                <a:ea typeface="Montserrat"/>
                <a:cs typeface="Montserrat"/>
                <a:sym typeface="Montserrat"/>
              </a:rPr>
              <a:t>Pada materi ini lebih kearah practical OOP untuk Machine Learning atau common OOP, jadi kalau ingin belajar lebih </a:t>
            </a:r>
            <a:r>
              <a:rPr b="1" i="1" lang="en" sz="1600">
                <a:solidFill>
                  <a:schemeClr val="accent1"/>
                </a:solidFill>
                <a:latin typeface="Montserrat"/>
                <a:ea typeface="Montserrat"/>
                <a:cs typeface="Montserrat"/>
                <a:sym typeface="Montserrat"/>
              </a:rPr>
              <a:t>deep </a:t>
            </a:r>
            <a:r>
              <a:rPr b="1" lang="en" sz="1600">
                <a:solidFill>
                  <a:schemeClr val="accent1"/>
                </a:solidFill>
                <a:latin typeface="Montserrat"/>
                <a:ea typeface="Montserrat"/>
                <a:cs typeface="Montserrat"/>
                <a:sym typeface="Montserrat"/>
              </a:rPr>
              <a:t>tentang OOP di Python di akhir slide akan aku kasih referensi buat belajar.</a:t>
            </a:r>
            <a:endParaRPr b="0" sz="1600" u="none" cap="none" strike="noStrike">
              <a:solidFill>
                <a:srgbClr val="454F5B"/>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1"/>
              </a:buClr>
              <a:buSzPts val="1100"/>
              <a:buFont typeface="Arial"/>
              <a:buNone/>
            </a:pPr>
            <a:r>
              <a:t/>
            </a:r>
            <a:endParaRPr b="0" i="0" sz="1600" u="none" cap="none" strike="noStrike">
              <a:solidFill>
                <a:srgbClr val="454F5B"/>
              </a:solidFill>
              <a:latin typeface="Montserrat"/>
              <a:ea typeface="Montserrat"/>
              <a:cs typeface="Montserrat"/>
              <a:sym typeface="Montserrat"/>
            </a:endParaRPr>
          </a:p>
          <a:p>
            <a:pPr indent="0" lvl="0" marL="0" marR="0" rtl="0" algn="l">
              <a:lnSpc>
                <a:spcPct val="100000"/>
              </a:lnSpc>
              <a:spcBef>
                <a:spcPts val="600"/>
              </a:spcBef>
              <a:spcAft>
                <a:spcPts val="0"/>
              </a:spcAft>
              <a:buClr>
                <a:srgbClr val="000000"/>
              </a:buClr>
              <a:buSzPts val="1200"/>
              <a:buFont typeface="Arial"/>
              <a:buNone/>
            </a:pPr>
            <a:r>
              <a:t/>
            </a:r>
            <a:endParaRPr b="0" i="0" sz="1600" u="none" cap="none" strike="noStrike">
              <a:solidFill>
                <a:srgbClr val="454F5B"/>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Contents</a:t>
            </a:r>
            <a:endParaRPr/>
          </a:p>
        </p:txBody>
      </p:sp>
      <p:sp>
        <p:nvSpPr>
          <p:cNvPr id="81" name="Google Shape;81;p6"/>
          <p:cNvSpPr txBox="1"/>
          <p:nvPr>
            <p:ph idx="1" type="body"/>
          </p:nvPr>
        </p:nvSpPr>
        <p:spPr>
          <a:xfrm>
            <a:off x="691200" y="1282500"/>
            <a:ext cx="7761600" cy="2868900"/>
          </a:xfrm>
          <a:prstGeom prst="rect">
            <a:avLst/>
          </a:prstGeom>
          <a:noFill/>
          <a:ln>
            <a:noFill/>
          </a:ln>
        </p:spPr>
        <p:txBody>
          <a:bodyPr anchorCtr="0" anchor="t" bIns="91425" lIns="91425" spcFirstLastPara="1" rIns="91425" wrap="square" tIns="91425">
            <a:noAutofit/>
          </a:bodyPr>
          <a:lstStyle/>
          <a:p>
            <a:pPr indent="-400050" lvl="0" marL="457200" rtl="0" algn="l">
              <a:lnSpc>
                <a:spcPct val="100000"/>
              </a:lnSpc>
              <a:spcBef>
                <a:spcPts val="600"/>
              </a:spcBef>
              <a:spcAft>
                <a:spcPts val="0"/>
              </a:spcAft>
              <a:buSzPts val="2700"/>
              <a:buChar char="▣"/>
            </a:pPr>
            <a:r>
              <a:rPr lang="en" sz="2700"/>
              <a:t>Intro OOP (Object Oriented Programming)</a:t>
            </a:r>
            <a:endParaRPr sz="2700"/>
          </a:p>
          <a:p>
            <a:pPr indent="-400050" lvl="0" marL="457200" rtl="0" algn="l">
              <a:lnSpc>
                <a:spcPct val="100000"/>
              </a:lnSpc>
              <a:spcBef>
                <a:spcPts val="0"/>
              </a:spcBef>
              <a:spcAft>
                <a:spcPts val="0"/>
              </a:spcAft>
              <a:buSzPts val="2700"/>
              <a:buChar char="▣"/>
            </a:pPr>
            <a:r>
              <a:rPr lang="en" sz="2700"/>
              <a:t>OOP Concepts</a:t>
            </a:r>
            <a:endParaRPr sz="2700"/>
          </a:p>
          <a:p>
            <a:pPr indent="-400050" lvl="0" marL="457200" rtl="0" algn="l">
              <a:lnSpc>
                <a:spcPct val="100000"/>
              </a:lnSpc>
              <a:spcBef>
                <a:spcPts val="0"/>
              </a:spcBef>
              <a:spcAft>
                <a:spcPts val="0"/>
              </a:spcAft>
              <a:buSzPts val="2700"/>
              <a:buChar char="▣"/>
            </a:pPr>
            <a:r>
              <a:rPr lang="en" sz="2700"/>
              <a:t>Class</a:t>
            </a:r>
            <a:endParaRPr sz="2700"/>
          </a:p>
          <a:p>
            <a:pPr indent="-400050" lvl="0" marL="457200" rtl="0" algn="l">
              <a:lnSpc>
                <a:spcPct val="100000"/>
              </a:lnSpc>
              <a:spcBef>
                <a:spcPts val="0"/>
              </a:spcBef>
              <a:spcAft>
                <a:spcPts val="0"/>
              </a:spcAft>
              <a:buSzPts val="2700"/>
              <a:buChar char="▣"/>
            </a:pPr>
            <a:r>
              <a:rPr lang="en" sz="2700"/>
              <a:t>Attribute</a:t>
            </a:r>
            <a:endParaRPr sz="2700"/>
          </a:p>
          <a:p>
            <a:pPr indent="-400050" lvl="0" marL="457200" rtl="0" algn="l">
              <a:lnSpc>
                <a:spcPct val="100000"/>
              </a:lnSpc>
              <a:spcBef>
                <a:spcPts val="0"/>
              </a:spcBef>
              <a:spcAft>
                <a:spcPts val="0"/>
              </a:spcAft>
              <a:buSzPts val="2700"/>
              <a:buChar char="▣"/>
            </a:pPr>
            <a:r>
              <a:rPr lang="en" sz="2700"/>
              <a:t>Object</a:t>
            </a:r>
            <a:endParaRPr sz="2700"/>
          </a:p>
          <a:p>
            <a:pPr indent="-400050" lvl="0" marL="457200" rtl="0" algn="l">
              <a:lnSpc>
                <a:spcPct val="100000"/>
              </a:lnSpc>
              <a:spcBef>
                <a:spcPts val="0"/>
              </a:spcBef>
              <a:spcAft>
                <a:spcPts val="0"/>
              </a:spcAft>
              <a:buSzPts val="2700"/>
              <a:buChar char="▣"/>
            </a:pPr>
            <a:r>
              <a:rPr lang="en" sz="2700"/>
              <a:t>Method</a:t>
            </a:r>
            <a:endParaRPr sz="2700"/>
          </a:p>
          <a:p>
            <a:pPr indent="-400050" lvl="0" marL="457200" rtl="0" algn="l">
              <a:lnSpc>
                <a:spcPct val="100000"/>
              </a:lnSpc>
              <a:spcBef>
                <a:spcPts val="0"/>
              </a:spcBef>
              <a:spcAft>
                <a:spcPts val="0"/>
              </a:spcAft>
              <a:buSzPts val="2700"/>
              <a:buChar char="▣"/>
            </a:pPr>
            <a:r>
              <a:rPr lang="en" sz="2700"/>
              <a:t>Inheritance</a:t>
            </a:r>
            <a:endParaRPr sz="2700"/>
          </a:p>
          <a:p>
            <a:pPr indent="0" lvl="0" marL="0" rtl="0" algn="l">
              <a:lnSpc>
                <a:spcPct val="100000"/>
              </a:lnSpc>
              <a:spcBef>
                <a:spcPts val="600"/>
              </a:spcBef>
              <a:spcAft>
                <a:spcPts val="0"/>
              </a:spcAft>
              <a:buSzPts val="2400"/>
              <a:buNone/>
            </a:pPr>
            <a:r>
              <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t/>
            </a:r>
            <a:endParaRPr sz="9600">
              <a:solidFill>
                <a:schemeClr val="accent2"/>
              </a:solidFill>
            </a:endParaRPr>
          </a:p>
          <a:p>
            <a:pPr indent="0" lvl="0" marL="0" rtl="0" algn="r">
              <a:lnSpc>
                <a:spcPct val="100000"/>
              </a:lnSpc>
              <a:spcBef>
                <a:spcPts val="0"/>
              </a:spcBef>
              <a:spcAft>
                <a:spcPts val="0"/>
              </a:spcAft>
              <a:buSzPts val="4000"/>
              <a:buNone/>
            </a:pPr>
            <a:r>
              <a:rPr lang="en"/>
              <a:t>Intro OOP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b171da4bd2_1_2"/>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1</a:t>
            </a:r>
            <a:r>
              <a:rPr lang="en" sz="9600">
                <a:solidFill>
                  <a:schemeClr val="accent2"/>
                </a:solidFill>
              </a:rPr>
              <a:t>.</a:t>
            </a:r>
            <a:endParaRPr sz="9600">
              <a:solidFill>
                <a:schemeClr val="accent2"/>
              </a:solidFill>
            </a:endParaRPr>
          </a:p>
          <a:p>
            <a:pPr indent="0" lvl="0" marL="0" rtl="0" algn="l">
              <a:lnSpc>
                <a:spcPct val="100000"/>
              </a:lnSpc>
              <a:spcBef>
                <a:spcPts val="0"/>
              </a:spcBef>
              <a:spcAft>
                <a:spcPts val="0"/>
              </a:spcAft>
              <a:buSzPts val="4000"/>
              <a:buNone/>
            </a:pPr>
            <a:r>
              <a:rPr lang="en"/>
              <a:t>   </a:t>
            </a:r>
            <a:r>
              <a:rPr lang="en"/>
              <a:t>OOP Concepts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idx="4294967295" type="ctrTitle"/>
          </p:nvPr>
        </p:nvSpPr>
        <p:spPr>
          <a:xfrm>
            <a:off x="972900" y="2326294"/>
            <a:ext cx="71982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Montserrat"/>
              <a:buNone/>
            </a:pPr>
            <a:r>
              <a:rPr lang="en" sz="7200">
                <a:solidFill>
                  <a:srgbClr val="FFFFFF"/>
                </a:solidFill>
              </a:rPr>
              <a:t>OOP Concepts</a:t>
            </a:r>
            <a:endParaRPr b="1" i="0" sz="7200" u="none" cap="none" strike="noStrike">
              <a:solidFill>
                <a:srgbClr val="FFFFFF"/>
              </a:solidFill>
              <a:latin typeface="Montserrat"/>
              <a:ea typeface="Montserrat"/>
              <a:cs typeface="Montserrat"/>
              <a:sym typeface="Montserrat"/>
            </a:endParaRPr>
          </a:p>
        </p:txBody>
      </p:sp>
      <p:sp>
        <p:nvSpPr>
          <p:cNvPr id="97" name="Google Shape;97;p7"/>
          <p:cNvSpPr txBox="1"/>
          <p:nvPr>
            <p:ph idx="4294967295" type="subTitle"/>
          </p:nvPr>
        </p:nvSpPr>
        <p:spPr>
          <a:xfrm>
            <a:off x="972900" y="3411559"/>
            <a:ext cx="71982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2"/>
              </a:buClr>
              <a:buSzPts val="2400"/>
              <a:buFont typeface="Montserrat"/>
              <a:buNone/>
            </a:pPr>
            <a:r>
              <a:rPr lang="en" sz="3000"/>
              <a:t>OOP == Modular</a:t>
            </a:r>
            <a:endParaRPr b="0" i="0" sz="3000" u="none" cap="none" strike="noStrike">
              <a:solidFill>
                <a:schemeClr val="dk1"/>
              </a:solidFill>
              <a:latin typeface="Montserrat"/>
              <a:ea typeface="Montserrat"/>
              <a:cs typeface="Montserrat"/>
              <a:sym typeface="Montserrat"/>
            </a:endParaRPr>
          </a:p>
        </p:txBody>
      </p:sp>
      <p:grpSp>
        <p:nvGrpSpPr>
          <p:cNvPr id="98" name="Google Shape;98;p7"/>
          <p:cNvGrpSpPr/>
          <p:nvPr/>
        </p:nvGrpSpPr>
        <p:grpSpPr>
          <a:xfrm>
            <a:off x="3817597" y="676397"/>
            <a:ext cx="1508826" cy="1504565"/>
            <a:chOff x="3782700" y="1538287"/>
            <a:chExt cx="1578600" cy="1578601"/>
          </a:xfrm>
        </p:grpSpPr>
        <p:sp>
          <p:nvSpPr>
            <p:cNvPr id="99" name="Google Shape;99;p7"/>
            <p:cNvSpPr/>
            <p:nvPr/>
          </p:nvSpPr>
          <p:spPr>
            <a:xfrm>
              <a:off x="3782700" y="2757488"/>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
            <p:cNvSpPr/>
            <p:nvPr/>
          </p:nvSpPr>
          <p:spPr>
            <a:xfrm rot="-5400000">
              <a:off x="5001900" y="2757487"/>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7"/>
            <p:cNvSpPr/>
            <p:nvPr/>
          </p:nvSpPr>
          <p:spPr>
            <a:xfrm rot="5400000">
              <a:off x="3782700" y="1538288"/>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
            <p:cNvSpPr/>
            <p:nvPr/>
          </p:nvSpPr>
          <p:spPr>
            <a:xfrm rot="10800000">
              <a:off x="5001900" y="1538287"/>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7"/>
          <p:cNvGrpSpPr/>
          <p:nvPr/>
        </p:nvGrpSpPr>
        <p:grpSpPr>
          <a:xfrm>
            <a:off x="4155392" y="1082103"/>
            <a:ext cx="833210" cy="693159"/>
            <a:chOff x="1926350" y="995225"/>
            <a:chExt cx="428650" cy="356600"/>
          </a:xfrm>
        </p:grpSpPr>
        <p:sp>
          <p:nvSpPr>
            <p:cNvPr id="104" name="Google Shape;104;p7"/>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b171da4bd2_1_7"/>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2</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b171da4bd2_1_32"/>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3</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Attribute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