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345" r:id="rId1"/>
  </p:sldMasterIdLst>
  <p:notesMasterIdLst>
    <p:notesMasterId r:id="rId9"/>
  </p:notesMasterIdLst>
  <p:sldIdLst>
    <p:sldId id="619" r:id="rId2"/>
    <p:sldId id="618" r:id="rId3"/>
    <p:sldId id="620" r:id="rId4"/>
    <p:sldId id="621" r:id="rId5"/>
    <p:sldId id="616" r:id="rId6"/>
    <p:sldId id="615" r:id="rId7"/>
    <p:sldId id="586"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6">
          <p15:clr>
            <a:srgbClr val="A4A3A4"/>
          </p15:clr>
        </p15:guide>
        <p15:guide id="2" orient="horz" pos="528">
          <p15:clr>
            <a:srgbClr val="A4A3A4"/>
          </p15:clr>
        </p15:guide>
        <p15:guide id="3" pos="2880">
          <p15:clr>
            <a:srgbClr val="A4A3A4"/>
          </p15:clr>
        </p15:guide>
        <p15:guide id="4" pos="240">
          <p15:clr>
            <a:srgbClr val="A4A3A4"/>
          </p15:clr>
        </p15:guide>
        <p15:guide id="5" pos="192">
          <p15:clr>
            <a:srgbClr val="A4A3A4"/>
          </p15:clr>
        </p15:guide>
        <p15:guide id="6" pos="5520">
          <p15:clr>
            <a:srgbClr val="A4A3A4"/>
          </p15:clr>
        </p15:guide>
        <p15:guide id="7" orient="horz" pos="825">
          <p15:clr>
            <a:srgbClr val="A4A3A4"/>
          </p15:clr>
        </p15:guide>
        <p15:guide id="8" orient="horz" pos="480">
          <p15:clr>
            <a:srgbClr val="A4A3A4"/>
          </p15:clr>
        </p15:guide>
        <p15:guide id="9" pos="288">
          <p15:clr>
            <a:srgbClr val="A4A3A4"/>
          </p15:clr>
        </p15:guide>
        <p15:guide id="10" pos="556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11B22"/>
    <a:srgbClr val="D20000"/>
    <a:srgbClr val="FF1B22"/>
    <a:srgbClr val="009900"/>
    <a:srgbClr val="FCE4E5"/>
    <a:srgbClr val="000000"/>
    <a:srgbClr val="800000"/>
    <a:srgbClr val="339966"/>
    <a:srgbClr val="A8E2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2419" autoAdjust="0"/>
  </p:normalViewPr>
  <p:slideViewPr>
    <p:cSldViewPr showGuides="1">
      <p:cViewPr>
        <p:scale>
          <a:sx n="89" d="100"/>
          <a:sy n="89" d="100"/>
        </p:scale>
        <p:origin x="-1291" y="226"/>
      </p:cViewPr>
      <p:guideLst>
        <p:guide orient="horz" pos="336"/>
        <p:guide orient="horz" pos="528"/>
        <p:guide orient="horz" pos="825"/>
        <p:guide orient="horz" pos="480"/>
        <p:guide pos="2880"/>
        <p:guide pos="240"/>
        <p:guide pos="192"/>
        <p:guide pos="5520"/>
        <p:guide pos="288"/>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472" y="-84"/>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4484C-952C-4B1E-97B1-F0ADEC5BFBD6}"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FA20FB65-841E-465B-ABAC-2E581A09B788}">
      <dgm:prSet phldrT="[Text]" custT="1"/>
      <dgm:spPr/>
      <dgm:t>
        <a:bodyPr/>
        <a:lstStyle/>
        <a:p>
          <a:r>
            <a:rPr lang="en-US" sz="2000" b="1" dirty="0" smtClean="0">
              <a:ln/>
              <a:latin typeface="Arial Narrow" panose="020B0606020202030204" pitchFamily="34" charset="0"/>
            </a:rPr>
            <a:t>Benefits of Legal Insurance: </a:t>
          </a:r>
          <a:endParaRPr lang="en-US" sz="2000" b="1" dirty="0">
            <a:ln/>
            <a:latin typeface="Arial Narrow" panose="020B0606020202030204" pitchFamily="34" charset="0"/>
          </a:endParaRPr>
        </a:p>
      </dgm:t>
    </dgm:pt>
    <dgm:pt modelId="{6B8DF59B-0930-4961-A12E-D8B6689E9C58}" type="parTrans" cxnId="{A9434F8F-234C-46FF-963F-B4E258F8ED71}">
      <dgm:prSet/>
      <dgm:spPr/>
      <dgm:t>
        <a:bodyPr/>
        <a:lstStyle/>
        <a:p>
          <a:endParaRPr lang="en-US"/>
        </a:p>
      </dgm:t>
    </dgm:pt>
    <dgm:pt modelId="{70150208-D54C-4356-B0B0-26914C909B76}" type="sibTrans" cxnId="{A9434F8F-234C-46FF-963F-B4E258F8ED71}">
      <dgm:prSet/>
      <dgm:spPr/>
      <dgm:t>
        <a:bodyPr/>
        <a:lstStyle/>
        <a:p>
          <a:endParaRPr lang="en-US"/>
        </a:p>
      </dgm:t>
    </dgm:pt>
    <dgm:pt modelId="{DAE02965-E007-4BA0-B4F2-38D47766BE8B}">
      <dgm:prSet phldrT="[Text]" custT="1"/>
      <dgm:spPr/>
      <dgm:t>
        <a:bodyPr/>
        <a:lstStyle/>
        <a:p>
          <a:r>
            <a:rPr lang="en-US" sz="1400" dirty="0" smtClean="0">
              <a:latin typeface="Arial Narrow" panose="020B0606020202030204" pitchFamily="34" charset="0"/>
            </a:rPr>
            <a:t>Easy access to network attorneys without consultation fees or retainers.</a:t>
          </a:r>
        </a:p>
      </dgm:t>
    </dgm:pt>
    <dgm:pt modelId="{846D4099-8550-4E9A-8F01-C6F852EB49C9}" type="parTrans" cxnId="{BACA6C7F-8A18-4261-8DE9-3440698877AE}">
      <dgm:prSet/>
      <dgm:spPr/>
      <dgm:t>
        <a:bodyPr/>
        <a:lstStyle/>
        <a:p>
          <a:endParaRPr lang="en-US"/>
        </a:p>
      </dgm:t>
    </dgm:pt>
    <dgm:pt modelId="{F1FB1916-93A6-4207-8088-D1ECD3542520}" type="sibTrans" cxnId="{BACA6C7F-8A18-4261-8DE9-3440698877AE}">
      <dgm:prSet/>
      <dgm:spPr/>
      <dgm:t>
        <a:bodyPr/>
        <a:lstStyle/>
        <a:p>
          <a:endParaRPr lang="en-US"/>
        </a:p>
      </dgm:t>
    </dgm:pt>
    <dgm:pt modelId="{BD730B37-B757-4431-8C01-EEC35516B9B0}">
      <dgm:prSet custT="1"/>
      <dgm:spPr/>
      <dgm:t>
        <a:bodyPr/>
        <a:lstStyle/>
        <a:p>
          <a:endParaRPr lang="en-US" sz="1400" dirty="0" smtClean="0">
            <a:latin typeface="Arial Narrow" panose="020B0606020202030204" pitchFamily="34" charset="0"/>
          </a:endParaRPr>
        </a:p>
      </dgm:t>
    </dgm:pt>
    <dgm:pt modelId="{F1C4EB57-704D-4E91-8D4D-D5238037B52B}">
      <dgm:prSet custT="1"/>
      <dgm:spPr/>
      <dgm:t>
        <a:bodyPr/>
        <a:lstStyle/>
        <a:p>
          <a:endParaRPr lang="en-US" sz="1400" dirty="0" smtClean="0">
            <a:latin typeface="Arial Narrow" panose="020B0606020202030204" pitchFamily="34" charset="0"/>
          </a:endParaRPr>
        </a:p>
      </dgm:t>
    </dgm:pt>
    <dgm:pt modelId="{51F01F32-333D-4397-B45A-C0EBCD0C6C05}">
      <dgm:prSet custT="1"/>
      <dgm:spPr/>
      <dgm:t>
        <a:bodyPr/>
        <a:lstStyle/>
        <a:p>
          <a:r>
            <a:rPr lang="en-US" sz="2000" b="1" dirty="0" smtClean="0">
              <a:ln/>
              <a:latin typeface="Arial Narrow" panose="020B0606020202030204" pitchFamily="34" charset="0"/>
            </a:rPr>
            <a:t>Consider Legal Insurance if:</a:t>
          </a:r>
          <a:endParaRPr lang="en-US" sz="2000" b="1" dirty="0">
            <a:ln/>
            <a:latin typeface="Arial Narrow" panose="020B0606020202030204" pitchFamily="34" charset="0"/>
          </a:endParaRPr>
        </a:p>
      </dgm:t>
    </dgm:pt>
    <dgm:pt modelId="{495E6253-2263-4393-BC66-ED6D7A1950C7}" type="sibTrans" cxnId="{71C05499-5E41-47FB-9A00-FB8E9C4BAE16}">
      <dgm:prSet/>
      <dgm:spPr/>
      <dgm:t>
        <a:bodyPr/>
        <a:lstStyle/>
        <a:p>
          <a:endParaRPr lang="en-US"/>
        </a:p>
      </dgm:t>
    </dgm:pt>
    <dgm:pt modelId="{D7DBB04B-E98F-40EB-9019-8A4C5B1A542C}" type="parTrans" cxnId="{71C05499-5E41-47FB-9A00-FB8E9C4BAE16}">
      <dgm:prSet/>
      <dgm:spPr/>
      <dgm:t>
        <a:bodyPr/>
        <a:lstStyle/>
        <a:p>
          <a:endParaRPr lang="en-US"/>
        </a:p>
      </dgm:t>
    </dgm:pt>
    <dgm:pt modelId="{ACC4FA33-67DC-4FF5-ACC4-88E606676D0A}" type="sibTrans" cxnId="{B1FB20A4-DC1B-430C-A583-C2EA370168E9}">
      <dgm:prSet/>
      <dgm:spPr/>
      <dgm:t>
        <a:bodyPr/>
        <a:lstStyle/>
        <a:p>
          <a:endParaRPr lang="en-US"/>
        </a:p>
      </dgm:t>
    </dgm:pt>
    <dgm:pt modelId="{20FDA18A-24CD-4103-AC88-AC4F3F808A05}" type="parTrans" cxnId="{B1FB20A4-DC1B-430C-A583-C2EA370168E9}">
      <dgm:prSet/>
      <dgm:spPr/>
      <dgm:t>
        <a:bodyPr/>
        <a:lstStyle/>
        <a:p>
          <a:endParaRPr lang="en-US"/>
        </a:p>
      </dgm:t>
    </dgm:pt>
    <dgm:pt modelId="{79E54E7C-7B06-43DA-98E9-F6F1052CAF38}" type="sibTrans" cxnId="{ADC47BF6-4CF8-4955-8CCE-58B669FAA8A2}">
      <dgm:prSet/>
      <dgm:spPr/>
      <dgm:t>
        <a:bodyPr/>
        <a:lstStyle/>
        <a:p>
          <a:endParaRPr lang="en-US"/>
        </a:p>
      </dgm:t>
    </dgm:pt>
    <dgm:pt modelId="{018819C9-E984-4DDE-BFB9-E05248CF7762}" type="parTrans" cxnId="{ADC47BF6-4CF8-4955-8CCE-58B669FAA8A2}">
      <dgm:prSet/>
      <dgm:spPr/>
      <dgm:t>
        <a:bodyPr/>
        <a:lstStyle/>
        <a:p>
          <a:endParaRPr lang="en-US"/>
        </a:p>
      </dgm:t>
    </dgm:pt>
    <dgm:pt modelId="{98FCD353-745F-4B07-9A36-15B3BD18FD86}">
      <dgm:prSet custT="1"/>
      <dgm:spPr/>
      <dgm:t>
        <a:bodyPr/>
        <a:lstStyle/>
        <a:p>
          <a:r>
            <a:rPr lang="en-US" sz="1400" dirty="0" smtClean="0">
              <a:latin typeface="Arial Narrow" panose="020B0606020202030204" pitchFamily="34" charset="0"/>
            </a:rPr>
            <a:t>You feel overwhelmed when dealing with a legal issue.</a:t>
          </a:r>
        </a:p>
      </dgm:t>
    </dgm:pt>
    <dgm:pt modelId="{D1A8B3D6-DCD8-47DB-A604-D456B88FB420}" type="sibTrans" cxnId="{D785D2FB-00F5-4529-BB04-6FF904122BB6}">
      <dgm:prSet/>
      <dgm:spPr/>
      <dgm:t>
        <a:bodyPr/>
        <a:lstStyle/>
        <a:p>
          <a:endParaRPr lang="en-US"/>
        </a:p>
      </dgm:t>
    </dgm:pt>
    <dgm:pt modelId="{379996C4-42B0-4E04-8A3C-896A53BCC2F9}" type="parTrans" cxnId="{D785D2FB-00F5-4529-BB04-6FF904122BB6}">
      <dgm:prSet/>
      <dgm:spPr/>
      <dgm:t>
        <a:bodyPr/>
        <a:lstStyle/>
        <a:p>
          <a:endParaRPr lang="en-US"/>
        </a:p>
      </dgm:t>
    </dgm:pt>
    <dgm:pt modelId="{686EAB7E-1DFA-498E-8DF6-47168FFE55D4}">
      <dgm:prSet custT="1"/>
      <dgm:spPr/>
      <dgm:t>
        <a:bodyPr/>
        <a:lstStyle/>
        <a:p>
          <a:r>
            <a:rPr lang="en-US" sz="1400" dirty="0" smtClean="0">
              <a:latin typeface="Arial Narrow" panose="020B0606020202030204" pitchFamily="34" charset="0"/>
            </a:rPr>
            <a:t>Don’t know who to turn to for legal advise or planning for the future.</a:t>
          </a:r>
        </a:p>
      </dgm:t>
    </dgm:pt>
    <dgm:pt modelId="{90853555-7A75-4A30-AC39-F938CCA7AA92}" type="parTrans" cxnId="{12A42C16-8687-4F4E-9F1E-8C3574DDC7A1}">
      <dgm:prSet/>
      <dgm:spPr/>
      <dgm:t>
        <a:bodyPr/>
        <a:lstStyle/>
        <a:p>
          <a:endParaRPr lang="en-US"/>
        </a:p>
      </dgm:t>
    </dgm:pt>
    <dgm:pt modelId="{E67EEC82-9F55-4F2D-ACDA-6956F57D983F}" type="sibTrans" cxnId="{12A42C16-8687-4F4E-9F1E-8C3574DDC7A1}">
      <dgm:prSet/>
      <dgm:spPr/>
      <dgm:t>
        <a:bodyPr/>
        <a:lstStyle/>
        <a:p>
          <a:endParaRPr lang="en-US"/>
        </a:p>
      </dgm:t>
    </dgm:pt>
    <dgm:pt modelId="{32534330-BAA1-4EB3-9676-3C993737DEAD}">
      <dgm:prSet custT="1"/>
      <dgm:spPr/>
      <dgm:t>
        <a:bodyPr/>
        <a:lstStyle/>
        <a:p>
          <a:r>
            <a:rPr lang="en-US" sz="1400" dirty="0" smtClean="0">
              <a:latin typeface="Arial Narrow" panose="020B0606020202030204" pitchFamily="34" charset="0"/>
            </a:rPr>
            <a:t>Want to save time and money.</a:t>
          </a:r>
        </a:p>
      </dgm:t>
    </dgm:pt>
    <dgm:pt modelId="{0C2DC508-74DC-45F4-B897-BDCD9338DC79}" type="parTrans" cxnId="{E27EC7E4-F630-4234-89DD-4A680093B1F4}">
      <dgm:prSet/>
      <dgm:spPr/>
      <dgm:t>
        <a:bodyPr/>
        <a:lstStyle/>
        <a:p>
          <a:endParaRPr lang="en-US"/>
        </a:p>
      </dgm:t>
    </dgm:pt>
    <dgm:pt modelId="{641BF78F-147A-43E7-B522-E4BDED3BBE52}" type="sibTrans" cxnId="{E27EC7E4-F630-4234-89DD-4A680093B1F4}">
      <dgm:prSet/>
      <dgm:spPr/>
      <dgm:t>
        <a:bodyPr/>
        <a:lstStyle/>
        <a:p>
          <a:endParaRPr lang="en-US"/>
        </a:p>
      </dgm:t>
    </dgm:pt>
    <dgm:pt modelId="{2B57CCB5-FFBF-46A2-8E90-2C050CAA1913}">
      <dgm:prSet custT="1"/>
      <dgm:spPr/>
      <dgm:t>
        <a:bodyPr/>
        <a:lstStyle/>
        <a:p>
          <a:r>
            <a:rPr lang="en-US" sz="1400" dirty="0" smtClean="0">
              <a:latin typeface="Arial Narrow" panose="020B0606020202030204" pitchFamily="34" charset="0"/>
            </a:rPr>
            <a:t>More importantly, you want to manage the risk of unplanned legal costs.</a:t>
          </a:r>
        </a:p>
      </dgm:t>
    </dgm:pt>
    <dgm:pt modelId="{16428C6E-CD97-4228-8345-2BBB862FDC8D}" type="parTrans" cxnId="{3667013A-53D9-42CA-97DF-A65E63B4FC0B}">
      <dgm:prSet/>
      <dgm:spPr/>
      <dgm:t>
        <a:bodyPr/>
        <a:lstStyle/>
        <a:p>
          <a:endParaRPr lang="en-US"/>
        </a:p>
      </dgm:t>
    </dgm:pt>
    <dgm:pt modelId="{4AA2B942-4D7A-4CEF-886A-D2BDBC1531D2}" type="sibTrans" cxnId="{3667013A-53D9-42CA-97DF-A65E63B4FC0B}">
      <dgm:prSet/>
      <dgm:spPr/>
      <dgm:t>
        <a:bodyPr/>
        <a:lstStyle/>
        <a:p>
          <a:endParaRPr lang="en-US"/>
        </a:p>
      </dgm:t>
    </dgm:pt>
    <dgm:pt modelId="{ABC69D02-71EF-452A-98DB-017A8C050113}">
      <dgm:prSet phldrT="[Text]" custT="1"/>
      <dgm:spPr/>
      <dgm:t>
        <a:bodyPr/>
        <a:lstStyle/>
        <a:p>
          <a:r>
            <a:rPr lang="en-US" sz="1400" dirty="0" smtClean="0">
              <a:latin typeface="Arial Narrow" panose="020B0606020202030204" pitchFamily="34" charset="0"/>
            </a:rPr>
            <a:t>Peace of mind, since you are working with credentialed attorneys vetted by the carrier.</a:t>
          </a:r>
        </a:p>
      </dgm:t>
    </dgm:pt>
    <dgm:pt modelId="{8749E1C0-4453-4FB3-B6CA-A41EDF15B217}" type="parTrans" cxnId="{95F9C0C1-9269-429E-A20C-DC05CFD03EE9}">
      <dgm:prSet/>
      <dgm:spPr/>
      <dgm:t>
        <a:bodyPr/>
        <a:lstStyle/>
        <a:p>
          <a:endParaRPr lang="en-US"/>
        </a:p>
      </dgm:t>
    </dgm:pt>
    <dgm:pt modelId="{98E7C0F0-CF4C-4C50-A940-29C6924CCC8D}" type="sibTrans" cxnId="{95F9C0C1-9269-429E-A20C-DC05CFD03EE9}">
      <dgm:prSet/>
      <dgm:spPr/>
      <dgm:t>
        <a:bodyPr/>
        <a:lstStyle/>
        <a:p>
          <a:endParaRPr lang="en-US"/>
        </a:p>
      </dgm:t>
    </dgm:pt>
    <dgm:pt modelId="{C0994A6F-353D-44B4-A5DC-C4FF11E85A4F}">
      <dgm:prSet phldrT="[Text]" custT="1"/>
      <dgm:spPr/>
      <dgm:t>
        <a:bodyPr/>
        <a:lstStyle/>
        <a:p>
          <a:r>
            <a:rPr lang="en-US" sz="1400" dirty="0" smtClean="0">
              <a:latin typeface="Arial Narrow" panose="020B0606020202030204" pitchFamily="34" charset="0"/>
            </a:rPr>
            <a:t>Most carriers offers 24/7 Customer Service Support.</a:t>
          </a:r>
        </a:p>
      </dgm:t>
    </dgm:pt>
    <dgm:pt modelId="{35624101-C0DE-4DA9-9E78-2D7DC02B627C}" type="parTrans" cxnId="{99D9B815-4F4D-42EF-90DA-A3BFD4AA86AC}">
      <dgm:prSet/>
      <dgm:spPr/>
      <dgm:t>
        <a:bodyPr/>
        <a:lstStyle/>
        <a:p>
          <a:endParaRPr lang="en-US"/>
        </a:p>
      </dgm:t>
    </dgm:pt>
    <dgm:pt modelId="{2A678615-A1B2-4CF8-9C62-595F37A856C7}" type="sibTrans" cxnId="{99D9B815-4F4D-42EF-90DA-A3BFD4AA86AC}">
      <dgm:prSet/>
      <dgm:spPr/>
      <dgm:t>
        <a:bodyPr/>
        <a:lstStyle/>
        <a:p>
          <a:endParaRPr lang="en-US"/>
        </a:p>
      </dgm:t>
    </dgm:pt>
    <dgm:pt modelId="{75B1CCF0-1AC2-4BA7-8646-0E6F8C500A59}" type="pres">
      <dgm:prSet presAssocID="{79E4484C-952C-4B1E-97B1-F0ADEC5BFBD6}" presName="Name0" presStyleCnt="0">
        <dgm:presLayoutVars>
          <dgm:dir/>
          <dgm:resizeHandles val="exact"/>
        </dgm:presLayoutVars>
      </dgm:prSet>
      <dgm:spPr/>
      <dgm:t>
        <a:bodyPr/>
        <a:lstStyle/>
        <a:p>
          <a:endParaRPr lang="en-US"/>
        </a:p>
      </dgm:t>
    </dgm:pt>
    <dgm:pt modelId="{D8A5C513-B33F-40B7-90EF-FDEB7A294888}" type="pres">
      <dgm:prSet presAssocID="{51F01F32-333D-4397-B45A-C0EBCD0C6C05}" presName="node" presStyleLbl="node1" presStyleIdx="0" presStyleCnt="2" custScaleX="138409" custScaleY="98967" custLinFactNeighborX="-18771" custLinFactNeighborY="-517">
        <dgm:presLayoutVars>
          <dgm:bulletEnabled val="1"/>
        </dgm:presLayoutVars>
      </dgm:prSet>
      <dgm:spPr/>
      <dgm:t>
        <a:bodyPr/>
        <a:lstStyle/>
        <a:p>
          <a:endParaRPr lang="en-US"/>
        </a:p>
      </dgm:t>
    </dgm:pt>
    <dgm:pt modelId="{C73EDDDE-724B-4B43-85D7-71AAD3A79853}" type="pres">
      <dgm:prSet presAssocID="{495E6253-2263-4393-BC66-ED6D7A1950C7}" presName="sibTrans" presStyleCnt="0"/>
      <dgm:spPr/>
    </dgm:pt>
    <dgm:pt modelId="{24CD7BB4-D754-4E2B-A8C3-182731356BDA}" type="pres">
      <dgm:prSet presAssocID="{FA20FB65-841E-465B-ABAC-2E581A09B788}" presName="node" presStyleLbl="node1" presStyleIdx="1" presStyleCnt="2" custScaleX="139957" custScaleY="91390" custLinFactNeighborX="13784" custLinFactNeighborY="-269">
        <dgm:presLayoutVars>
          <dgm:bulletEnabled val="1"/>
        </dgm:presLayoutVars>
      </dgm:prSet>
      <dgm:spPr/>
      <dgm:t>
        <a:bodyPr/>
        <a:lstStyle/>
        <a:p>
          <a:endParaRPr lang="en-US"/>
        </a:p>
      </dgm:t>
    </dgm:pt>
  </dgm:ptLst>
  <dgm:cxnLst>
    <dgm:cxn modelId="{68BDE945-49E1-40A1-9C36-72AD9E754876}" type="presOf" srcId="{FA20FB65-841E-465B-ABAC-2E581A09B788}" destId="{24CD7BB4-D754-4E2B-A8C3-182731356BDA}" srcOrd="0" destOrd="0" presId="urn:microsoft.com/office/officeart/2005/8/layout/hList6"/>
    <dgm:cxn modelId="{95F9C0C1-9269-429E-A20C-DC05CFD03EE9}" srcId="{FA20FB65-841E-465B-ABAC-2E581A09B788}" destId="{ABC69D02-71EF-452A-98DB-017A8C050113}" srcOrd="1" destOrd="0" parTransId="{8749E1C0-4453-4FB3-B6CA-A41EDF15B217}" sibTransId="{98E7C0F0-CF4C-4C50-A940-29C6924CCC8D}"/>
    <dgm:cxn modelId="{ADC47BF6-4CF8-4955-8CCE-58B669FAA8A2}" srcId="{51F01F32-333D-4397-B45A-C0EBCD0C6C05}" destId="{F1C4EB57-704D-4E91-8D4D-D5238037B52B}" srcOrd="4" destOrd="0" parTransId="{018819C9-E984-4DDE-BFB9-E05248CF7762}" sibTransId="{79E54E7C-7B06-43DA-98E9-F6F1052CAF38}"/>
    <dgm:cxn modelId="{BACA6C7F-8A18-4261-8DE9-3440698877AE}" srcId="{FA20FB65-841E-465B-ABAC-2E581A09B788}" destId="{DAE02965-E007-4BA0-B4F2-38D47766BE8B}" srcOrd="0" destOrd="0" parTransId="{846D4099-8550-4E9A-8F01-C6F852EB49C9}" sibTransId="{F1FB1916-93A6-4207-8088-D1ECD3542520}"/>
    <dgm:cxn modelId="{5CD21C57-D5B5-489A-B7E3-319F84E37DAB}" type="presOf" srcId="{DAE02965-E007-4BA0-B4F2-38D47766BE8B}" destId="{24CD7BB4-D754-4E2B-A8C3-182731356BDA}" srcOrd="0" destOrd="1" presId="urn:microsoft.com/office/officeart/2005/8/layout/hList6"/>
    <dgm:cxn modelId="{470F22CB-0C18-46CF-BC02-068B3197DCBB}" type="presOf" srcId="{F1C4EB57-704D-4E91-8D4D-D5238037B52B}" destId="{D8A5C513-B33F-40B7-90EF-FDEB7A294888}" srcOrd="0" destOrd="5" presId="urn:microsoft.com/office/officeart/2005/8/layout/hList6"/>
    <dgm:cxn modelId="{2AB92195-BB1C-4BBA-A95B-D7C93B0627D7}" type="presOf" srcId="{C0994A6F-353D-44B4-A5DC-C4FF11E85A4F}" destId="{24CD7BB4-D754-4E2B-A8C3-182731356BDA}" srcOrd="0" destOrd="3" presId="urn:microsoft.com/office/officeart/2005/8/layout/hList6"/>
    <dgm:cxn modelId="{1F9E1E4F-0E41-4A5E-A158-4004A5AA904F}" type="presOf" srcId="{79E4484C-952C-4B1E-97B1-F0ADEC5BFBD6}" destId="{75B1CCF0-1AC2-4BA7-8646-0E6F8C500A59}" srcOrd="0" destOrd="0" presId="urn:microsoft.com/office/officeart/2005/8/layout/hList6"/>
    <dgm:cxn modelId="{12A42C16-8687-4F4E-9F1E-8C3574DDC7A1}" srcId="{51F01F32-333D-4397-B45A-C0EBCD0C6C05}" destId="{686EAB7E-1DFA-498E-8DF6-47168FFE55D4}" srcOrd="1" destOrd="0" parTransId="{90853555-7A75-4A30-AC39-F938CCA7AA92}" sibTransId="{E67EEC82-9F55-4F2D-ACDA-6956F57D983F}"/>
    <dgm:cxn modelId="{D785D2FB-00F5-4529-BB04-6FF904122BB6}" srcId="{51F01F32-333D-4397-B45A-C0EBCD0C6C05}" destId="{98FCD353-745F-4B07-9A36-15B3BD18FD86}" srcOrd="0" destOrd="0" parTransId="{379996C4-42B0-4E04-8A3C-896A53BCC2F9}" sibTransId="{D1A8B3D6-DCD8-47DB-A604-D456B88FB420}"/>
    <dgm:cxn modelId="{A9434F8F-234C-46FF-963F-B4E258F8ED71}" srcId="{79E4484C-952C-4B1E-97B1-F0ADEC5BFBD6}" destId="{FA20FB65-841E-465B-ABAC-2E581A09B788}" srcOrd="1" destOrd="0" parTransId="{6B8DF59B-0930-4961-A12E-D8B6689E9C58}" sibTransId="{70150208-D54C-4356-B0B0-26914C909B76}"/>
    <dgm:cxn modelId="{71C05499-5E41-47FB-9A00-FB8E9C4BAE16}" srcId="{79E4484C-952C-4B1E-97B1-F0ADEC5BFBD6}" destId="{51F01F32-333D-4397-B45A-C0EBCD0C6C05}" srcOrd="0" destOrd="0" parTransId="{D7DBB04B-E98F-40EB-9019-8A4C5B1A542C}" sibTransId="{495E6253-2263-4393-BC66-ED6D7A1950C7}"/>
    <dgm:cxn modelId="{530D87DB-E261-482D-B31F-02DE61A262D8}" type="presOf" srcId="{32534330-BAA1-4EB3-9676-3C993737DEAD}" destId="{D8A5C513-B33F-40B7-90EF-FDEB7A294888}" srcOrd="0" destOrd="3" presId="urn:microsoft.com/office/officeart/2005/8/layout/hList6"/>
    <dgm:cxn modelId="{99D9B815-4F4D-42EF-90DA-A3BFD4AA86AC}" srcId="{FA20FB65-841E-465B-ABAC-2E581A09B788}" destId="{C0994A6F-353D-44B4-A5DC-C4FF11E85A4F}" srcOrd="2" destOrd="0" parTransId="{35624101-C0DE-4DA9-9E78-2D7DC02B627C}" sibTransId="{2A678615-A1B2-4CF8-9C62-595F37A856C7}"/>
    <dgm:cxn modelId="{2CDD8799-DF71-4B15-82F6-7258D97656CC}" type="presOf" srcId="{ABC69D02-71EF-452A-98DB-017A8C050113}" destId="{24CD7BB4-D754-4E2B-A8C3-182731356BDA}" srcOrd="0" destOrd="2" presId="urn:microsoft.com/office/officeart/2005/8/layout/hList6"/>
    <dgm:cxn modelId="{090D932B-9246-4406-8240-439EAF880A45}" type="presOf" srcId="{51F01F32-333D-4397-B45A-C0EBCD0C6C05}" destId="{D8A5C513-B33F-40B7-90EF-FDEB7A294888}" srcOrd="0" destOrd="0" presId="urn:microsoft.com/office/officeart/2005/8/layout/hList6"/>
    <dgm:cxn modelId="{E27EC7E4-F630-4234-89DD-4A680093B1F4}" srcId="{51F01F32-333D-4397-B45A-C0EBCD0C6C05}" destId="{32534330-BAA1-4EB3-9676-3C993737DEAD}" srcOrd="2" destOrd="0" parTransId="{0C2DC508-74DC-45F4-B897-BDCD9338DC79}" sibTransId="{641BF78F-147A-43E7-B522-E4BDED3BBE52}"/>
    <dgm:cxn modelId="{B1FB20A4-DC1B-430C-A583-C2EA370168E9}" srcId="{51F01F32-333D-4397-B45A-C0EBCD0C6C05}" destId="{BD730B37-B757-4431-8C01-EEC35516B9B0}" srcOrd="5" destOrd="0" parTransId="{20FDA18A-24CD-4103-AC88-AC4F3F808A05}" sibTransId="{ACC4FA33-67DC-4FF5-ACC4-88E606676D0A}"/>
    <dgm:cxn modelId="{3667013A-53D9-42CA-97DF-A65E63B4FC0B}" srcId="{51F01F32-333D-4397-B45A-C0EBCD0C6C05}" destId="{2B57CCB5-FFBF-46A2-8E90-2C050CAA1913}" srcOrd="3" destOrd="0" parTransId="{16428C6E-CD97-4228-8345-2BBB862FDC8D}" sibTransId="{4AA2B942-4D7A-4CEF-886A-D2BDBC1531D2}"/>
    <dgm:cxn modelId="{774A2880-1665-4281-891D-C6DE5DDB6B0B}" type="presOf" srcId="{686EAB7E-1DFA-498E-8DF6-47168FFE55D4}" destId="{D8A5C513-B33F-40B7-90EF-FDEB7A294888}" srcOrd="0" destOrd="2" presId="urn:microsoft.com/office/officeart/2005/8/layout/hList6"/>
    <dgm:cxn modelId="{08B04488-0B67-4AB8-86BE-1C101600C970}" type="presOf" srcId="{98FCD353-745F-4B07-9A36-15B3BD18FD86}" destId="{D8A5C513-B33F-40B7-90EF-FDEB7A294888}" srcOrd="0" destOrd="1" presId="urn:microsoft.com/office/officeart/2005/8/layout/hList6"/>
    <dgm:cxn modelId="{909C4236-58C5-4A87-A354-F29FF759F30B}" type="presOf" srcId="{BD730B37-B757-4431-8C01-EEC35516B9B0}" destId="{D8A5C513-B33F-40B7-90EF-FDEB7A294888}" srcOrd="0" destOrd="6" presId="urn:microsoft.com/office/officeart/2005/8/layout/hList6"/>
    <dgm:cxn modelId="{B6C0182D-FDE5-4EAB-BC23-B263142B4A2B}" type="presOf" srcId="{2B57CCB5-FFBF-46A2-8E90-2C050CAA1913}" destId="{D8A5C513-B33F-40B7-90EF-FDEB7A294888}" srcOrd="0" destOrd="4" presId="urn:microsoft.com/office/officeart/2005/8/layout/hList6"/>
    <dgm:cxn modelId="{6E70D694-9CEE-4336-BE7C-2BA4D432B41D}" type="presParOf" srcId="{75B1CCF0-1AC2-4BA7-8646-0E6F8C500A59}" destId="{D8A5C513-B33F-40B7-90EF-FDEB7A294888}" srcOrd="0" destOrd="0" presId="urn:microsoft.com/office/officeart/2005/8/layout/hList6"/>
    <dgm:cxn modelId="{08C229B6-592D-4F25-A28E-07F56680F0ED}" type="presParOf" srcId="{75B1CCF0-1AC2-4BA7-8646-0E6F8C500A59}" destId="{C73EDDDE-724B-4B43-85D7-71AAD3A79853}" srcOrd="1" destOrd="0" presId="urn:microsoft.com/office/officeart/2005/8/layout/hList6"/>
    <dgm:cxn modelId="{80DD5B23-E6FD-47E4-99CF-D322B71DC731}" type="presParOf" srcId="{75B1CCF0-1AC2-4BA7-8646-0E6F8C500A59}" destId="{24CD7BB4-D754-4E2B-A8C3-182731356BDA}"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4484C-952C-4B1E-97B1-F0ADEC5BFBD6}"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6873F3D6-73CC-465A-8804-7034EEE8048E}">
      <dgm:prSet phldrT="[Text]" custT="1"/>
      <dgm:spPr/>
      <dgm:t>
        <a:bodyPr/>
        <a:lstStyle/>
        <a:p>
          <a:r>
            <a:rPr lang="en-US" sz="2200" b="1" dirty="0" smtClean="0">
              <a:ln/>
              <a:latin typeface="Arial Narrow" panose="020B0606020202030204" pitchFamily="34" charset="0"/>
            </a:rPr>
            <a:t>The Statistics </a:t>
          </a:r>
          <a:endParaRPr lang="en-US" sz="2200" b="1" dirty="0">
            <a:ln/>
            <a:latin typeface="Arial Narrow" panose="020B0606020202030204" pitchFamily="34" charset="0"/>
          </a:endParaRPr>
        </a:p>
      </dgm:t>
    </dgm:pt>
    <dgm:pt modelId="{0C6929CD-DAC2-44B7-858A-16EB19CAD8C0}" type="parTrans" cxnId="{97805C8B-9244-4572-8D75-7B6F8685583B}">
      <dgm:prSet/>
      <dgm:spPr/>
      <dgm:t>
        <a:bodyPr/>
        <a:lstStyle/>
        <a:p>
          <a:endParaRPr lang="en-US"/>
        </a:p>
      </dgm:t>
    </dgm:pt>
    <dgm:pt modelId="{69D9639A-FC5F-410E-A710-A87DFED9DFF0}" type="sibTrans" cxnId="{97805C8B-9244-4572-8D75-7B6F8685583B}">
      <dgm:prSet/>
      <dgm:spPr/>
      <dgm:t>
        <a:bodyPr/>
        <a:lstStyle/>
        <a:p>
          <a:endParaRPr lang="en-US"/>
        </a:p>
      </dgm:t>
    </dgm:pt>
    <dgm:pt modelId="{8F8729FF-D665-4595-B49A-2C3F754884D6}">
      <dgm:prSet phldrT="[Text]" custT="1"/>
      <dgm:spPr/>
      <dgm:t>
        <a:bodyPr/>
        <a:lstStyle/>
        <a:p>
          <a:r>
            <a:rPr lang="en-US" sz="1400" dirty="0" smtClean="0">
              <a:latin typeface="Arial Narrow" panose="020B0606020202030204" pitchFamily="34" charset="0"/>
            </a:rPr>
            <a:t>In 2016, approximately 16 billion was stolen from 15.4 million U.S. consumers.</a:t>
          </a:r>
        </a:p>
      </dgm:t>
    </dgm:pt>
    <dgm:pt modelId="{BC12EEA2-FEDF-46C8-AF46-EA14ADC6136C}" type="sibTrans" cxnId="{2D776D65-39C5-40EA-B2BB-CF6CBE1333D2}">
      <dgm:prSet/>
      <dgm:spPr/>
      <dgm:t>
        <a:bodyPr/>
        <a:lstStyle/>
        <a:p>
          <a:endParaRPr lang="en-US"/>
        </a:p>
      </dgm:t>
    </dgm:pt>
    <dgm:pt modelId="{34D3F912-77CF-45D1-935D-9B372FA78729}" type="parTrans" cxnId="{2D776D65-39C5-40EA-B2BB-CF6CBE1333D2}">
      <dgm:prSet/>
      <dgm:spPr/>
      <dgm:t>
        <a:bodyPr/>
        <a:lstStyle/>
        <a:p>
          <a:endParaRPr lang="en-US"/>
        </a:p>
      </dgm:t>
    </dgm:pt>
    <dgm:pt modelId="{FA20FB65-841E-465B-ABAC-2E581A09B788}">
      <dgm:prSet phldrT="[Text]" custT="1"/>
      <dgm:spPr/>
      <dgm:t>
        <a:bodyPr/>
        <a:lstStyle/>
        <a:p>
          <a:r>
            <a:rPr lang="en-US" sz="2200" b="1" dirty="0" smtClean="0">
              <a:ln/>
              <a:latin typeface="Arial Narrow" panose="020B0606020202030204" pitchFamily="34" charset="0"/>
            </a:rPr>
            <a:t>Enhanced Benefits </a:t>
          </a:r>
          <a:endParaRPr lang="en-US" sz="2200" b="1" dirty="0">
            <a:ln/>
            <a:latin typeface="Arial Narrow" panose="020B0606020202030204" pitchFamily="34" charset="0"/>
          </a:endParaRPr>
        </a:p>
      </dgm:t>
    </dgm:pt>
    <dgm:pt modelId="{6B8DF59B-0930-4961-A12E-D8B6689E9C58}" type="parTrans" cxnId="{A9434F8F-234C-46FF-963F-B4E258F8ED71}">
      <dgm:prSet/>
      <dgm:spPr/>
      <dgm:t>
        <a:bodyPr/>
        <a:lstStyle/>
        <a:p>
          <a:endParaRPr lang="en-US"/>
        </a:p>
      </dgm:t>
    </dgm:pt>
    <dgm:pt modelId="{70150208-D54C-4356-B0B0-26914C909B76}" type="sibTrans" cxnId="{A9434F8F-234C-46FF-963F-B4E258F8ED71}">
      <dgm:prSet/>
      <dgm:spPr/>
      <dgm:t>
        <a:bodyPr/>
        <a:lstStyle/>
        <a:p>
          <a:endParaRPr lang="en-US"/>
        </a:p>
      </dgm:t>
    </dgm:pt>
    <dgm:pt modelId="{DAE02965-E007-4BA0-B4F2-38D47766BE8B}">
      <dgm:prSet phldrT="[Text]" custT="1"/>
      <dgm:spPr/>
      <dgm:t>
        <a:bodyPr/>
        <a:lstStyle/>
        <a:p>
          <a:r>
            <a:rPr lang="en-US" sz="1400" dirty="0" smtClean="0">
              <a:latin typeface="Arial Narrow" panose="020B0606020202030204" pitchFamily="34" charset="0"/>
            </a:rPr>
            <a:t>Expert recovery support in the event of identity abuse or breach.</a:t>
          </a:r>
        </a:p>
      </dgm:t>
    </dgm:pt>
    <dgm:pt modelId="{846D4099-8550-4E9A-8F01-C6F852EB49C9}" type="parTrans" cxnId="{BACA6C7F-8A18-4261-8DE9-3440698877AE}">
      <dgm:prSet/>
      <dgm:spPr/>
      <dgm:t>
        <a:bodyPr/>
        <a:lstStyle/>
        <a:p>
          <a:endParaRPr lang="en-US"/>
        </a:p>
      </dgm:t>
    </dgm:pt>
    <dgm:pt modelId="{F1FB1916-93A6-4207-8088-D1ECD3542520}" type="sibTrans" cxnId="{BACA6C7F-8A18-4261-8DE9-3440698877AE}">
      <dgm:prSet/>
      <dgm:spPr/>
      <dgm:t>
        <a:bodyPr/>
        <a:lstStyle/>
        <a:p>
          <a:endParaRPr lang="en-US"/>
        </a:p>
      </dgm:t>
    </dgm:pt>
    <dgm:pt modelId="{51F01F32-333D-4397-B45A-C0EBCD0C6C05}">
      <dgm:prSet custT="1"/>
      <dgm:spPr/>
      <dgm:t>
        <a:bodyPr/>
        <a:lstStyle/>
        <a:p>
          <a:r>
            <a:rPr lang="en-US" sz="2200" b="1" dirty="0" smtClean="0">
              <a:ln/>
              <a:latin typeface="Arial Narrow" panose="020B0606020202030204" pitchFamily="34" charset="0"/>
            </a:rPr>
            <a:t>Basic Benefits</a:t>
          </a:r>
          <a:endParaRPr lang="en-US" sz="2200" b="1" dirty="0">
            <a:ln/>
            <a:latin typeface="Arial Narrow" panose="020B0606020202030204" pitchFamily="34" charset="0"/>
          </a:endParaRPr>
        </a:p>
      </dgm:t>
    </dgm:pt>
    <dgm:pt modelId="{D7DBB04B-E98F-40EB-9019-8A4C5B1A542C}" type="parTrans" cxnId="{71C05499-5E41-47FB-9A00-FB8E9C4BAE16}">
      <dgm:prSet/>
      <dgm:spPr/>
      <dgm:t>
        <a:bodyPr/>
        <a:lstStyle/>
        <a:p>
          <a:endParaRPr lang="en-US"/>
        </a:p>
      </dgm:t>
    </dgm:pt>
    <dgm:pt modelId="{495E6253-2263-4393-BC66-ED6D7A1950C7}" type="sibTrans" cxnId="{71C05499-5E41-47FB-9A00-FB8E9C4BAE16}">
      <dgm:prSet/>
      <dgm:spPr/>
      <dgm:t>
        <a:bodyPr/>
        <a:lstStyle/>
        <a:p>
          <a:endParaRPr lang="en-US"/>
        </a:p>
      </dgm:t>
    </dgm:pt>
    <dgm:pt modelId="{98FCD353-745F-4B07-9A36-15B3BD18FD86}">
      <dgm:prSet custT="1"/>
      <dgm:spPr/>
      <dgm:t>
        <a:bodyPr/>
        <a:lstStyle/>
        <a:p>
          <a:r>
            <a:rPr lang="en-US" sz="1400" dirty="0" smtClean="0">
              <a:latin typeface="Arial Narrow" panose="020B0606020202030204" pitchFamily="34" charset="0"/>
            </a:rPr>
            <a:t>Identity status check</a:t>
          </a:r>
        </a:p>
      </dgm:t>
    </dgm:pt>
    <dgm:pt modelId="{379996C4-42B0-4E04-8A3C-896A53BCC2F9}" type="parTrans" cxnId="{D785D2FB-00F5-4529-BB04-6FF904122BB6}">
      <dgm:prSet/>
      <dgm:spPr/>
      <dgm:t>
        <a:bodyPr/>
        <a:lstStyle/>
        <a:p>
          <a:endParaRPr lang="en-US"/>
        </a:p>
      </dgm:t>
    </dgm:pt>
    <dgm:pt modelId="{D1A8B3D6-DCD8-47DB-A604-D456B88FB420}" type="sibTrans" cxnId="{D785D2FB-00F5-4529-BB04-6FF904122BB6}">
      <dgm:prSet/>
      <dgm:spPr/>
      <dgm:t>
        <a:bodyPr/>
        <a:lstStyle/>
        <a:p>
          <a:endParaRPr lang="en-US"/>
        </a:p>
      </dgm:t>
    </dgm:pt>
    <dgm:pt modelId="{BD730B37-B757-4431-8C01-EEC35516B9B0}">
      <dgm:prSet custT="1"/>
      <dgm:spPr/>
      <dgm:t>
        <a:bodyPr/>
        <a:lstStyle/>
        <a:p>
          <a:endParaRPr lang="en-US" sz="1400" dirty="0" smtClean="0">
            <a:latin typeface="Arial Narrow" panose="020B0606020202030204" pitchFamily="34" charset="0"/>
          </a:endParaRPr>
        </a:p>
      </dgm:t>
    </dgm:pt>
    <dgm:pt modelId="{20FDA18A-24CD-4103-AC88-AC4F3F808A05}" type="parTrans" cxnId="{B1FB20A4-DC1B-430C-A583-C2EA370168E9}">
      <dgm:prSet/>
      <dgm:spPr/>
      <dgm:t>
        <a:bodyPr/>
        <a:lstStyle/>
        <a:p>
          <a:endParaRPr lang="en-US"/>
        </a:p>
      </dgm:t>
    </dgm:pt>
    <dgm:pt modelId="{ACC4FA33-67DC-4FF5-ACC4-88E606676D0A}" type="sibTrans" cxnId="{B1FB20A4-DC1B-430C-A583-C2EA370168E9}">
      <dgm:prSet/>
      <dgm:spPr/>
      <dgm:t>
        <a:bodyPr/>
        <a:lstStyle/>
        <a:p>
          <a:endParaRPr lang="en-US"/>
        </a:p>
      </dgm:t>
    </dgm:pt>
    <dgm:pt modelId="{93FC5F02-FE76-4797-90B6-0BDE6386B996}">
      <dgm:prSet custT="1"/>
      <dgm:spPr/>
      <dgm:t>
        <a:bodyPr/>
        <a:lstStyle/>
        <a:p>
          <a:r>
            <a:rPr lang="en-US" sz="1400" dirty="0" smtClean="0">
              <a:latin typeface="Arial Narrow" panose="020B0606020202030204" pitchFamily="34" charset="0"/>
            </a:rPr>
            <a:t>Comprehensive monitoring across multiple global data points.</a:t>
          </a:r>
        </a:p>
      </dgm:t>
    </dgm:pt>
    <dgm:pt modelId="{DDB2217C-9315-4237-9B36-5F5D14F7CDB9}" type="parTrans" cxnId="{07B70F09-0DA1-4576-BCCA-64E43223E9BC}">
      <dgm:prSet/>
      <dgm:spPr/>
    </dgm:pt>
    <dgm:pt modelId="{8D366019-BACB-4765-B942-49FD597CBFC4}" type="sibTrans" cxnId="{07B70F09-0DA1-4576-BCCA-64E43223E9BC}">
      <dgm:prSet/>
      <dgm:spPr/>
    </dgm:pt>
    <dgm:pt modelId="{8785FB0E-60D3-46DB-9FC5-80B802910579}">
      <dgm:prSet custT="1"/>
      <dgm:spPr/>
      <dgm:t>
        <a:bodyPr/>
        <a:lstStyle/>
        <a:p>
          <a:r>
            <a:rPr lang="en-US" sz="1400" dirty="0" smtClean="0">
              <a:latin typeface="Arial Narrow" panose="020B0606020202030204" pitchFamily="34" charset="0"/>
            </a:rPr>
            <a:t>Proactive notifications via text, email and/or phone.</a:t>
          </a:r>
        </a:p>
      </dgm:t>
    </dgm:pt>
    <dgm:pt modelId="{0E0D42DC-15C4-47D6-900B-2F9BC37C3EE1}" type="parTrans" cxnId="{CB1C43DC-7B81-4520-8CA7-0A4FCFB3525B}">
      <dgm:prSet/>
      <dgm:spPr/>
    </dgm:pt>
    <dgm:pt modelId="{07DCA2EB-CFEF-47D9-88CD-BCDD42096560}" type="sibTrans" cxnId="{CB1C43DC-7B81-4520-8CA7-0A4FCFB3525B}">
      <dgm:prSet/>
      <dgm:spPr/>
    </dgm:pt>
    <dgm:pt modelId="{5C318A20-7ACA-4212-B226-567463C46590}">
      <dgm:prSet custT="1"/>
      <dgm:spPr/>
      <dgm:t>
        <a:bodyPr/>
        <a:lstStyle/>
        <a:p>
          <a:r>
            <a:rPr lang="en-US" sz="1400" dirty="0" smtClean="0">
              <a:latin typeface="Arial Narrow" panose="020B0606020202030204" pitchFamily="34" charset="0"/>
            </a:rPr>
            <a:t>24/7 Support </a:t>
          </a:r>
        </a:p>
      </dgm:t>
    </dgm:pt>
    <dgm:pt modelId="{475BBA18-1C13-4313-B824-45D70E13A332}" type="parTrans" cxnId="{10C548BC-D295-4F4B-9B5D-6460A473D96C}">
      <dgm:prSet/>
      <dgm:spPr/>
    </dgm:pt>
    <dgm:pt modelId="{81A43D34-40A1-466C-8E6F-4FAAD0092F8E}" type="sibTrans" cxnId="{10C548BC-D295-4F4B-9B5D-6460A473D96C}">
      <dgm:prSet/>
      <dgm:spPr/>
    </dgm:pt>
    <dgm:pt modelId="{03C895CB-4605-49F9-9D35-DB02E1BC3B66}">
      <dgm:prSet phldrT="[Text]" custT="1"/>
      <dgm:spPr/>
      <dgm:t>
        <a:bodyPr/>
        <a:lstStyle/>
        <a:p>
          <a:r>
            <a:rPr lang="en-US" sz="1400" dirty="0" smtClean="0">
              <a:latin typeface="Arial Narrow" panose="020B0606020202030204" pitchFamily="34" charset="0"/>
            </a:rPr>
            <a:t>Identity Theft Insurance</a:t>
          </a:r>
        </a:p>
      </dgm:t>
    </dgm:pt>
    <dgm:pt modelId="{B1F9E09A-3BAA-48C9-B636-F2642DFEC6C3}" type="parTrans" cxnId="{C7F22504-8012-4FED-8E0F-F49700DF0ADD}">
      <dgm:prSet/>
      <dgm:spPr/>
    </dgm:pt>
    <dgm:pt modelId="{050B1CCC-F4B8-4425-BCEE-766EFDCE32BA}" type="sibTrans" cxnId="{C7F22504-8012-4FED-8E0F-F49700DF0ADD}">
      <dgm:prSet/>
      <dgm:spPr/>
    </dgm:pt>
    <dgm:pt modelId="{27524873-15D8-4F21-982D-BD0DD1CA2095}">
      <dgm:prSet phldrT="[Text]" custT="1"/>
      <dgm:spPr/>
      <dgm:t>
        <a:bodyPr/>
        <a:lstStyle/>
        <a:p>
          <a:r>
            <a:rPr lang="en-US" sz="1400" dirty="0" smtClean="0">
              <a:latin typeface="Arial Narrow" panose="020B0606020202030204" pitchFamily="34" charset="0"/>
            </a:rPr>
            <a:t>Lost wallet recovery</a:t>
          </a:r>
        </a:p>
      </dgm:t>
    </dgm:pt>
    <dgm:pt modelId="{817A36B7-A023-4436-A7B6-5D97BCCA42A4}" type="parTrans" cxnId="{8E9A41AE-3EDE-4333-A9B9-3095BEC23F97}">
      <dgm:prSet/>
      <dgm:spPr/>
    </dgm:pt>
    <dgm:pt modelId="{5D950838-BCE3-4A1C-9B6E-596346AAD777}" type="sibTrans" cxnId="{8E9A41AE-3EDE-4333-A9B9-3095BEC23F97}">
      <dgm:prSet/>
      <dgm:spPr/>
    </dgm:pt>
    <dgm:pt modelId="{68E6CA32-7FAB-43AE-AECD-1FB27C3CAD55}">
      <dgm:prSet phldrT="[Text]" custT="1"/>
      <dgm:spPr/>
      <dgm:t>
        <a:bodyPr/>
        <a:lstStyle/>
        <a:p>
          <a:r>
            <a:rPr lang="en-US" sz="1400" dirty="0" smtClean="0">
              <a:latin typeface="Arial Narrow" panose="020B0606020202030204" pitchFamily="34" charset="0"/>
            </a:rPr>
            <a:t>In the past 6 years, identity thieves have stolen over 107 billion.</a:t>
          </a:r>
        </a:p>
      </dgm:t>
    </dgm:pt>
    <dgm:pt modelId="{0A09161D-7BA7-44B9-9ED6-A602120002B5}" type="parTrans" cxnId="{EE29EA09-19C8-4B4F-9E77-195ECC1F56DD}">
      <dgm:prSet/>
      <dgm:spPr/>
    </dgm:pt>
    <dgm:pt modelId="{9D187982-9E3A-46D0-BA86-9E722B5AB059}" type="sibTrans" cxnId="{EE29EA09-19C8-4B4F-9E77-195ECC1F56DD}">
      <dgm:prSet/>
      <dgm:spPr/>
    </dgm:pt>
    <dgm:pt modelId="{7E2ECA41-51B8-4090-B5F2-DB0ADDBB2BF6}">
      <dgm:prSet phldrT="[Text]" custT="1"/>
      <dgm:spPr/>
      <dgm:t>
        <a:bodyPr/>
        <a:lstStyle/>
        <a:p>
          <a:r>
            <a:rPr lang="en-US" sz="1400" dirty="0" smtClean="0">
              <a:latin typeface="Arial Narrow" panose="020B0606020202030204" pitchFamily="34" charset="0"/>
            </a:rPr>
            <a:t>Incident rates up 16% over 2015.</a:t>
          </a:r>
        </a:p>
      </dgm:t>
    </dgm:pt>
    <dgm:pt modelId="{538860F9-9967-478D-A749-36BFE1981CDF}" type="parTrans" cxnId="{03F0A0D2-A843-491F-A274-F51E6C162FA4}">
      <dgm:prSet/>
      <dgm:spPr/>
    </dgm:pt>
    <dgm:pt modelId="{91CB2996-132C-4A20-8D68-E924B7F0F612}" type="sibTrans" cxnId="{03F0A0D2-A843-491F-A274-F51E6C162FA4}">
      <dgm:prSet/>
      <dgm:spPr/>
    </dgm:pt>
    <dgm:pt modelId="{75B1CCF0-1AC2-4BA7-8646-0E6F8C500A59}" type="pres">
      <dgm:prSet presAssocID="{79E4484C-952C-4B1E-97B1-F0ADEC5BFBD6}" presName="Name0" presStyleCnt="0">
        <dgm:presLayoutVars>
          <dgm:dir/>
          <dgm:resizeHandles val="exact"/>
        </dgm:presLayoutVars>
      </dgm:prSet>
      <dgm:spPr/>
      <dgm:t>
        <a:bodyPr/>
        <a:lstStyle/>
        <a:p>
          <a:endParaRPr lang="en-US"/>
        </a:p>
      </dgm:t>
    </dgm:pt>
    <dgm:pt modelId="{CAF679C9-1C97-4041-A959-62BBE7A0BC8C}" type="pres">
      <dgm:prSet presAssocID="{6873F3D6-73CC-465A-8804-7034EEE8048E}" presName="node" presStyleLbl="node1" presStyleIdx="0" presStyleCnt="3" custScaleX="148917" custLinFactNeighborX="-39180">
        <dgm:presLayoutVars>
          <dgm:bulletEnabled val="1"/>
        </dgm:presLayoutVars>
      </dgm:prSet>
      <dgm:spPr/>
      <dgm:t>
        <a:bodyPr/>
        <a:lstStyle/>
        <a:p>
          <a:endParaRPr lang="en-US"/>
        </a:p>
      </dgm:t>
    </dgm:pt>
    <dgm:pt modelId="{1D0BA0CD-3DA0-491E-929D-26557D3E865B}" type="pres">
      <dgm:prSet presAssocID="{69D9639A-FC5F-410E-A710-A87DFED9DFF0}" presName="sibTrans" presStyleCnt="0"/>
      <dgm:spPr/>
    </dgm:pt>
    <dgm:pt modelId="{D8A5C513-B33F-40B7-90EF-FDEB7A294888}" type="pres">
      <dgm:prSet presAssocID="{51F01F32-333D-4397-B45A-C0EBCD0C6C05}" presName="node" presStyleLbl="node1" presStyleIdx="1" presStyleCnt="3" custScaleX="146178" custScaleY="94444">
        <dgm:presLayoutVars>
          <dgm:bulletEnabled val="1"/>
        </dgm:presLayoutVars>
      </dgm:prSet>
      <dgm:spPr/>
      <dgm:t>
        <a:bodyPr/>
        <a:lstStyle/>
        <a:p>
          <a:endParaRPr lang="en-US"/>
        </a:p>
      </dgm:t>
    </dgm:pt>
    <dgm:pt modelId="{C73EDDDE-724B-4B43-85D7-71AAD3A79853}" type="pres">
      <dgm:prSet presAssocID="{495E6253-2263-4393-BC66-ED6D7A1950C7}" presName="sibTrans" presStyleCnt="0"/>
      <dgm:spPr/>
    </dgm:pt>
    <dgm:pt modelId="{24CD7BB4-D754-4E2B-A8C3-182731356BDA}" type="pres">
      <dgm:prSet presAssocID="{FA20FB65-841E-465B-ABAC-2E581A09B788}" presName="node" presStyleLbl="node1" presStyleIdx="2" presStyleCnt="3" custScaleX="139957" custScaleY="88889" custLinFactNeighborX="54">
        <dgm:presLayoutVars>
          <dgm:bulletEnabled val="1"/>
        </dgm:presLayoutVars>
      </dgm:prSet>
      <dgm:spPr/>
      <dgm:t>
        <a:bodyPr/>
        <a:lstStyle/>
        <a:p>
          <a:endParaRPr lang="en-US"/>
        </a:p>
      </dgm:t>
    </dgm:pt>
  </dgm:ptLst>
  <dgm:cxnLst>
    <dgm:cxn modelId="{07B70F09-0DA1-4576-BCCA-64E43223E9BC}" srcId="{51F01F32-333D-4397-B45A-C0EBCD0C6C05}" destId="{93FC5F02-FE76-4797-90B6-0BDE6386B996}" srcOrd="1" destOrd="0" parTransId="{DDB2217C-9315-4237-9B36-5F5D14F7CDB9}" sibTransId="{8D366019-BACB-4765-B942-49FD597CBFC4}"/>
    <dgm:cxn modelId="{3E89A08A-5AB6-4D7D-B899-F4F4CF7303BD}" type="presOf" srcId="{98FCD353-745F-4B07-9A36-15B3BD18FD86}" destId="{D8A5C513-B33F-40B7-90EF-FDEB7A294888}" srcOrd="0" destOrd="1" presId="urn:microsoft.com/office/officeart/2005/8/layout/hList6"/>
    <dgm:cxn modelId="{51BE65D0-C650-48C3-B121-B6AE17B57808}" type="presOf" srcId="{6873F3D6-73CC-465A-8804-7034EEE8048E}" destId="{CAF679C9-1C97-4041-A959-62BBE7A0BC8C}" srcOrd="0" destOrd="0" presId="urn:microsoft.com/office/officeart/2005/8/layout/hList6"/>
    <dgm:cxn modelId="{D785D2FB-00F5-4529-BB04-6FF904122BB6}" srcId="{51F01F32-333D-4397-B45A-C0EBCD0C6C05}" destId="{98FCD353-745F-4B07-9A36-15B3BD18FD86}" srcOrd="0" destOrd="0" parTransId="{379996C4-42B0-4E04-8A3C-896A53BCC2F9}" sibTransId="{D1A8B3D6-DCD8-47DB-A604-D456B88FB420}"/>
    <dgm:cxn modelId="{A9434F8F-234C-46FF-963F-B4E258F8ED71}" srcId="{79E4484C-952C-4B1E-97B1-F0ADEC5BFBD6}" destId="{FA20FB65-841E-465B-ABAC-2E581A09B788}" srcOrd="2" destOrd="0" parTransId="{6B8DF59B-0930-4961-A12E-D8B6689E9C58}" sibTransId="{70150208-D54C-4356-B0B0-26914C909B76}"/>
    <dgm:cxn modelId="{D4E417F5-9803-4D3A-8998-558A647A4743}" type="presOf" srcId="{79E4484C-952C-4B1E-97B1-F0ADEC5BFBD6}" destId="{75B1CCF0-1AC2-4BA7-8646-0E6F8C500A59}" srcOrd="0" destOrd="0" presId="urn:microsoft.com/office/officeart/2005/8/layout/hList6"/>
    <dgm:cxn modelId="{B5578D2D-B12C-4145-96AA-55BF0B887469}" type="presOf" srcId="{8785FB0E-60D3-46DB-9FC5-80B802910579}" destId="{D8A5C513-B33F-40B7-90EF-FDEB7A294888}" srcOrd="0" destOrd="3" presId="urn:microsoft.com/office/officeart/2005/8/layout/hList6"/>
    <dgm:cxn modelId="{2D776D65-39C5-40EA-B2BB-CF6CBE1333D2}" srcId="{6873F3D6-73CC-465A-8804-7034EEE8048E}" destId="{8F8729FF-D665-4595-B49A-2C3F754884D6}" srcOrd="0" destOrd="0" parTransId="{34D3F912-77CF-45D1-935D-9B372FA78729}" sibTransId="{BC12EEA2-FEDF-46C8-AF46-EA14ADC6136C}"/>
    <dgm:cxn modelId="{03F0A0D2-A843-491F-A274-F51E6C162FA4}" srcId="{6873F3D6-73CC-465A-8804-7034EEE8048E}" destId="{7E2ECA41-51B8-4090-B5F2-DB0ADDBB2BF6}" srcOrd="2" destOrd="0" parTransId="{538860F9-9967-478D-A749-36BFE1981CDF}" sibTransId="{91CB2996-132C-4A20-8D68-E924B7F0F612}"/>
    <dgm:cxn modelId="{10C548BC-D295-4F4B-9B5D-6460A473D96C}" srcId="{51F01F32-333D-4397-B45A-C0EBCD0C6C05}" destId="{5C318A20-7ACA-4212-B226-567463C46590}" srcOrd="3" destOrd="0" parTransId="{475BBA18-1C13-4313-B824-45D70E13A332}" sibTransId="{81A43D34-40A1-466C-8E6F-4FAAD0092F8E}"/>
    <dgm:cxn modelId="{CB1C43DC-7B81-4520-8CA7-0A4FCFB3525B}" srcId="{51F01F32-333D-4397-B45A-C0EBCD0C6C05}" destId="{8785FB0E-60D3-46DB-9FC5-80B802910579}" srcOrd="2" destOrd="0" parTransId="{0E0D42DC-15C4-47D6-900B-2F9BC37C3EE1}" sibTransId="{07DCA2EB-CFEF-47D9-88CD-BCDD42096560}"/>
    <dgm:cxn modelId="{BACA6C7F-8A18-4261-8DE9-3440698877AE}" srcId="{FA20FB65-841E-465B-ABAC-2E581A09B788}" destId="{DAE02965-E007-4BA0-B4F2-38D47766BE8B}" srcOrd="0" destOrd="0" parTransId="{846D4099-8550-4E9A-8F01-C6F852EB49C9}" sibTransId="{F1FB1916-93A6-4207-8088-D1ECD3542520}"/>
    <dgm:cxn modelId="{8E9A41AE-3EDE-4333-A9B9-3095BEC23F97}" srcId="{FA20FB65-841E-465B-ABAC-2E581A09B788}" destId="{27524873-15D8-4F21-982D-BD0DD1CA2095}" srcOrd="2" destOrd="0" parTransId="{817A36B7-A023-4436-A7B6-5D97BCCA42A4}" sibTransId="{5D950838-BCE3-4A1C-9B6E-596346AAD777}"/>
    <dgm:cxn modelId="{15CEBE91-B78E-4717-96C1-2F813D88F7F3}" type="presOf" srcId="{68E6CA32-7FAB-43AE-AECD-1FB27C3CAD55}" destId="{CAF679C9-1C97-4041-A959-62BBE7A0BC8C}" srcOrd="0" destOrd="2" presId="urn:microsoft.com/office/officeart/2005/8/layout/hList6"/>
    <dgm:cxn modelId="{C7F22504-8012-4FED-8E0F-F49700DF0ADD}" srcId="{FA20FB65-841E-465B-ABAC-2E581A09B788}" destId="{03C895CB-4605-49F9-9D35-DB02E1BC3B66}" srcOrd="1" destOrd="0" parTransId="{B1F9E09A-3BAA-48C9-B636-F2642DFEC6C3}" sibTransId="{050B1CCC-F4B8-4425-BCEE-766EFDCE32BA}"/>
    <dgm:cxn modelId="{EE29EA09-19C8-4B4F-9E77-195ECC1F56DD}" srcId="{6873F3D6-73CC-465A-8804-7034EEE8048E}" destId="{68E6CA32-7FAB-43AE-AECD-1FB27C3CAD55}" srcOrd="1" destOrd="0" parTransId="{0A09161D-7BA7-44B9-9ED6-A602120002B5}" sibTransId="{9D187982-9E3A-46D0-BA86-9E722B5AB059}"/>
    <dgm:cxn modelId="{11FDA137-4ED3-4E9B-989C-09FD25462E90}" type="presOf" srcId="{27524873-15D8-4F21-982D-BD0DD1CA2095}" destId="{24CD7BB4-D754-4E2B-A8C3-182731356BDA}" srcOrd="0" destOrd="3" presId="urn:microsoft.com/office/officeart/2005/8/layout/hList6"/>
    <dgm:cxn modelId="{0EFA5412-0159-47BB-8681-0E50FFD89322}" type="presOf" srcId="{8F8729FF-D665-4595-B49A-2C3F754884D6}" destId="{CAF679C9-1C97-4041-A959-62BBE7A0BC8C}" srcOrd="0" destOrd="1" presId="urn:microsoft.com/office/officeart/2005/8/layout/hList6"/>
    <dgm:cxn modelId="{27CEADF3-7F85-4D94-B7F3-DC057C148F21}" type="presOf" srcId="{5C318A20-7ACA-4212-B226-567463C46590}" destId="{D8A5C513-B33F-40B7-90EF-FDEB7A294888}" srcOrd="0" destOrd="4" presId="urn:microsoft.com/office/officeart/2005/8/layout/hList6"/>
    <dgm:cxn modelId="{97805C8B-9244-4572-8D75-7B6F8685583B}" srcId="{79E4484C-952C-4B1E-97B1-F0ADEC5BFBD6}" destId="{6873F3D6-73CC-465A-8804-7034EEE8048E}" srcOrd="0" destOrd="0" parTransId="{0C6929CD-DAC2-44B7-858A-16EB19CAD8C0}" sibTransId="{69D9639A-FC5F-410E-A710-A87DFED9DFF0}"/>
    <dgm:cxn modelId="{B1FB20A4-DC1B-430C-A583-C2EA370168E9}" srcId="{51F01F32-333D-4397-B45A-C0EBCD0C6C05}" destId="{BD730B37-B757-4431-8C01-EEC35516B9B0}" srcOrd="4" destOrd="0" parTransId="{20FDA18A-24CD-4103-AC88-AC4F3F808A05}" sibTransId="{ACC4FA33-67DC-4FF5-ACC4-88E606676D0A}"/>
    <dgm:cxn modelId="{5894D642-B54B-40DC-ABDE-6E798DCB8731}" type="presOf" srcId="{DAE02965-E007-4BA0-B4F2-38D47766BE8B}" destId="{24CD7BB4-D754-4E2B-A8C3-182731356BDA}" srcOrd="0" destOrd="1" presId="urn:microsoft.com/office/officeart/2005/8/layout/hList6"/>
    <dgm:cxn modelId="{61A7D002-B3E6-4D7E-B3D7-6CA38B3C3966}" type="presOf" srcId="{51F01F32-333D-4397-B45A-C0EBCD0C6C05}" destId="{D8A5C513-B33F-40B7-90EF-FDEB7A294888}" srcOrd="0" destOrd="0" presId="urn:microsoft.com/office/officeart/2005/8/layout/hList6"/>
    <dgm:cxn modelId="{71C05499-5E41-47FB-9A00-FB8E9C4BAE16}" srcId="{79E4484C-952C-4B1E-97B1-F0ADEC5BFBD6}" destId="{51F01F32-333D-4397-B45A-C0EBCD0C6C05}" srcOrd="1" destOrd="0" parTransId="{D7DBB04B-E98F-40EB-9019-8A4C5B1A542C}" sibTransId="{495E6253-2263-4393-BC66-ED6D7A1950C7}"/>
    <dgm:cxn modelId="{5D72C46C-D177-41F5-BDDA-8F1103901AB3}" type="presOf" srcId="{93FC5F02-FE76-4797-90B6-0BDE6386B996}" destId="{D8A5C513-B33F-40B7-90EF-FDEB7A294888}" srcOrd="0" destOrd="2" presId="urn:microsoft.com/office/officeart/2005/8/layout/hList6"/>
    <dgm:cxn modelId="{6534E65A-1D2D-48F6-AAD7-270DD14C55F7}" type="presOf" srcId="{FA20FB65-841E-465B-ABAC-2E581A09B788}" destId="{24CD7BB4-D754-4E2B-A8C3-182731356BDA}" srcOrd="0" destOrd="0" presId="urn:microsoft.com/office/officeart/2005/8/layout/hList6"/>
    <dgm:cxn modelId="{77BC3FD9-FF13-4AA7-B4F2-33DCE3542340}" type="presOf" srcId="{BD730B37-B757-4431-8C01-EEC35516B9B0}" destId="{D8A5C513-B33F-40B7-90EF-FDEB7A294888}" srcOrd="0" destOrd="5" presId="urn:microsoft.com/office/officeart/2005/8/layout/hList6"/>
    <dgm:cxn modelId="{97ECA828-2CDC-4985-8015-6F16AAEBF61C}" type="presOf" srcId="{03C895CB-4605-49F9-9D35-DB02E1BC3B66}" destId="{24CD7BB4-D754-4E2B-A8C3-182731356BDA}" srcOrd="0" destOrd="2" presId="urn:microsoft.com/office/officeart/2005/8/layout/hList6"/>
    <dgm:cxn modelId="{33F51944-2137-40ED-BF27-D71437A757C9}" type="presOf" srcId="{7E2ECA41-51B8-4090-B5F2-DB0ADDBB2BF6}" destId="{CAF679C9-1C97-4041-A959-62BBE7A0BC8C}" srcOrd="0" destOrd="3" presId="urn:microsoft.com/office/officeart/2005/8/layout/hList6"/>
    <dgm:cxn modelId="{F5AEDDFC-9CF4-4667-A213-EDD53BC18C60}" type="presParOf" srcId="{75B1CCF0-1AC2-4BA7-8646-0E6F8C500A59}" destId="{CAF679C9-1C97-4041-A959-62BBE7A0BC8C}" srcOrd="0" destOrd="0" presId="urn:microsoft.com/office/officeart/2005/8/layout/hList6"/>
    <dgm:cxn modelId="{4B9CB75E-E589-48DD-A5D9-BDAB44301E74}" type="presParOf" srcId="{75B1CCF0-1AC2-4BA7-8646-0E6F8C500A59}" destId="{1D0BA0CD-3DA0-491E-929D-26557D3E865B}" srcOrd="1" destOrd="0" presId="urn:microsoft.com/office/officeart/2005/8/layout/hList6"/>
    <dgm:cxn modelId="{0BA91117-2AC3-4990-8A96-3FAFF3631410}" type="presParOf" srcId="{75B1CCF0-1AC2-4BA7-8646-0E6F8C500A59}" destId="{D8A5C513-B33F-40B7-90EF-FDEB7A294888}" srcOrd="2" destOrd="0" presId="urn:microsoft.com/office/officeart/2005/8/layout/hList6"/>
    <dgm:cxn modelId="{E7B641B7-B085-4EAD-97C3-16CE33FC757C}" type="presParOf" srcId="{75B1CCF0-1AC2-4BA7-8646-0E6F8C500A59}" destId="{C73EDDDE-724B-4B43-85D7-71AAD3A79853}" srcOrd="3" destOrd="0" presId="urn:microsoft.com/office/officeart/2005/8/layout/hList6"/>
    <dgm:cxn modelId="{D59B4048-9735-45E5-AD74-D2DE20C92B25}" type="presParOf" srcId="{75B1CCF0-1AC2-4BA7-8646-0E6F8C500A59}" destId="{24CD7BB4-D754-4E2B-A8C3-182731356BDA}"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D6A7F8-19F4-456D-BDA0-28E2A7F80ED9}"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n-US"/>
        </a:p>
      </dgm:t>
    </dgm:pt>
    <dgm:pt modelId="{686CB8D0-423D-4C74-A194-0CE1CFE6346E}">
      <dgm:prSet phldrT="[Text]" custT="1"/>
      <dgm:spPr/>
      <dgm:t>
        <a:bodyPr/>
        <a:lstStyle/>
        <a:p>
          <a:r>
            <a:rPr lang="en-US" sz="1800" dirty="0" smtClean="0">
              <a:solidFill>
                <a:schemeClr val="tx1"/>
              </a:solidFill>
              <a:latin typeface="Arial Narrow" panose="020B0606020202030204" pitchFamily="34" charset="0"/>
            </a:rPr>
            <a:t>Monitor Credit Reports</a:t>
          </a:r>
          <a:endParaRPr lang="en-US" sz="1800" dirty="0">
            <a:solidFill>
              <a:schemeClr val="tx1"/>
            </a:solidFill>
            <a:latin typeface="Arial Narrow" panose="020B0606020202030204" pitchFamily="34" charset="0"/>
          </a:endParaRPr>
        </a:p>
      </dgm:t>
    </dgm:pt>
    <dgm:pt modelId="{3C742573-DF57-46AE-BA04-D97448515E04}" type="parTrans" cxnId="{2C7C2938-4D9C-49FF-928D-2651B6D46A45}">
      <dgm:prSet/>
      <dgm:spPr/>
      <dgm:t>
        <a:bodyPr/>
        <a:lstStyle/>
        <a:p>
          <a:endParaRPr lang="en-US"/>
        </a:p>
      </dgm:t>
    </dgm:pt>
    <dgm:pt modelId="{162E8A9D-ECB4-422B-9952-A0E36C920FDB}" type="sibTrans" cxnId="{2C7C2938-4D9C-49FF-928D-2651B6D46A45}">
      <dgm:prSet/>
      <dgm:spPr/>
      <dgm:t>
        <a:bodyPr/>
        <a:lstStyle/>
        <a:p>
          <a:endParaRPr lang="en-US" dirty="0"/>
        </a:p>
      </dgm:t>
    </dgm:pt>
    <dgm:pt modelId="{E3C7DEAB-FC97-49DE-9786-861E29D16857}">
      <dgm:prSet phldrT="[Text]" custT="1"/>
      <dgm:spPr/>
      <dgm:t>
        <a:bodyPr/>
        <a:lstStyle/>
        <a:p>
          <a:pPr algn="l"/>
          <a:r>
            <a:rPr lang="en-US" sz="1400" b="1" i="1" dirty="0" smtClean="0">
              <a:latin typeface="Arial Narrow" panose="020B0606020202030204" pitchFamily="34" charset="0"/>
            </a:rPr>
            <a:t>Identity theft protection </a:t>
          </a:r>
          <a:r>
            <a:rPr lang="en-US" sz="1400" b="0" i="0" dirty="0" smtClean="0">
              <a:latin typeface="Arial Narrow" panose="020B0606020202030204" pitchFamily="34" charset="0"/>
            </a:rPr>
            <a:t>can alert you of any suspicious activities on your credit reports.</a:t>
          </a:r>
          <a:endParaRPr lang="en-US" sz="1400" b="0" i="0" dirty="0">
            <a:latin typeface="Arial Narrow" panose="020B0606020202030204" pitchFamily="34" charset="0"/>
          </a:endParaRPr>
        </a:p>
      </dgm:t>
    </dgm:pt>
    <dgm:pt modelId="{11652735-713A-4E49-8E20-118608FB0E7E}" type="parTrans" cxnId="{4D144191-CC67-433F-BF3A-A64C6ACBD628}">
      <dgm:prSet/>
      <dgm:spPr/>
      <dgm:t>
        <a:bodyPr/>
        <a:lstStyle/>
        <a:p>
          <a:endParaRPr lang="en-US"/>
        </a:p>
      </dgm:t>
    </dgm:pt>
    <dgm:pt modelId="{5CAB77BD-D1FC-4B18-88E2-A0BA708EB29B}" type="sibTrans" cxnId="{4D144191-CC67-433F-BF3A-A64C6ACBD628}">
      <dgm:prSet/>
      <dgm:spPr/>
      <dgm:t>
        <a:bodyPr/>
        <a:lstStyle/>
        <a:p>
          <a:endParaRPr lang="en-US"/>
        </a:p>
      </dgm:t>
    </dgm:pt>
    <dgm:pt modelId="{8BA4FCCC-4ECE-47B1-96EB-4A2B7291110F}">
      <dgm:prSet phldrT="[Text]" custT="1"/>
      <dgm:spPr/>
      <dgm:t>
        <a:bodyPr/>
        <a:lstStyle/>
        <a:p>
          <a:r>
            <a:rPr lang="en-US" sz="1800" dirty="0" smtClean="0">
              <a:latin typeface="Arial Narrow" panose="020B0606020202030204" pitchFamily="34" charset="0"/>
            </a:rPr>
            <a:t>Monitor the Financials</a:t>
          </a:r>
          <a:endParaRPr lang="en-US" sz="1800" dirty="0">
            <a:latin typeface="Arial Narrow" panose="020B0606020202030204" pitchFamily="34" charset="0"/>
          </a:endParaRPr>
        </a:p>
      </dgm:t>
    </dgm:pt>
    <dgm:pt modelId="{2295AE8E-5E3B-4573-B92F-23BC032BC885}" type="parTrans" cxnId="{3B8FAF51-A6E7-4618-AB1A-EB16F2BA2E03}">
      <dgm:prSet/>
      <dgm:spPr/>
      <dgm:t>
        <a:bodyPr/>
        <a:lstStyle/>
        <a:p>
          <a:endParaRPr lang="en-US"/>
        </a:p>
      </dgm:t>
    </dgm:pt>
    <dgm:pt modelId="{8C5EC7EA-EEEE-4D5D-8943-AC771145E9F8}" type="sibTrans" cxnId="{3B8FAF51-A6E7-4618-AB1A-EB16F2BA2E03}">
      <dgm:prSet/>
      <dgm:spPr/>
      <dgm:t>
        <a:bodyPr/>
        <a:lstStyle/>
        <a:p>
          <a:endParaRPr lang="en-US" dirty="0"/>
        </a:p>
      </dgm:t>
    </dgm:pt>
    <dgm:pt modelId="{8F9043F3-712D-4785-B214-C0FF2D435B67}">
      <dgm:prSet phldrT="[Text]" custT="1"/>
      <dgm:spPr/>
      <dgm:t>
        <a:bodyPr/>
        <a:lstStyle/>
        <a:p>
          <a:pPr algn="l"/>
          <a:r>
            <a:rPr lang="en-US" sz="1400" b="1" i="1" dirty="0" smtClean="0">
              <a:latin typeface="Arial Narrow" panose="020B0606020202030204" pitchFamily="34" charset="0"/>
            </a:rPr>
            <a:t>Most plans </a:t>
          </a:r>
          <a:r>
            <a:rPr lang="en-US" sz="1400" b="0" i="0" dirty="0" smtClean="0">
              <a:latin typeface="Arial Narrow" panose="020B0606020202030204" pitchFamily="34" charset="0"/>
            </a:rPr>
            <a:t>will monitor your other financials.  Such as credit cards, loan applications and bank accounts filed in your name.</a:t>
          </a:r>
          <a:endParaRPr lang="en-US" sz="1400" b="0" i="0" dirty="0">
            <a:latin typeface="Arial Narrow" panose="020B0606020202030204" pitchFamily="34" charset="0"/>
          </a:endParaRPr>
        </a:p>
      </dgm:t>
    </dgm:pt>
    <dgm:pt modelId="{7AA81F66-DCBD-4755-8D41-A2AED6B1BF4B}" type="parTrans" cxnId="{4E5DDAAB-506C-4778-A1A1-2A51F84B0A72}">
      <dgm:prSet/>
      <dgm:spPr/>
      <dgm:t>
        <a:bodyPr/>
        <a:lstStyle/>
        <a:p>
          <a:endParaRPr lang="en-US"/>
        </a:p>
      </dgm:t>
    </dgm:pt>
    <dgm:pt modelId="{E07FF0C6-B888-4E87-ABD9-0CAA707FBB7B}" type="sibTrans" cxnId="{4E5DDAAB-506C-4778-A1A1-2A51F84B0A72}">
      <dgm:prSet/>
      <dgm:spPr/>
      <dgm:t>
        <a:bodyPr/>
        <a:lstStyle/>
        <a:p>
          <a:endParaRPr lang="en-US"/>
        </a:p>
      </dgm:t>
    </dgm:pt>
    <dgm:pt modelId="{6F4EC773-4B92-47D9-A911-BAEC2D17234C}">
      <dgm:prSet phldrT="[Text]" custT="1"/>
      <dgm:spPr/>
      <dgm:t>
        <a:bodyPr/>
        <a:lstStyle/>
        <a:p>
          <a:r>
            <a:rPr lang="en-US" sz="1800" b="0" dirty="0" smtClean="0">
              <a:solidFill>
                <a:schemeClr val="tx1"/>
              </a:solidFill>
              <a:latin typeface="Arial Narrow" panose="020B0606020202030204" pitchFamily="34" charset="0"/>
            </a:rPr>
            <a:t>Monitor Personal Information</a:t>
          </a:r>
          <a:endParaRPr lang="en-US" sz="1800" b="0" dirty="0">
            <a:solidFill>
              <a:schemeClr val="tx1"/>
            </a:solidFill>
            <a:latin typeface="Arial Narrow" panose="020B0606020202030204" pitchFamily="34" charset="0"/>
          </a:endParaRPr>
        </a:p>
      </dgm:t>
    </dgm:pt>
    <dgm:pt modelId="{B34B5684-143A-401D-99E0-694538A8DEA0}" type="parTrans" cxnId="{3FDD1D00-11DA-4E22-9F10-5391E3AFBA0C}">
      <dgm:prSet/>
      <dgm:spPr/>
      <dgm:t>
        <a:bodyPr/>
        <a:lstStyle/>
        <a:p>
          <a:endParaRPr lang="en-US"/>
        </a:p>
      </dgm:t>
    </dgm:pt>
    <dgm:pt modelId="{A1E0CB39-BBEC-4042-AF59-31D89B616A57}" type="sibTrans" cxnId="{3FDD1D00-11DA-4E22-9F10-5391E3AFBA0C}">
      <dgm:prSet/>
      <dgm:spPr/>
      <dgm:t>
        <a:bodyPr/>
        <a:lstStyle/>
        <a:p>
          <a:endParaRPr lang="en-US" dirty="0"/>
        </a:p>
      </dgm:t>
    </dgm:pt>
    <dgm:pt modelId="{DEE8E78A-B655-4607-B634-DDFD346A44FF}">
      <dgm:prSet phldrT="[Text]" custT="1"/>
      <dgm:spPr/>
      <dgm:t>
        <a:bodyPr/>
        <a:lstStyle/>
        <a:p>
          <a:r>
            <a:rPr lang="en-US" sz="1400" b="1" i="1" dirty="0" smtClean="0">
              <a:latin typeface="Arial Narrow" panose="020B0606020202030204" pitchFamily="34" charset="0"/>
            </a:rPr>
            <a:t>The best services </a:t>
          </a:r>
          <a:r>
            <a:rPr lang="en-US" sz="1400" b="0" dirty="0" smtClean="0">
              <a:latin typeface="Arial Narrow" panose="020B0606020202030204" pitchFamily="34" charset="0"/>
            </a:rPr>
            <a:t>will monitor your Social Security number, your drivers license, public and medical records.</a:t>
          </a:r>
          <a:r>
            <a:rPr lang="en-US" sz="1400" b="1" dirty="0" smtClean="0">
              <a:latin typeface="Arial Narrow" panose="020B0606020202030204" pitchFamily="34" charset="0"/>
            </a:rPr>
            <a:t>  </a:t>
          </a:r>
          <a:endParaRPr lang="en-US" sz="1400" dirty="0">
            <a:latin typeface="Arial Narrow" panose="020B0606020202030204" pitchFamily="34" charset="0"/>
          </a:endParaRPr>
        </a:p>
      </dgm:t>
    </dgm:pt>
    <dgm:pt modelId="{0E5CB756-5D5E-467A-BBDA-A3BC51DD1492}" type="parTrans" cxnId="{FF7C5B52-37B7-4370-98C8-608302BB8BFA}">
      <dgm:prSet/>
      <dgm:spPr/>
      <dgm:t>
        <a:bodyPr/>
        <a:lstStyle/>
        <a:p>
          <a:endParaRPr lang="en-US"/>
        </a:p>
      </dgm:t>
    </dgm:pt>
    <dgm:pt modelId="{BB9E5469-D1B9-40DB-87FA-9BF6AEEC900C}" type="sibTrans" cxnId="{FF7C5B52-37B7-4370-98C8-608302BB8BFA}">
      <dgm:prSet/>
      <dgm:spPr/>
      <dgm:t>
        <a:bodyPr/>
        <a:lstStyle/>
        <a:p>
          <a:endParaRPr lang="en-US"/>
        </a:p>
      </dgm:t>
    </dgm:pt>
    <dgm:pt modelId="{D603FA95-F851-4049-B359-0A49DC5D065A}" type="pres">
      <dgm:prSet presAssocID="{76D6A7F8-19F4-456D-BDA0-28E2A7F80ED9}" presName="Name0" presStyleCnt="0">
        <dgm:presLayoutVars>
          <dgm:chMax/>
          <dgm:chPref/>
          <dgm:dir/>
          <dgm:animLvl val="lvl"/>
        </dgm:presLayoutVars>
      </dgm:prSet>
      <dgm:spPr/>
      <dgm:t>
        <a:bodyPr/>
        <a:lstStyle/>
        <a:p>
          <a:endParaRPr lang="en-US"/>
        </a:p>
      </dgm:t>
    </dgm:pt>
    <dgm:pt modelId="{F0B8237B-7A26-4C63-8B62-B27B30523E5A}" type="pres">
      <dgm:prSet presAssocID="{686CB8D0-423D-4C74-A194-0CE1CFE6346E}" presName="composite" presStyleCnt="0"/>
      <dgm:spPr/>
      <dgm:t>
        <a:bodyPr/>
        <a:lstStyle/>
        <a:p>
          <a:endParaRPr lang="en-US"/>
        </a:p>
      </dgm:t>
    </dgm:pt>
    <dgm:pt modelId="{7B0A212F-72A5-4EC9-81F3-2EB14E19D20F}" type="pres">
      <dgm:prSet presAssocID="{686CB8D0-423D-4C74-A194-0CE1CFE6346E}" presName="Parent1" presStyleLbl="node1" presStyleIdx="0" presStyleCnt="6">
        <dgm:presLayoutVars>
          <dgm:chMax val="1"/>
          <dgm:chPref val="1"/>
          <dgm:bulletEnabled val="1"/>
        </dgm:presLayoutVars>
      </dgm:prSet>
      <dgm:spPr/>
      <dgm:t>
        <a:bodyPr/>
        <a:lstStyle/>
        <a:p>
          <a:endParaRPr lang="en-US"/>
        </a:p>
      </dgm:t>
    </dgm:pt>
    <dgm:pt modelId="{161FE7BA-279E-493B-8CAA-2A23AC1B6611}" type="pres">
      <dgm:prSet presAssocID="{686CB8D0-423D-4C74-A194-0CE1CFE6346E}" presName="Childtext1" presStyleLbl="revTx" presStyleIdx="0" presStyleCnt="3">
        <dgm:presLayoutVars>
          <dgm:chMax val="0"/>
          <dgm:chPref val="0"/>
          <dgm:bulletEnabled val="1"/>
        </dgm:presLayoutVars>
      </dgm:prSet>
      <dgm:spPr/>
      <dgm:t>
        <a:bodyPr/>
        <a:lstStyle/>
        <a:p>
          <a:endParaRPr lang="en-US"/>
        </a:p>
      </dgm:t>
    </dgm:pt>
    <dgm:pt modelId="{C1E21316-A075-4C3F-95AA-9A4A9AAB0740}" type="pres">
      <dgm:prSet presAssocID="{686CB8D0-423D-4C74-A194-0CE1CFE6346E}" presName="BalanceSpacing" presStyleCnt="0"/>
      <dgm:spPr/>
      <dgm:t>
        <a:bodyPr/>
        <a:lstStyle/>
        <a:p>
          <a:endParaRPr lang="en-US"/>
        </a:p>
      </dgm:t>
    </dgm:pt>
    <dgm:pt modelId="{5019697B-57E1-4BA9-8B44-59FDF7FD396A}" type="pres">
      <dgm:prSet presAssocID="{686CB8D0-423D-4C74-A194-0CE1CFE6346E}" presName="BalanceSpacing1" presStyleCnt="0"/>
      <dgm:spPr/>
      <dgm:t>
        <a:bodyPr/>
        <a:lstStyle/>
        <a:p>
          <a:endParaRPr lang="en-US"/>
        </a:p>
      </dgm:t>
    </dgm:pt>
    <dgm:pt modelId="{02E157F5-50AB-40B6-9D79-DDD9A840EF37}" type="pres">
      <dgm:prSet presAssocID="{162E8A9D-ECB4-422B-9952-A0E36C920FDB}" presName="Accent1Text" presStyleLbl="node1" presStyleIdx="1" presStyleCnt="6"/>
      <dgm:spPr/>
      <dgm:t>
        <a:bodyPr/>
        <a:lstStyle/>
        <a:p>
          <a:endParaRPr lang="en-US"/>
        </a:p>
      </dgm:t>
    </dgm:pt>
    <dgm:pt modelId="{1CD172EE-E252-4D11-B120-702E912D1446}" type="pres">
      <dgm:prSet presAssocID="{162E8A9D-ECB4-422B-9952-A0E36C920FDB}" presName="spaceBetweenRectangles" presStyleCnt="0"/>
      <dgm:spPr/>
      <dgm:t>
        <a:bodyPr/>
        <a:lstStyle/>
        <a:p>
          <a:endParaRPr lang="en-US"/>
        </a:p>
      </dgm:t>
    </dgm:pt>
    <dgm:pt modelId="{572836AF-4EFA-485A-90B5-DC644A697568}" type="pres">
      <dgm:prSet presAssocID="{8BA4FCCC-4ECE-47B1-96EB-4A2B7291110F}" presName="composite" presStyleCnt="0"/>
      <dgm:spPr/>
      <dgm:t>
        <a:bodyPr/>
        <a:lstStyle/>
        <a:p>
          <a:endParaRPr lang="en-US"/>
        </a:p>
      </dgm:t>
    </dgm:pt>
    <dgm:pt modelId="{4E786C73-980D-4F3C-B777-1580CA902939}" type="pres">
      <dgm:prSet presAssocID="{8BA4FCCC-4ECE-47B1-96EB-4A2B7291110F}" presName="Parent1" presStyleLbl="node1" presStyleIdx="2" presStyleCnt="6">
        <dgm:presLayoutVars>
          <dgm:chMax val="1"/>
          <dgm:chPref val="1"/>
          <dgm:bulletEnabled val="1"/>
        </dgm:presLayoutVars>
      </dgm:prSet>
      <dgm:spPr/>
      <dgm:t>
        <a:bodyPr/>
        <a:lstStyle/>
        <a:p>
          <a:endParaRPr lang="en-US"/>
        </a:p>
      </dgm:t>
    </dgm:pt>
    <dgm:pt modelId="{DA12A93A-8030-450C-A5BC-F4929BC6320A}" type="pres">
      <dgm:prSet presAssocID="{8BA4FCCC-4ECE-47B1-96EB-4A2B7291110F}" presName="Childtext1" presStyleLbl="revTx" presStyleIdx="1" presStyleCnt="3">
        <dgm:presLayoutVars>
          <dgm:chMax val="0"/>
          <dgm:chPref val="0"/>
          <dgm:bulletEnabled val="1"/>
        </dgm:presLayoutVars>
      </dgm:prSet>
      <dgm:spPr/>
      <dgm:t>
        <a:bodyPr/>
        <a:lstStyle/>
        <a:p>
          <a:endParaRPr lang="en-US"/>
        </a:p>
      </dgm:t>
    </dgm:pt>
    <dgm:pt modelId="{48939AD6-AE3F-42BC-BBAC-C5DB8827C3FB}" type="pres">
      <dgm:prSet presAssocID="{8BA4FCCC-4ECE-47B1-96EB-4A2B7291110F}" presName="BalanceSpacing" presStyleCnt="0"/>
      <dgm:spPr/>
      <dgm:t>
        <a:bodyPr/>
        <a:lstStyle/>
        <a:p>
          <a:endParaRPr lang="en-US"/>
        </a:p>
      </dgm:t>
    </dgm:pt>
    <dgm:pt modelId="{33C7AEAD-1CBB-486E-A6D7-64FEC1FEE6D7}" type="pres">
      <dgm:prSet presAssocID="{8BA4FCCC-4ECE-47B1-96EB-4A2B7291110F}" presName="BalanceSpacing1" presStyleCnt="0"/>
      <dgm:spPr/>
      <dgm:t>
        <a:bodyPr/>
        <a:lstStyle/>
        <a:p>
          <a:endParaRPr lang="en-US"/>
        </a:p>
      </dgm:t>
    </dgm:pt>
    <dgm:pt modelId="{44D03414-1F26-4968-A13D-A79111996D35}" type="pres">
      <dgm:prSet presAssocID="{8C5EC7EA-EEEE-4D5D-8943-AC771145E9F8}" presName="Accent1Text" presStyleLbl="node1" presStyleIdx="3" presStyleCnt="6"/>
      <dgm:spPr/>
      <dgm:t>
        <a:bodyPr/>
        <a:lstStyle/>
        <a:p>
          <a:endParaRPr lang="en-US"/>
        </a:p>
      </dgm:t>
    </dgm:pt>
    <dgm:pt modelId="{1F8D0A6B-C02D-4755-9E9F-9AA7831B047E}" type="pres">
      <dgm:prSet presAssocID="{8C5EC7EA-EEEE-4D5D-8943-AC771145E9F8}" presName="spaceBetweenRectangles" presStyleCnt="0"/>
      <dgm:spPr/>
      <dgm:t>
        <a:bodyPr/>
        <a:lstStyle/>
        <a:p>
          <a:endParaRPr lang="en-US"/>
        </a:p>
      </dgm:t>
    </dgm:pt>
    <dgm:pt modelId="{9CA9946C-82E7-401C-ADFF-06124E193D81}" type="pres">
      <dgm:prSet presAssocID="{6F4EC773-4B92-47D9-A911-BAEC2D17234C}" presName="composite" presStyleCnt="0"/>
      <dgm:spPr/>
      <dgm:t>
        <a:bodyPr/>
        <a:lstStyle/>
        <a:p>
          <a:endParaRPr lang="en-US"/>
        </a:p>
      </dgm:t>
    </dgm:pt>
    <dgm:pt modelId="{33E500E4-929F-4185-8851-135C05E22E13}" type="pres">
      <dgm:prSet presAssocID="{6F4EC773-4B92-47D9-A911-BAEC2D17234C}" presName="Parent1" presStyleLbl="node1" presStyleIdx="4" presStyleCnt="6">
        <dgm:presLayoutVars>
          <dgm:chMax val="1"/>
          <dgm:chPref val="1"/>
          <dgm:bulletEnabled val="1"/>
        </dgm:presLayoutVars>
      </dgm:prSet>
      <dgm:spPr/>
      <dgm:t>
        <a:bodyPr/>
        <a:lstStyle/>
        <a:p>
          <a:endParaRPr lang="en-US"/>
        </a:p>
      </dgm:t>
    </dgm:pt>
    <dgm:pt modelId="{9B74F592-0C7F-4683-AE93-964B143A9AD0}" type="pres">
      <dgm:prSet presAssocID="{6F4EC773-4B92-47D9-A911-BAEC2D17234C}" presName="Childtext1" presStyleLbl="revTx" presStyleIdx="2" presStyleCnt="3">
        <dgm:presLayoutVars>
          <dgm:chMax val="0"/>
          <dgm:chPref val="0"/>
          <dgm:bulletEnabled val="1"/>
        </dgm:presLayoutVars>
      </dgm:prSet>
      <dgm:spPr/>
      <dgm:t>
        <a:bodyPr/>
        <a:lstStyle/>
        <a:p>
          <a:endParaRPr lang="en-US"/>
        </a:p>
      </dgm:t>
    </dgm:pt>
    <dgm:pt modelId="{521A41FB-00C5-4D44-97E7-778EB564881B}" type="pres">
      <dgm:prSet presAssocID="{6F4EC773-4B92-47D9-A911-BAEC2D17234C}" presName="BalanceSpacing" presStyleCnt="0"/>
      <dgm:spPr/>
      <dgm:t>
        <a:bodyPr/>
        <a:lstStyle/>
        <a:p>
          <a:endParaRPr lang="en-US"/>
        </a:p>
      </dgm:t>
    </dgm:pt>
    <dgm:pt modelId="{52D2900E-ED6D-4D5E-BEC5-CEC8DC3E7236}" type="pres">
      <dgm:prSet presAssocID="{6F4EC773-4B92-47D9-A911-BAEC2D17234C}" presName="BalanceSpacing1" presStyleCnt="0"/>
      <dgm:spPr/>
      <dgm:t>
        <a:bodyPr/>
        <a:lstStyle/>
        <a:p>
          <a:endParaRPr lang="en-US"/>
        </a:p>
      </dgm:t>
    </dgm:pt>
    <dgm:pt modelId="{AC20A8FF-FADA-49EB-A87D-540B68821506}" type="pres">
      <dgm:prSet presAssocID="{A1E0CB39-BBEC-4042-AF59-31D89B616A57}" presName="Accent1Text" presStyleLbl="node1" presStyleIdx="5" presStyleCnt="6"/>
      <dgm:spPr/>
      <dgm:t>
        <a:bodyPr/>
        <a:lstStyle/>
        <a:p>
          <a:endParaRPr lang="en-US"/>
        </a:p>
      </dgm:t>
    </dgm:pt>
  </dgm:ptLst>
  <dgm:cxnLst>
    <dgm:cxn modelId="{B1E7F29F-C316-488F-9851-565F6373A175}" type="presOf" srcId="{76D6A7F8-19F4-456D-BDA0-28E2A7F80ED9}" destId="{D603FA95-F851-4049-B359-0A49DC5D065A}" srcOrd="0" destOrd="0" presId="urn:microsoft.com/office/officeart/2008/layout/AlternatingHexagons"/>
    <dgm:cxn modelId="{E37AEB51-A947-4242-B2B4-DEC42B5F4C21}" type="presOf" srcId="{DEE8E78A-B655-4607-B634-DDFD346A44FF}" destId="{9B74F592-0C7F-4683-AE93-964B143A9AD0}" srcOrd="0" destOrd="0" presId="urn:microsoft.com/office/officeart/2008/layout/AlternatingHexagons"/>
    <dgm:cxn modelId="{B84E22F2-FEA9-4E8D-986F-A071E4BEAF73}" type="presOf" srcId="{686CB8D0-423D-4C74-A194-0CE1CFE6346E}" destId="{7B0A212F-72A5-4EC9-81F3-2EB14E19D20F}" srcOrd="0" destOrd="0" presId="urn:microsoft.com/office/officeart/2008/layout/AlternatingHexagons"/>
    <dgm:cxn modelId="{3B8FAF51-A6E7-4618-AB1A-EB16F2BA2E03}" srcId="{76D6A7F8-19F4-456D-BDA0-28E2A7F80ED9}" destId="{8BA4FCCC-4ECE-47B1-96EB-4A2B7291110F}" srcOrd="1" destOrd="0" parTransId="{2295AE8E-5E3B-4573-B92F-23BC032BC885}" sibTransId="{8C5EC7EA-EEEE-4D5D-8943-AC771145E9F8}"/>
    <dgm:cxn modelId="{AF55FBC7-94C5-46E1-897A-B286AB7599F8}" type="presOf" srcId="{E3C7DEAB-FC97-49DE-9786-861E29D16857}" destId="{161FE7BA-279E-493B-8CAA-2A23AC1B6611}" srcOrd="0" destOrd="0" presId="urn:microsoft.com/office/officeart/2008/layout/AlternatingHexagons"/>
    <dgm:cxn modelId="{3FDD1D00-11DA-4E22-9F10-5391E3AFBA0C}" srcId="{76D6A7F8-19F4-456D-BDA0-28E2A7F80ED9}" destId="{6F4EC773-4B92-47D9-A911-BAEC2D17234C}" srcOrd="2" destOrd="0" parTransId="{B34B5684-143A-401D-99E0-694538A8DEA0}" sibTransId="{A1E0CB39-BBEC-4042-AF59-31D89B616A57}"/>
    <dgm:cxn modelId="{7F0FDFDF-DEBD-4618-B8E9-E15EB0E0E30A}" type="presOf" srcId="{6F4EC773-4B92-47D9-A911-BAEC2D17234C}" destId="{33E500E4-929F-4185-8851-135C05E22E13}" srcOrd="0" destOrd="0" presId="urn:microsoft.com/office/officeart/2008/layout/AlternatingHexagons"/>
    <dgm:cxn modelId="{300EF6F6-6C22-466A-8F3E-E5E87E350C52}" type="presOf" srcId="{162E8A9D-ECB4-422B-9952-A0E36C920FDB}" destId="{02E157F5-50AB-40B6-9D79-DDD9A840EF37}" srcOrd="0" destOrd="0" presId="urn:microsoft.com/office/officeart/2008/layout/AlternatingHexagons"/>
    <dgm:cxn modelId="{803353C5-1114-4682-B413-DD8451F4D869}" type="presOf" srcId="{8BA4FCCC-4ECE-47B1-96EB-4A2B7291110F}" destId="{4E786C73-980D-4F3C-B777-1580CA902939}" srcOrd="0" destOrd="0" presId="urn:microsoft.com/office/officeart/2008/layout/AlternatingHexagons"/>
    <dgm:cxn modelId="{8B2C42EF-A272-4177-A7B7-926D5F6FD6ED}" type="presOf" srcId="{8C5EC7EA-EEEE-4D5D-8943-AC771145E9F8}" destId="{44D03414-1F26-4968-A13D-A79111996D35}" srcOrd="0" destOrd="0" presId="urn:microsoft.com/office/officeart/2008/layout/AlternatingHexagons"/>
    <dgm:cxn modelId="{2C7C2938-4D9C-49FF-928D-2651B6D46A45}" srcId="{76D6A7F8-19F4-456D-BDA0-28E2A7F80ED9}" destId="{686CB8D0-423D-4C74-A194-0CE1CFE6346E}" srcOrd="0" destOrd="0" parTransId="{3C742573-DF57-46AE-BA04-D97448515E04}" sibTransId="{162E8A9D-ECB4-422B-9952-A0E36C920FDB}"/>
    <dgm:cxn modelId="{FF458CE4-DBFD-41D6-B200-05B450CCA942}" type="presOf" srcId="{8F9043F3-712D-4785-B214-C0FF2D435B67}" destId="{DA12A93A-8030-450C-A5BC-F4929BC6320A}" srcOrd="0" destOrd="0" presId="urn:microsoft.com/office/officeart/2008/layout/AlternatingHexagons"/>
    <dgm:cxn modelId="{FF7C5B52-37B7-4370-98C8-608302BB8BFA}" srcId="{6F4EC773-4B92-47D9-A911-BAEC2D17234C}" destId="{DEE8E78A-B655-4607-B634-DDFD346A44FF}" srcOrd="0" destOrd="0" parTransId="{0E5CB756-5D5E-467A-BBDA-A3BC51DD1492}" sibTransId="{BB9E5469-D1B9-40DB-87FA-9BF6AEEC900C}"/>
    <dgm:cxn modelId="{4D144191-CC67-433F-BF3A-A64C6ACBD628}" srcId="{686CB8D0-423D-4C74-A194-0CE1CFE6346E}" destId="{E3C7DEAB-FC97-49DE-9786-861E29D16857}" srcOrd="0" destOrd="0" parTransId="{11652735-713A-4E49-8E20-118608FB0E7E}" sibTransId="{5CAB77BD-D1FC-4B18-88E2-A0BA708EB29B}"/>
    <dgm:cxn modelId="{4E5DDAAB-506C-4778-A1A1-2A51F84B0A72}" srcId="{8BA4FCCC-4ECE-47B1-96EB-4A2B7291110F}" destId="{8F9043F3-712D-4785-B214-C0FF2D435B67}" srcOrd="0" destOrd="0" parTransId="{7AA81F66-DCBD-4755-8D41-A2AED6B1BF4B}" sibTransId="{E07FF0C6-B888-4E87-ABD9-0CAA707FBB7B}"/>
    <dgm:cxn modelId="{686B5437-F5E8-4955-B397-41785CCFDE3F}" type="presOf" srcId="{A1E0CB39-BBEC-4042-AF59-31D89B616A57}" destId="{AC20A8FF-FADA-49EB-A87D-540B68821506}" srcOrd="0" destOrd="0" presId="urn:microsoft.com/office/officeart/2008/layout/AlternatingHexagons"/>
    <dgm:cxn modelId="{422E7594-B016-4063-934A-680FED3CAF43}" type="presParOf" srcId="{D603FA95-F851-4049-B359-0A49DC5D065A}" destId="{F0B8237B-7A26-4C63-8B62-B27B30523E5A}" srcOrd="0" destOrd="0" presId="urn:microsoft.com/office/officeart/2008/layout/AlternatingHexagons"/>
    <dgm:cxn modelId="{C41244E0-04C1-4EBB-9B8E-40C565F58A9B}" type="presParOf" srcId="{F0B8237B-7A26-4C63-8B62-B27B30523E5A}" destId="{7B0A212F-72A5-4EC9-81F3-2EB14E19D20F}" srcOrd="0" destOrd="0" presId="urn:microsoft.com/office/officeart/2008/layout/AlternatingHexagons"/>
    <dgm:cxn modelId="{6F00C0D4-538E-4213-9217-33156EC8451F}" type="presParOf" srcId="{F0B8237B-7A26-4C63-8B62-B27B30523E5A}" destId="{161FE7BA-279E-493B-8CAA-2A23AC1B6611}" srcOrd="1" destOrd="0" presId="urn:microsoft.com/office/officeart/2008/layout/AlternatingHexagons"/>
    <dgm:cxn modelId="{BB8F38CF-CB5D-4CB9-BCF9-C56F35CF4A91}" type="presParOf" srcId="{F0B8237B-7A26-4C63-8B62-B27B30523E5A}" destId="{C1E21316-A075-4C3F-95AA-9A4A9AAB0740}" srcOrd="2" destOrd="0" presId="urn:microsoft.com/office/officeart/2008/layout/AlternatingHexagons"/>
    <dgm:cxn modelId="{4F86D99B-E5B9-4916-92F8-0EA9AA35A712}" type="presParOf" srcId="{F0B8237B-7A26-4C63-8B62-B27B30523E5A}" destId="{5019697B-57E1-4BA9-8B44-59FDF7FD396A}" srcOrd="3" destOrd="0" presId="urn:microsoft.com/office/officeart/2008/layout/AlternatingHexagons"/>
    <dgm:cxn modelId="{492CFDB7-B18E-433A-B451-B17FF58CC048}" type="presParOf" srcId="{F0B8237B-7A26-4C63-8B62-B27B30523E5A}" destId="{02E157F5-50AB-40B6-9D79-DDD9A840EF37}" srcOrd="4" destOrd="0" presId="urn:microsoft.com/office/officeart/2008/layout/AlternatingHexagons"/>
    <dgm:cxn modelId="{0ECD4AE8-A600-48B6-BE44-C8A7E7268B4C}" type="presParOf" srcId="{D603FA95-F851-4049-B359-0A49DC5D065A}" destId="{1CD172EE-E252-4D11-B120-702E912D1446}" srcOrd="1" destOrd="0" presId="urn:microsoft.com/office/officeart/2008/layout/AlternatingHexagons"/>
    <dgm:cxn modelId="{A032907C-33DD-45F8-8D3F-2A289B7BD4BA}" type="presParOf" srcId="{D603FA95-F851-4049-B359-0A49DC5D065A}" destId="{572836AF-4EFA-485A-90B5-DC644A697568}" srcOrd="2" destOrd="0" presId="urn:microsoft.com/office/officeart/2008/layout/AlternatingHexagons"/>
    <dgm:cxn modelId="{D76AD29A-E64B-40A4-94AD-73D3CD048C01}" type="presParOf" srcId="{572836AF-4EFA-485A-90B5-DC644A697568}" destId="{4E786C73-980D-4F3C-B777-1580CA902939}" srcOrd="0" destOrd="0" presId="urn:microsoft.com/office/officeart/2008/layout/AlternatingHexagons"/>
    <dgm:cxn modelId="{D46E3A93-1248-4BC7-A496-DF3257189BB3}" type="presParOf" srcId="{572836AF-4EFA-485A-90B5-DC644A697568}" destId="{DA12A93A-8030-450C-A5BC-F4929BC6320A}" srcOrd="1" destOrd="0" presId="urn:microsoft.com/office/officeart/2008/layout/AlternatingHexagons"/>
    <dgm:cxn modelId="{10E8F938-7377-4689-9206-2F0D630AF5AA}" type="presParOf" srcId="{572836AF-4EFA-485A-90B5-DC644A697568}" destId="{48939AD6-AE3F-42BC-BBAC-C5DB8827C3FB}" srcOrd="2" destOrd="0" presId="urn:microsoft.com/office/officeart/2008/layout/AlternatingHexagons"/>
    <dgm:cxn modelId="{37973728-78EE-4EFB-97DE-DB5B487C2882}" type="presParOf" srcId="{572836AF-4EFA-485A-90B5-DC644A697568}" destId="{33C7AEAD-1CBB-486E-A6D7-64FEC1FEE6D7}" srcOrd="3" destOrd="0" presId="urn:microsoft.com/office/officeart/2008/layout/AlternatingHexagons"/>
    <dgm:cxn modelId="{C815E455-272A-488E-8B47-C1AE9BF3A2E0}" type="presParOf" srcId="{572836AF-4EFA-485A-90B5-DC644A697568}" destId="{44D03414-1F26-4968-A13D-A79111996D35}" srcOrd="4" destOrd="0" presId="urn:microsoft.com/office/officeart/2008/layout/AlternatingHexagons"/>
    <dgm:cxn modelId="{34165522-D91B-4238-BE36-3E53E39C53BE}" type="presParOf" srcId="{D603FA95-F851-4049-B359-0A49DC5D065A}" destId="{1F8D0A6B-C02D-4755-9E9F-9AA7831B047E}" srcOrd="3" destOrd="0" presId="urn:microsoft.com/office/officeart/2008/layout/AlternatingHexagons"/>
    <dgm:cxn modelId="{F2F70AC7-D91A-423A-A78D-E2886E091D90}" type="presParOf" srcId="{D603FA95-F851-4049-B359-0A49DC5D065A}" destId="{9CA9946C-82E7-401C-ADFF-06124E193D81}" srcOrd="4" destOrd="0" presId="urn:microsoft.com/office/officeart/2008/layout/AlternatingHexagons"/>
    <dgm:cxn modelId="{B6653EA9-0138-4C5F-8B9D-C18A1D2F6B3A}" type="presParOf" srcId="{9CA9946C-82E7-401C-ADFF-06124E193D81}" destId="{33E500E4-929F-4185-8851-135C05E22E13}" srcOrd="0" destOrd="0" presId="urn:microsoft.com/office/officeart/2008/layout/AlternatingHexagons"/>
    <dgm:cxn modelId="{CF318D8D-1669-4C49-B959-2A32BA267CD2}" type="presParOf" srcId="{9CA9946C-82E7-401C-ADFF-06124E193D81}" destId="{9B74F592-0C7F-4683-AE93-964B143A9AD0}" srcOrd="1" destOrd="0" presId="urn:microsoft.com/office/officeart/2008/layout/AlternatingHexagons"/>
    <dgm:cxn modelId="{17348154-CEC6-4109-936A-51C01567C5FD}" type="presParOf" srcId="{9CA9946C-82E7-401C-ADFF-06124E193D81}" destId="{521A41FB-00C5-4D44-97E7-778EB564881B}" srcOrd="2" destOrd="0" presId="urn:microsoft.com/office/officeart/2008/layout/AlternatingHexagons"/>
    <dgm:cxn modelId="{F01FE800-5021-466A-9F9A-0573C986DF0B}" type="presParOf" srcId="{9CA9946C-82E7-401C-ADFF-06124E193D81}" destId="{52D2900E-ED6D-4D5E-BEC5-CEC8DC3E7236}" srcOrd="3" destOrd="0" presId="urn:microsoft.com/office/officeart/2008/layout/AlternatingHexagons"/>
    <dgm:cxn modelId="{F76B1494-3FB9-4AB4-8077-15FAF2AC18F4}" type="presParOf" srcId="{9CA9946C-82E7-401C-ADFF-06124E193D81}" destId="{AC20A8FF-FADA-49EB-A87D-540B688215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5C513-B33F-40B7-90EF-FDEB7A294888}">
      <dsp:nvSpPr>
        <dsp:cNvPr id="0" name=""/>
        <dsp:cNvSpPr/>
      </dsp:nvSpPr>
      <dsp:spPr>
        <a:xfrm rot="16200000">
          <a:off x="652952" y="-652952"/>
          <a:ext cx="2639449" cy="3945355"/>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b="1" kern="1200" dirty="0" smtClean="0">
              <a:ln/>
              <a:latin typeface="Arial Narrow" panose="020B0606020202030204" pitchFamily="34" charset="0"/>
            </a:rPr>
            <a:t>Consider Legal Insurance if:</a:t>
          </a:r>
          <a:endParaRPr lang="en-US" sz="2000" b="1" kern="1200" dirty="0">
            <a:ln/>
            <a:latin typeface="Arial Narrow" panose="020B0606020202030204" pitchFamily="34" charset="0"/>
          </a:endParaRP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You feel overwhelmed when dealing with a legal issue.</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Don’t know who to turn to for legal advise or planning for the future.</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Want to save time and money.</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More importantly, you want to manage the risk of unplanned legal costs.</a:t>
          </a:r>
        </a:p>
        <a:p>
          <a:pPr marL="114300" lvl="1" indent="-114300" algn="l" defTabSz="622300">
            <a:lnSpc>
              <a:spcPct val="90000"/>
            </a:lnSpc>
            <a:spcBef>
              <a:spcPct val="0"/>
            </a:spcBef>
            <a:spcAft>
              <a:spcPct val="15000"/>
            </a:spcAft>
            <a:buChar char="••"/>
          </a:pPr>
          <a:endParaRPr lang="en-US" sz="1400" kern="1200" dirty="0" smtClean="0">
            <a:latin typeface="Arial Narrow" panose="020B0606020202030204" pitchFamily="34" charset="0"/>
          </a:endParaRPr>
        </a:p>
        <a:p>
          <a:pPr marL="114300" lvl="1" indent="-114300" algn="l" defTabSz="622300">
            <a:lnSpc>
              <a:spcPct val="90000"/>
            </a:lnSpc>
            <a:spcBef>
              <a:spcPct val="0"/>
            </a:spcBef>
            <a:spcAft>
              <a:spcPct val="15000"/>
            </a:spcAft>
            <a:buChar char="••"/>
          </a:pPr>
          <a:endParaRPr lang="en-US" sz="1400" kern="1200" dirty="0" smtClean="0">
            <a:latin typeface="Arial Narrow" panose="020B0606020202030204" pitchFamily="34" charset="0"/>
          </a:endParaRPr>
        </a:p>
      </dsp:txBody>
      <dsp:txXfrm rot="5400000">
        <a:off x="-1" y="527891"/>
        <a:ext cx="3945355" cy="1583669"/>
      </dsp:txXfrm>
    </dsp:sp>
    <dsp:sp modelId="{24CD7BB4-D754-4E2B-A8C3-182731356BDA}">
      <dsp:nvSpPr>
        <dsp:cNvPr id="0" name=""/>
        <dsp:cNvSpPr/>
      </dsp:nvSpPr>
      <dsp:spPr>
        <a:xfrm rot="16200000">
          <a:off x="4939973" y="-668414"/>
          <a:ext cx="2437371" cy="3989481"/>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b="1" kern="1200" dirty="0" smtClean="0">
              <a:ln/>
              <a:latin typeface="Arial Narrow" panose="020B0606020202030204" pitchFamily="34" charset="0"/>
            </a:rPr>
            <a:t>Benefits of Legal Insurance: </a:t>
          </a:r>
          <a:endParaRPr lang="en-US" sz="2000" b="1" kern="1200" dirty="0">
            <a:ln/>
            <a:latin typeface="Arial Narrow" panose="020B0606020202030204" pitchFamily="34" charset="0"/>
          </a:endParaRP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Easy access to network attorneys without consultation fees or retainers.</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Peace of mind, since you are working with credentialed attorneys vetted by the carrier.</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Most carriers offers 24/7 Customer Service Support.</a:t>
          </a:r>
        </a:p>
      </dsp:txBody>
      <dsp:txXfrm rot="5400000">
        <a:off x="4163918" y="595115"/>
        <a:ext cx="3989481" cy="1462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679C9-1C97-4041-A959-62BBE7A0BC8C}">
      <dsp:nvSpPr>
        <dsp:cNvPr id="0" name=""/>
        <dsp:cNvSpPr/>
      </dsp:nvSpPr>
      <dsp:spPr>
        <a:xfrm rot="16200000">
          <a:off x="-22840" y="22840"/>
          <a:ext cx="2743200" cy="2697518"/>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t" anchorCtr="0">
          <a:noAutofit/>
        </a:bodyPr>
        <a:lstStyle/>
        <a:p>
          <a:pPr lvl="0" algn="l" defTabSz="977900">
            <a:lnSpc>
              <a:spcPct val="90000"/>
            </a:lnSpc>
            <a:spcBef>
              <a:spcPct val="0"/>
            </a:spcBef>
            <a:spcAft>
              <a:spcPct val="35000"/>
            </a:spcAft>
          </a:pPr>
          <a:r>
            <a:rPr lang="en-US" sz="2200" b="1" kern="1200" dirty="0" smtClean="0">
              <a:ln/>
              <a:latin typeface="Arial Narrow" panose="020B0606020202030204" pitchFamily="34" charset="0"/>
            </a:rPr>
            <a:t>The Statistics </a:t>
          </a:r>
          <a:endParaRPr lang="en-US" sz="2200" b="1" kern="1200" dirty="0">
            <a:ln/>
            <a:latin typeface="Arial Narrow" panose="020B0606020202030204" pitchFamily="34" charset="0"/>
          </a:endParaRP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In 2016, approximately 16 billion was stolen from 15.4 million U.S. consumers.</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In the past 6 years, identity thieves have stolen over 107 billion.</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Incident rates up 16% over 2015.</a:t>
          </a:r>
        </a:p>
      </dsp:txBody>
      <dsp:txXfrm rot="5400000">
        <a:off x="1" y="548639"/>
        <a:ext cx="2697518" cy="1645920"/>
      </dsp:txXfrm>
    </dsp:sp>
    <dsp:sp modelId="{D8A5C513-B33F-40B7-90EF-FDEB7A294888}">
      <dsp:nvSpPr>
        <dsp:cNvPr id="0" name=""/>
        <dsp:cNvSpPr/>
      </dsp:nvSpPr>
      <dsp:spPr>
        <a:xfrm rot="16200000">
          <a:off x="2862457" y="47648"/>
          <a:ext cx="2590787" cy="2647903"/>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t" anchorCtr="0">
          <a:noAutofit/>
        </a:bodyPr>
        <a:lstStyle/>
        <a:p>
          <a:pPr lvl="0" algn="l" defTabSz="977900">
            <a:lnSpc>
              <a:spcPct val="90000"/>
            </a:lnSpc>
            <a:spcBef>
              <a:spcPct val="0"/>
            </a:spcBef>
            <a:spcAft>
              <a:spcPct val="35000"/>
            </a:spcAft>
          </a:pPr>
          <a:r>
            <a:rPr lang="en-US" sz="2200" b="1" kern="1200" dirty="0" smtClean="0">
              <a:ln/>
              <a:latin typeface="Arial Narrow" panose="020B0606020202030204" pitchFamily="34" charset="0"/>
            </a:rPr>
            <a:t>Basic Benefits</a:t>
          </a:r>
          <a:endParaRPr lang="en-US" sz="2200" b="1" kern="1200" dirty="0">
            <a:ln/>
            <a:latin typeface="Arial Narrow" panose="020B0606020202030204" pitchFamily="34" charset="0"/>
          </a:endParaRP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Identity status check</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Comprehensive monitoring across multiple global data points.</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Proactive notifications via text, email and/or phone.</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24/7 Support </a:t>
          </a:r>
        </a:p>
        <a:p>
          <a:pPr marL="114300" lvl="1" indent="-114300" algn="l" defTabSz="622300">
            <a:lnSpc>
              <a:spcPct val="90000"/>
            </a:lnSpc>
            <a:spcBef>
              <a:spcPct val="0"/>
            </a:spcBef>
            <a:spcAft>
              <a:spcPct val="15000"/>
            </a:spcAft>
            <a:buChar char="••"/>
          </a:pPr>
          <a:endParaRPr lang="en-US" sz="1400" kern="1200" dirty="0" smtClean="0">
            <a:latin typeface="Arial Narrow" panose="020B0606020202030204" pitchFamily="34" charset="0"/>
          </a:endParaRPr>
        </a:p>
      </dsp:txBody>
      <dsp:txXfrm rot="5400000">
        <a:off x="2833899" y="594363"/>
        <a:ext cx="2647903" cy="1554473"/>
      </dsp:txXfrm>
    </dsp:sp>
    <dsp:sp modelId="{24CD7BB4-D754-4E2B-A8C3-182731356BDA}">
      <dsp:nvSpPr>
        <dsp:cNvPr id="0" name=""/>
        <dsp:cNvSpPr/>
      </dsp:nvSpPr>
      <dsp:spPr>
        <a:xfrm rot="16200000">
          <a:off x="5666139" y="103992"/>
          <a:ext cx="2438403" cy="2535215"/>
        </a:xfrm>
        <a:prstGeom prst="flowChartManualOperati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t" anchorCtr="0">
          <a:noAutofit/>
        </a:bodyPr>
        <a:lstStyle/>
        <a:p>
          <a:pPr lvl="0" algn="l" defTabSz="977900">
            <a:lnSpc>
              <a:spcPct val="90000"/>
            </a:lnSpc>
            <a:spcBef>
              <a:spcPct val="0"/>
            </a:spcBef>
            <a:spcAft>
              <a:spcPct val="35000"/>
            </a:spcAft>
          </a:pPr>
          <a:r>
            <a:rPr lang="en-US" sz="2200" b="1" kern="1200" dirty="0" smtClean="0">
              <a:ln/>
              <a:latin typeface="Arial Narrow" panose="020B0606020202030204" pitchFamily="34" charset="0"/>
            </a:rPr>
            <a:t>Enhanced Benefits </a:t>
          </a:r>
          <a:endParaRPr lang="en-US" sz="2200" b="1" kern="1200" dirty="0">
            <a:ln/>
            <a:latin typeface="Arial Narrow" panose="020B0606020202030204" pitchFamily="34" charset="0"/>
          </a:endParaRP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Expert recovery support in the event of identity abuse or breach.</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Identity Theft Insurance</a:t>
          </a: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Lost wallet recovery</a:t>
          </a:r>
        </a:p>
      </dsp:txBody>
      <dsp:txXfrm rot="5400000">
        <a:off x="5617733" y="640079"/>
        <a:ext cx="2535215" cy="14630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A212F-72A5-4EC9-81F3-2EB14E19D20F}">
      <dsp:nvSpPr>
        <dsp:cNvPr id="0" name=""/>
        <dsp:cNvSpPr/>
      </dsp:nvSpPr>
      <dsp:spPr>
        <a:xfrm rot="5400000">
          <a:off x="3605756" y="119867"/>
          <a:ext cx="1835050" cy="1596494"/>
        </a:xfrm>
        <a:prstGeom prst="hexagon">
          <a:avLst>
            <a:gd name="adj" fmla="val 2500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Narrow" panose="020B0606020202030204" pitchFamily="34" charset="0"/>
            </a:rPr>
            <a:t>Monitor Credit Reports</a:t>
          </a:r>
          <a:endParaRPr lang="en-US" sz="1800" kern="1200" dirty="0">
            <a:solidFill>
              <a:schemeClr val="tx1"/>
            </a:solidFill>
            <a:latin typeface="Arial Narrow" panose="020B0606020202030204" pitchFamily="34" charset="0"/>
          </a:endParaRPr>
        </a:p>
      </dsp:txBody>
      <dsp:txXfrm rot="-5400000">
        <a:off x="3973821" y="286551"/>
        <a:ext cx="1098920" cy="1263126"/>
      </dsp:txXfrm>
    </dsp:sp>
    <dsp:sp modelId="{161FE7BA-279E-493B-8CAA-2A23AC1B6611}">
      <dsp:nvSpPr>
        <dsp:cNvPr id="0" name=""/>
        <dsp:cNvSpPr/>
      </dsp:nvSpPr>
      <dsp:spPr>
        <a:xfrm>
          <a:off x="5369974" y="367599"/>
          <a:ext cx="2047916" cy="1101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i="1" kern="1200" dirty="0" smtClean="0">
              <a:latin typeface="Arial Narrow" panose="020B0606020202030204" pitchFamily="34" charset="0"/>
            </a:rPr>
            <a:t>Identity theft protection </a:t>
          </a:r>
          <a:r>
            <a:rPr lang="en-US" sz="1400" b="0" i="0" kern="1200" dirty="0" smtClean="0">
              <a:latin typeface="Arial Narrow" panose="020B0606020202030204" pitchFamily="34" charset="0"/>
            </a:rPr>
            <a:t>can alert you of any suspicious activities on your credit reports.</a:t>
          </a:r>
          <a:endParaRPr lang="en-US" sz="1400" b="0" i="0" kern="1200" dirty="0">
            <a:latin typeface="Arial Narrow" panose="020B0606020202030204" pitchFamily="34" charset="0"/>
          </a:endParaRPr>
        </a:p>
      </dsp:txBody>
      <dsp:txXfrm>
        <a:off x="5369974" y="367599"/>
        <a:ext cx="2047916" cy="1101030"/>
      </dsp:txXfrm>
    </dsp:sp>
    <dsp:sp modelId="{02E157F5-50AB-40B6-9D79-DDD9A840EF37}">
      <dsp:nvSpPr>
        <dsp:cNvPr id="0" name=""/>
        <dsp:cNvSpPr/>
      </dsp:nvSpPr>
      <dsp:spPr>
        <a:xfrm rot="5400000">
          <a:off x="1881543" y="119867"/>
          <a:ext cx="1835050" cy="1596494"/>
        </a:xfrm>
        <a:prstGeom prst="hexagon">
          <a:avLst>
            <a:gd name="adj" fmla="val 2500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2249608" y="286551"/>
        <a:ext cx="1098920" cy="1263126"/>
      </dsp:txXfrm>
    </dsp:sp>
    <dsp:sp modelId="{4E786C73-980D-4F3C-B777-1580CA902939}">
      <dsp:nvSpPr>
        <dsp:cNvPr id="0" name=""/>
        <dsp:cNvSpPr/>
      </dsp:nvSpPr>
      <dsp:spPr>
        <a:xfrm rot="5400000">
          <a:off x="2740346" y="1677458"/>
          <a:ext cx="1835050" cy="1596494"/>
        </a:xfrm>
        <a:prstGeom prst="hexagon">
          <a:avLst>
            <a:gd name="adj" fmla="val 2500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Arial Narrow" panose="020B0606020202030204" pitchFamily="34" charset="0"/>
            </a:rPr>
            <a:t>Monitor the Financials</a:t>
          </a:r>
          <a:endParaRPr lang="en-US" sz="1800" kern="1200" dirty="0">
            <a:latin typeface="Arial Narrow" panose="020B0606020202030204" pitchFamily="34" charset="0"/>
          </a:endParaRPr>
        </a:p>
      </dsp:txBody>
      <dsp:txXfrm rot="-5400000">
        <a:off x="3108411" y="1844142"/>
        <a:ext cx="1098920" cy="1263126"/>
      </dsp:txXfrm>
    </dsp:sp>
    <dsp:sp modelId="{DA12A93A-8030-450C-A5BC-F4929BC6320A}">
      <dsp:nvSpPr>
        <dsp:cNvPr id="0" name=""/>
        <dsp:cNvSpPr/>
      </dsp:nvSpPr>
      <dsp:spPr>
        <a:xfrm>
          <a:off x="811708" y="1925190"/>
          <a:ext cx="1981854" cy="1101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i="1" kern="1200" dirty="0" smtClean="0">
              <a:latin typeface="Arial Narrow" panose="020B0606020202030204" pitchFamily="34" charset="0"/>
            </a:rPr>
            <a:t>Most plans </a:t>
          </a:r>
          <a:r>
            <a:rPr lang="en-US" sz="1400" b="0" i="0" kern="1200" dirty="0" smtClean="0">
              <a:latin typeface="Arial Narrow" panose="020B0606020202030204" pitchFamily="34" charset="0"/>
            </a:rPr>
            <a:t>will monitor your other financials.  Such as credit cards, loan applications and bank accounts filed in your name.</a:t>
          </a:r>
          <a:endParaRPr lang="en-US" sz="1400" b="0" i="0" kern="1200" dirty="0">
            <a:latin typeface="Arial Narrow" panose="020B0606020202030204" pitchFamily="34" charset="0"/>
          </a:endParaRPr>
        </a:p>
      </dsp:txBody>
      <dsp:txXfrm>
        <a:off x="811708" y="1925190"/>
        <a:ext cx="1981854" cy="1101030"/>
      </dsp:txXfrm>
    </dsp:sp>
    <dsp:sp modelId="{44D03414-1F26-4968-A13D-A79111996D35}">
      <dsp:nvSpPr>
        <dsp:cNvPr id="0" name=""/>
        <dsp:cNvSpPr/>
      </dsp:nvSpPr>
      <dsp:spPr>
        <a:xfrm rot="5400000">
          <a:off x="4464560" y="1677458"/>
          <a:ext cx="1835050" cy="1596494"/>
        </a:xfrm>
        <a:prstGeom prst="hexagon">
          <a:avLst>
            <a:gd name="adj" fmla="val 2500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4832625" y="1844142"/>
        <a:ext cx="1098920" cy="1263126"/>
      </dsp:txXfrm>
    </dsp:sp>
    <dsp:sp modelId="{33E500E4-929F-4185-8851-135C05E22E13}">
      <dsp:nvSpPr>
        <dsp:cNvPr id="0" name=""/>
        <dsp:cNvSpPr/>
      </dsp:nvSpPr>
      <dsp:spPr>
        <a:xfrm rot="5400000">
          <a:off x="3605756" y="3235050"/>
          <a:ext cx="1835050" cy="1596494"/>
        </a:xfrm>
        <a:prstGeom prst="hexagon">
          <a:avLst>
            <a:gd name="adj" fmla="val 2500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tx1"/>
              </a:solidFill>
              <a:latin typeface="Arial Narrow" panose="020B0606020202030204" pitchFamily="34" charset="0"/>
            </a:rPr>
            <a:t>Monitor Personal Information</a:t>
          </a:r>
          <a:endParaRPr lang="en-US" sz="1800" b="0" kern="1200" dirty="0">
            <a:solidFill>
              <a:schemeClr val="tx1"/>
            </a:solidFill>
            <a:latin typeface="Arial Narrow" panose="020B0606020202030204" pitchFamily="34" charset="0"/>
          </a:endParaRPr>
        </a:p>
      </dsp:txBody>
      <dsp:txXfrm rot="-5400000">
        <a:off x="3973821" y="3401734"/>
        <a:ext cx="1098920" cy="1263126"/>
      </dsp:txXfrm>
    </dsp:sp>
    <dsp:sp modelId="{9B74F592-0C7F-4683-AE93-964B143A9AD0}">
      <dsp:nvSpPr>
        <dsp:cNvPr id="0" name=""/>
        <dsp:cNvSpPr/>
      </dsp:nvSpPr>
      <dsp:spPr>
        <a:xfrm>
          <a:off x="5369974" y="3482781"/>
          <a:ext cx="2047916" cy="1101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i="1" kern="1200" dirty="0" smtClean="0">
              <a:latin typeface="Arial Narrow" panose="020B0606020202030204" pitchFamily="34" charset="0"/>
            </a:rPr>
            <a:t>The best services </a:t>
          </a:r>
          <a:r>
            <a:rPr lang="en-US" sz="1400" b="0" kern="1200" dirty="0" smtClean="0">
              <a:latin typeface="Arial Narrow" panose="020B0606020202030204" pitchFamily="34" charset="0"/>
            </a:rPr>
            <a:t>will monitor your Social Security number, your drivers license, public and medical records.</a:t>
          </a:r>
          <a:r>
            <a:rPr lang="en-US" sz="1400" b="1" kern="1200" dirty="0" smtClean="0">
              <a:latin typeface="Arial Narrow" panose="020B0606020202030204" pitchFamily="34" charset="0"/>
            </a:rPr>
            <a:t>  </a:t>
          </a:r>
          <a:endParaRPr lang="en-US" sz="1400" kern="1200" dirty="0">
            <a:latin typeface="Arial Narrow" panose="020B0606020202030204" pitchFamily="34" charset="0"/>
          </a:endParaRPr>
        </a:p>
      </dsp:txBody>
      <dsp:txXfrm>
        <a:off x="5369974" y="3482781"/>
        <a:ext cx="2047916" cy="1101030"/>
      </dsp:txXfrm>
    </dsp:sp>
    <dsp:sp modelId="{AC20A8FF-FADA-49EB-A87D-540B68821506}">
      <dsp:nvSpPr>
        <dsp:cNvPr id="0" name=""/>
        <dsp:cNvSpPr/>
      </dsp:nvSpPr>
      <dsp:spPr>
        <a:xfrm rot="5400000">
          <a:off x="1881543" y="3235050"/>
          <a:ext cx="1835050" cy="1596494"/>
        </a:xfrm>
        <a:prstGeom prst="hexagon">
          <a:avLst>
            <a:gd name="adj" fmla="val 2500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2249608" y="3401734"/>
        <a:ext cx="1098920" cy="126312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787688E-E43C-4858-A2D4-36D0774A1F25}" type="datetimeFigureOut">
              <a:rPr lang="en-US" smtClean="0"/>
              <a:pPr/>
              <a:t>2/9/2018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3FD8B1F-D9AC-46E1-A795-2250F95046BB}" type="slidenum">
              <a:rPr lang="en-US" smtClean="0"/>
              <a:pPr/>
              <a:t>‹#›</a:t>
            </a:fld>
            <a:endParaRPr lang="en-US" dirty="0"/>
          </a:p>
        </p:txBody>
      </p:sp>
    </p:spTree>
    <p:extLst>
      <p:ext uri="{BB962C8B-B14F-4D97-AF65-F5344CB8AC3E}">
        <p14:creationId xmlns:p14="http://schemas.microsoft.com/office/powerpoint/2010/main" val="270746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D8B1F-D9AC-46E1-A795-2250F95046BB}" type="slidenum">
              <a:rPr lang="en-US" smtClean="0"/>
              <a:pPr/>
              <a:t>2</a:t>
            </a:fld>
            <a:endParaRPr lang="en-US" dirty="0"/>
          </a:p>
        </p:txBody>
      </p:sp>
    </p:spTree>
    <p:extLst>
      <p:ext uri="{BB962C8B-B14F-4D97-AF65-F5344CB8AC3E}">
        <p14:creationId xmlns:p14="http://schemas.microsoft.com/office/powerpoint/2010/main" val="169258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tabLst>
                <a:tab pos="1828800" algn="l"/>
              </a:tabLst>
              <a:defRPr/>
            </a:lvl1pPr>
            <a:lvl2pPr marL="0" indent="0">
              <a:buNone/>
              <a:tabLst>
                <a:tab pos="1828800" algn="l"/>
              </a:tabLst>
              <a:defRPr>
                <a:solidFill>
                  <a:schemeClr val="bg1">
                    <a:lumMod val="50000"/>
                  </a:schemeClr>
                </a:solidFill>
              </a:defRPr>
            </a:lvl2pPr>
            <a:lvl3pPr marL="2057400" indent="-228600">
              <a:buFont typeface="Wingdings" panose="05000000000000000000" pitchFamily="2" charset="2"/>
              <a:buChar char="§"/>
              <a:defRPr/>
            </a:lvl3pPr>
            <a:lvl4pPr marL="2057400" indent="-228600">
              <a:buClr>
                <a:schemeClr val="bg1">
                  <a:lumMod val="50000"/>
                </a:schemeClr>
              </a:buClr>
              <a:buFont typeface="Wingdings" panose="05000000000000000000" pitchFamily="2" charset="2"/>
              <a:buChar char="§"/>
              <a:defRPr>
                <a:solidFill>
                  <a:schemeClr val="bg1">
                    <a:lumMod val="50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5102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ight Content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144588"/>
            <a:ext cx="4038600" cy="4951412"/>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058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mparison with Subhead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223"/>
            <a:ext cx="4040188"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2174"/>
            <a:ext cx="4040188"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143223"/>
            <a:ext cx="4041775"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2174"/>
            <a:ext cx="4041775"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457200" y="304800"/>
            <a:ext cx="8229600" cy="5207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0157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head Content Left Only">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223"/>
            <a:ext cx="4040188"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2174"/>
            <a:ext cx="4040188"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8229600" cy="52070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854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bhead Content Right Only">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645025" y="1143223"/>
            <a:ext cx="4041775"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2174"/>
            <a:ext cx="4041775"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457200" y="304800"/>
            <a:ext cx="8229600" cy="5207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43687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25813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9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mparison with Subhead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223"/>
            <a:ext cx="4040188"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2173"/>
            <a:ext cx="4040188" cy="4118251"/>
          </a:xfrm>
        </p:spPr>
        <p:txBody>
          <a:bodyPr/>
          <a:lstStyle>
            <a:lvl1pPr>
              <a:defRPr sz="1400"/>
            </a:lvl1pPr>
            <a:lvl2pPr>
              <a:defRPr sz="1400"/>
            </a:lvl2pPr>
            <a:lvl3pPr>
              <a:defRPr sz="1400"/>
            </a:lvl3pPr>
            <a:lvl4pPr>
              <a:defRPr sz="1400"/>
            </a:lvl4pPr>
            <a:lvl5pPr>
              <a:defRPr sz="1400"/>
            </a:lvl5pPr>
            <a:lvl6pPr>
              <a:spcBef>
                <a:spcPts val="400"/>
              </a:spcBef>
              <a:defRPr sz="14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sp>
        <p:nvSpPr>
          <p:cNvPr id="5" name="Text Placeholder 4"/>
          <p:cNvSpPr>
            <a:spLocks noGrp="1"/>
          </p:cNvSpPr>
          <p:nvPr>
            <p:ph type="body" sz="quarter" idx="3"/>
          </p:nvPr>
        </p:nvSpPr>
        <p:spPr>
          <a:xfrm>
            <a:off x="4645025" y="1143223"/>
            <a:ext cx="4041775"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2173"/>
            <a:ext cx="4041775" cy="4118251"/>
          </a:xfrm>
        </p:spPr>
        <p:txBody>
          <a:bodyPr/>
          <a:lstStyle>
            <a:lvl1pPr>
              <a:defRPr sz="1400"/>
            </a:lvl1pPr>
            <a:lvl2pPr>
              <a:defRPr sz="1400"/>
            </a:lvl2pPr>
            <a:lvl3pPr>
              <a:defRPr sz="1400"/>
            </a:lvl3pPr>
            <a:lvl4pPr>
              <a:defRPr sz="1400"/>
            </a:lvl4pPr>
            <a:lvl5pPr>
              <a:defRPr sz="1400"/>
            </a:lvl5pPr>
            <a:lvl6pPr>
              <a:spcBef>
                <a:spcPts val="400"/>
              </a:spcBef>
              <a:defRPr sz="14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sp>
        <p:nvSpPr>
          <p:cNvPr id="7" name="Title 1"/>
          <p:cNvSpPr>
            <a:spLocks noGrp="1"/>
          </p:cNvSpPr>
          <p:nvPr>
            <p:ph type="title"/>
          </p:nvPr>
        </p:nvSpPr>
        <p:spPr>
          <a:xfrm>
            <a:off x="457200" y="304800"/>
            <a:ext cx="8229600" cy="5207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00985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Divider">
    <p:bg>
      <p:bgPr>
        <a:solidFill>
          <a:schemeClr val="bg1"/>
        </a:solidFill>
        <a:effectLst/>
      </p:bgPr>
    </p:bg>
    <p:spTree>
      <p:nvGrpSpPr>
        <p:cNvPr id="1" name=""/>
        <p:cNvGrpSpPr/>
        <p:nvPr/>
      </p:nvGrpSpPr>
      <p:grpSpPr>
        <a:xfrm>
          <a:off x="0" y="0"/>
          <a:ext cx="0" cy="0"/>
          <a:chOff x="0" y="0"/>
          <a:chExt cx="0" cy="0"/>
        </a:xfrm>
      </p:grpSpPr>
      <p:sp>
        <p:nvSpPr>
          <p:cNvPr id="9" name="Rectangle 16"/>
          <p:cNvSpPr>
            <a:spLocks noGrp="1" noChangeArrowheads="1"/>
          </p:cNvSpPr>
          <p:nvPr>
            <p:ph type="ctrTitle" hasCustomPrompt="1"/>
          </p:nvPr>
        </p:nvSpPr>
        <p:spPr>
          <a:xfrm>
            <a:off x="457200" y="2743068"/>
            <a:ext cx="8229600" cy="822325"/>
          </a:xfrm>
          <a:prstGeom prst="rect">
            <a:avLst/>
          </a:prstGeom>
          <a:noFill/>
        </p:spPr>
        <p:txBody>
          <a:bodyPr lIns="0" tIns="0" rIns="0" bIns="0"/>
          <a:lstStyle>
            <a:lvl1pPr>
              <a:lnSpc>
                <a:spcPct val="90000"/>
              </a:lnSpc>
              <a:defRPr sz="2800" b="1" baseline="0">
                <a:solidFill>
                  <a:schemeClr val="tx1"/>
                </a:solidFill>
              </a:defRPr>
            </a:lvl1pPr>
          </a:lstStyle>
          <a:p>
            <a:r>
              <a:rPr lang="en-US" dirty="0" smtClean="0"/>
              <a:t>Section Divider: title copy 28 </a:t>
            </a:r>
            <a:r>
              <a:rPr lang="en-US" dirty="0" err="1" smtClean="0"/>
              <a:t>pt</a:t>
            </a:r>
            <a:r>
              <a:rPr lang="en-US" dirty="0" smtClean="0"/>
              <a:t> Arial Bold, 0.9 line spacing, image is 2.25×9″ @300 dpi</a:t>
            </a:r>
            <a:endParaRPr lang="en-US" dirty="0"/>
          </a:p>
        </p:txBody>
      </p:sp>
      <p:sp>
        <p:nvSpPr>
          <p:cNvPr id="7" name="Rectangle 17"/>
          <p:cNvSpPr>
            <a:spLocks noGrp="1" noChangeArrowheads="1"/>
          </p:cNvSpPr>
          <p:nvPr>
            <p:ph type="subTitle" idx="1" hasCustomPrompt="1"/>
          </p:nvPr>
        </p:nvSpPr>
        <p:spPr>
          <a:xfrm>
            <a:off x="457200" y="3809868"/>
            <a:ext cx="8221579" cy="1738938"/>
          </a:xfrm>
          <a:prstGeom prst="rect">
            <a:avLst/>
          </a:prstGeom>
        </p:spPr>
        <p:txBody>
          <a:bodyPr lIns="0" tIns="0" rIns="0" bIns="0">
            <a:spAutoFit/>
          </a:bodyPr>
          <a:lstStyle>
            <a:lvl1pPr marL="228600" marR="0" indent="-228600" algn="l" defTabSz="914400" rtl="0" eaLnBrk="1" fontAlgn="base" latinLnBrk="0" hangingPunct="1">
              <a:lnSpc>
                <a:spcPct val="100000"/>
              </a:lnSpc>
              <a:spcBef>
                <a:spcPts val="600"/>
              </a:spcBef>
              <a:spcAft>
                <a:spcPct val="0"/>
              </a:spcAft>
              <a:buClr>
                <a:schemeClr val="tx1"/>
              </a:buClr>
              <a:buSzTx/>
              <a:buFont typeface="Wingdings" pitchFamily="2" charset="2"/>
              <a:buChar char="§"/>
              <a:tabLst/>
              <a:defRPr sz="1800" baseline="0"/>
            </a:lvl1pPr>
          </a:lstStyle>
          <a:p>
            <a:r>
              <a:rPr lang="en-US" dirty="0" smtClean="0">
                <a:solidFill>
                  <a:schemeClr val="tx1"/>
                </a:solidFill>
              </a:rPr>
              <a:t>Subtitle </a:t>
            </a:r>
            <a:r>
              <a:rPr lang="en-US" dirty="0" smtClean="0"/>
              <a:t>is 18 </a:t>
            </a:r>
            <a:r>
              <a:rPr lang="en-US" dirty="0" err="1" smtClean="0"/>
              <a:t>pt</a:t>
            </a:r>
            <a:r>
              <a:rPr lang="en-US" dirty="0" smtClean="0"/>
              <a:t> Arial, line spacing single</a:t>
            </a:r>
            <a:br>
              <a:rPr lang="en-US" dirty="0" smtClean="0"/>
            </a:br>
            <a:r>
              <a:rPr lang="en-US" dirty="0" smtClean="0"/>
              <a:t>Edit the Section Divider slide to change the image on the section divider: Go to the View tab and click on Slide Master; Click on Section Divider layout; right-click on the picture, select “Change Picture” from the drop down menu. Select image or data ribbon from appropriate image library.</a:t>
            </a:r>
          </a:p>
          <a:p>
            <a:endParaRPr lang="en-US" dirty="0" smtClean="0">
              <a:solidFill>
                <a:schemeClr val="tx1"/>
              </a:solidFill>
            </a:endParaRPr>
          </a:p>
        </p:txBody>
      </p:sp>
    </p:spTree>
    <p:extLst>
      <p:ext uri="{BB962C8B-B14F-4D97-AF65-F5344CB8AC3E}">
        <p14:creationId xmlns:p14="http://schemas.microsoft.com/office/powerpoint/2010/main" val="4308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18" name="Rectangle 17"/>
          <p:cNvSpPr/>
          <p:nvPr userDrawn="1"/>
        </p:nvSpPr>
        <p:spPr>
          <a:xfrm>
            <a:off x="-1" y="1"/>
            <a:ext cx="9144001" cy="92568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mn-lt"/>
            </a:endParaRPr>
          </a:p>
        </p:txBody>
      </p:sp>
      <p:sp>
        <p:nvSpPr>
          <p:cNvPr id="7" name="Title 1"/>
          <p:cNvSpPr>
            <a:spLocks noGrp="1"/>
          </p:cNvSpPr>
          <p:nvPr>
            <p:ph type="title" hasCustomPrompt="1"/>
          </p:nvPr>
        </p:nvSpPr>
        <p:spPr>
          <a:xfrm>
            <a:off x="259819" y="342903"/>
            <a:ext cx="4266145" cy="537632"/>
          </a:xfrm>
          <a:prstGeom prst="rect">
            <a:avLst/>
          </a:prstGeom>
        </p:spPr>
        <p:txBody>
          <a:bodyPr/>
          <a:lstStyle>
            <a:lvl1pPr algn="l">
              <a:defRPr sz="2000" baseline="0">
                <a:solidFill>
                  <a:schemeClr val="bg1"/>
                </a:solidFill>
                <a:latin typeface="Calibri" panose="020F0502020204030204" pitchFamily="34" charset="0"/>
                <a:cs typeface="Calibri" panose="020F0502020204030204" pitchFamily="34" charset="0"/>
              </a:defRPr>
            </a:lvl1pPr>
          </a:lstStyle>
          <a:p>
            <a:r>
              <a:rPr lang="en-US" dirty="0" smtClean="0"/>
              <a:t>Title :</a:t>
            </a:r>
            <a:endParaRPr lang="en-US" dirty="0"/>
          </a:p>
        </p:txBody>
      </p:sp>
      <p:pic>
        <p:nvPicPr>
          <p:cNvPr id="17" name="Picture 16" descr="univers-logo.ai"/>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44489" y="6153151"/>
            <a:ext cx="1032033" cy="416983"/>
          </a:xfrm>
          <a:prstGeom prst="rect">
            <a:avLst/>
          </a:prstGeom>
        </p:spPr>
      </p:pic>
      <p:sp>
        <p:nvSpPr>
          <p:cNvPr id="8" name="Content Placeholder 7"/>
          <p:cNvSpPr>
            <a:spLocks noGrp="1"/>
          </p:cNvSpPr>
          <p:nvPr>
            <p:ph sz="quarter" idx="15"/>
          </p:nvPr>
        </p:nvSpPr>
        <p:spPr>
          <a:xfrm>
            <a:off x="4967786" y="1178560"/>
            <a:ext cx="4176215" cy="5679440"/>
          </a:xfrm>
          <a:prstGeom prst="rect">
            <a:avLst/>
          </a:prstGeom>
        </p:spPr>
        <p:txBody>
          <a:bodyPr/>
          <a:lstStyle>
            <a:lvl1pPr>
              <a:defRPr>
                <a:latin typeface="+mn-lt"/>
              </a:defRPr>
            </a:lvl1pPr>
          </a:lstStyle>
          <a:p>
            <a:pPr lvl="0"/>
            <a:endParaRPr lang="en-US" dirty="0"/>
          </a:p>
        </p:txBody>
      </p:sp>
      <p:sp>
        <p:nvSpPr>
          <p:cNvPr id="11" name="Text Placeholder 10"/>
          <p:cNvSpPr>
            <a:spLocks noGrp="1"/>
          </p:cNvSpPr>
          <p:nvPr>
            <p:ph type="body" sz="quarter" idx="16"/>
          </p:nvPr>
        </p:nvSpPr>
        <p:spPr>
          <a:xfrm>
            <a:off x="279401" y="1191685"/>
            <a:ext cx="4333875" cy="4813300"/>
          </a:xfrm>
          <a:prstGeom prst="rect">
            <a:avLst/>
          </a:prstGeom>
        </p:spPr>
        <p:txBody>
          <a:bodyPr/>
          <a:lstStyle>
            <a:lvl1pPr marL="169863" indent="-169863">
              <a:buClr>
                <a:srgbClr val="002060"/>
              </a:buClr>
              <a:buFont typeface="Webdings" pitchFamily="18" charset="2"/>
              <a:buChar char=""/>
              <a:defRPr sz="2400">
                <a:solidFill>
                  <a:schemeClr val="accent6">
                    <a:lumMod val="75000"/>
                  </a:schemeClr>
                </a:solidFill>
                <a:latin typeface="+mn-lt"/>
              </a:defRPr>
            </a:lvl1pPr>
            <a:lvl2pPr marL="573088" indent="-115888">
              <a:tabLst>
                <a:tab pos="688975" algn="l"/>
              </a:tabLst>
              <a:defRPr sz="2000">
                <a:latin typeface="+mn-lt"/>
              </a:defRPr>
            </a:lvl2pPr>
            <a:lvl3pPr marL="1030288" indent="-115888">
              <a:defRPr sz="1800">
                <a:solidFill>
                  <a:schemeClr val="accent1"/>
                </a:solidFill>
                <a:latin typeface="+mn-lt"/>
              </a:defRPr>
            </a:lvl3pPr>
            <a:lvl4pPr marL="1487488" indent="-115888">
              <a:defRPr sz="1600">
                <a:latin typeface="+mn-lt"/>
              </a:defRPr>
            </a:lvl4pPr>
            <a:lvl5pPr marL="1944688" indent="-115888">
              <a:defRPr sz="16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9" name="Slide Number Placeholder 4"/>
          <p:cNvSpPr>
            <a:spLocks noGrp="1"/>
          </p:cNvSpPr>
          <p:nvPr>
            <p:ph type="sldNum" sz="quarter" idx="4"/>
          </p:nvPr>
        </p:nvSpPr>
        <p:spPr>
          <a:xfrm>
            <a:off x="8458200" y="6162323"/>
            <a:ext cx="2133600" cy="365125"/>
          </a:xfrm>
          <a:prstGeom prst="rect">
            <a:avLst/>
          </a:prstGeom>
        </p:spPr>
        <p:txBody>
          <a:bodyPr vert="horz" lIns="91440" tIns="45720" rIns="91440" bIns="45720" rtlCol="0" anchor="ctr"/>
          <a:lstStyle>
            <a:lvl1pPr algn="l">
              <a:defRPr sz="1000">
                <a:solidFill>
                  <a:schemeClr val="accent6"/>
                </a:solidFill>
                <a:latin typeface="Calibri" panose="020F0502020204030204" pitchFamily="34" charset="0"/>
              </a:defRPr>
            </a:lvl1pPr>
          </a:lstStyle>
          <a:p>
            <a:fld id="{03172A92-7B1F-4C3C-AF9E-5B1D7806FC75}" type="slidenum">
              <a:rPr lang="en-US" smtClean="0"/>
              <a:pPr/>
              <a:t>‹#›</a:t>
            </a:fld>
            <a:endParaRPr lang="en-US" dirty="0"/>
          </a:p>
        </p:txBody>
      </p:sp>
    </p:spTree>
    <p:extLst>
      <p:ext uri="{BB962C8B-B14F-4D97-AF65-F5344CB8AC3E}">
        <p14:creationId xmlns:p14="http://schemas.microsoft.com/office/powerpoint/2010/main" val="158415343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18" name="Rectangle 17"/>
          <p:cNvSpPr/>
          <p:nvPr userDrawn="1"/>
        </p:nvSpPr>
        <p:spPr>
          <a:xfrm>
            <a:off x="0" y="1"/>
            <a:ext cx="9144000" cy="92568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Calibri" panose="020F0502020204030204" pitchFamily="34" charset="0"/>
            </a:endParaRPr>
          </a:p>
        </p:txBody>
      </p:sp>
      <p:sp>
        <p:nvSpPr>
          <p:cNvPr id="7" name="Title 1"/>
          <p:cNvSpPr>
            <a:spLocks noGrp="1"/>
          </p:cNvSpPr>
          <p:nvPr>
            <p:ph type="title" hasCustomPrompt="1"/>
          </p:nvPr>
        </p:nvSpPr>
        <p:spPr>
          <a:xfrm>
            <a:off x="259819" y="342903"/>
            <a:ext cx="8699937" cy="537632"/>
          </a:xfrm>
          <a:prstGeom prst="rect">
            <a:avLst/>
          </a:prstGeom>
        </p:spPr>
        <p:txBody>
          <a:bodyPr/>
          <a:lstStyle>
            <a:lvl1pPr algn="l">
              <a:defRPr sz="2000">
                <a:solidFill>
                  <a:schemeClr val="bg1"/>
                </a:solidFill>
                <a:latin typeface="+mn-lt"/>
                <a:cs typeface="Calibri" panose="020F0502020204030204" pitchFamily="34" charset="0"/>
              </a:defRPr>
            </a:lvl1pPr>
          </a:lstStyle>
          <a:p>
            <a:r>
              <a:rPr lang="en-US" dirty="0" smtClean="0"/>
              <a:t>Title : </a:t>
            </a:r>
            <a:endParaRPr lang="en-US" dirty="0"/>
          </a:p>
        </p:txBody>
      </p:sp>
      <p:pic>
        <p:nvPicPr>
          <p:cNvPr id="17" name="Picture 16" descr="univers-logo.ai"/>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44489" y="6153151"/>
            <a:ext cx="1032033" cy="416983"/>
          </a:xfrm>
          <a:prstGeom prst="rect">
            <a:avLst/>
          </a:prstGeom>
        </p:spPr>
      </p:pic>
      <p:sp>
        <p:nvSpPr>
          <p:cNvPr id="5" name="Text Placeholder 10"/>
          <p:cNvSpPr>
            <a:spLocks noGrp="1"/>
          </p:cNvSpPr>
          <p:nvPr>
            <p:ph type="body" sz="quarter" idx="16"/>
          </p:nvPr>
        </p:nvSpPr>
        <p:spPr>
          <a:xfrm>
            <a:off x="279400" y="1191685"/>
            <a:ext cx="8523406" cy="4813300"/>
          </a:xfrm>
          <a:prstGeom prst="rect">
            <a:avLst/>
          </a:prstGeom>
        </p:spPr>
        <p:txBody>
          <a:bodyPr/>
          <a:lstStyle>
            <a:lvl1pPr>
              <a:buClr>
                <a:srgbClr val="002060"/>
              </a:buClr>
              <a:buFont typeface="Webdings" pitchFamily="18" charset="2"/>
              <a:buNone/>
              <a:defRPr sz="2400">
                <a:solidFill>
                  <a:schemeClr val="accent6">
                    <a:lumMod val="75000"/>
                  </a:schemeClr>
                </a:solidFill>
                <a:latin typeface="+mn-lt"/>
              </a:defRPr>
            </a:lvl1pPr>
            <a:lvl2pPr>
              <a:defRPr sz="2000"/>
            </a:lvl2pPr>
            <a:lvl3pPr>
              <a:defRPr sz="1800">
                <a:solidFill>
                  <a:schemeClr val="accent1"/>
                </a:solidFill>
              </a:defRPr>
            </a:lvl3pPr>
            <a:lvl4pPr>
              <a:defRPr sz="1600"/>
            </a:lvl4pPr>
            <a:lvl5pPr>
              <a:defRPr sz="1600"/>
            </a:lvl5pPr>
          </a:lstStyle>
          <a:p>
            <a:pPr lvl="0"/>
            <a:r>
              <a:rPr lang="en-US" dirty="0" smtClean="0"/>
              <a:t>Click to edit Master text styles</a:t>
            </a:r>
          </a:p>
          <a:p>
            <a:pPr lvl="0"/>
            <a:endParaRPr lang="en-US" dirty="0"/>
          </a:p>
        </p:txBody>
      </p:sp>
      <p:sp>
        <p:nvSpPr>
          <p:cNvPr id="6" name="Slide Number Placeholder 4"/>
          <p:cNvSpPr>
            <a:spLocks noGrp="1"/>
          </p:cNvSpPr>
          <p:nvPr>
            <p:ph type="sldNum" sz="quarter" idx="4"/>
          </p:nvPr>
        </p:nvSpPr>
        <p:spPr>
          <a:xfrm>
            <a:off x="8458200" y="6151034"/>
            <a:ext cx="2133600" cy="365125"/>
          </a:xfrm>
          <a:prstGeom prst="rect">
            <a:avLst/>
          </a:prstGeom>
        </p:spPr>
        <p:txBody>
          <a:bodyPr vert="horz" lIns="91440" tIns="45720" rIns="91440" bIns="45720" rtlCol="0" anchor="ctr"/>
          <a:lstStyle>
            <a:lvl1pPr algn="l">
              <a:defRPr sz="1000">
                <a:solidFill>
                  <a:schemeClr val="accent6"/>
                </a:solidFill>
                <a:latin typeface="Calibri" panose="020F0502020204030204" pitchFamily="34" charset="0"/>
              </a:defRPr>
            </a:lvl1pPr>
          </a:lstStyle>
          <a:p>
            <a:fld id="{03172A92-7B1F-4C3C-AF9E-5B1D7806FC75}" type="slidenum">
              <a:rPr lang="en-US" smtClean="0"/>
              <a:pPr/>
              <a:t>‹#›</a:t>
            </a:fld>
            <a:endParaRPr lang="en-US" dirty="0"/>
          </a:p>
        </p:txBody>
      </p:sp>
    </p:spTree>
    <p:extLst>
      <p:ext uri="{BB962C8B-B14F-4D97-AF65-F5344CB8AC3E}">
        <p14:creationId xmlns:p14="http://schemas.microsoft.com/office/powerpoint/2010/main" val="16701531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00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Sub-Section Divider">
    <p:spTree>
      <p:nvGrpSpPr>
        <p:cNvPr id="1" name=""/>
        <p:cNvGrpSpPr/>
        <p:nvPr/>
      </p:nvGrpSpPr>
      <p:grpSpPr>
        <a:xfrm>
          <a:off x="0" y="0"/>
          <a:ext cx="0" cy="0"/>
          <a:chOff x="0" y="0"/>
          <a:chExt cx="0" cy="0"/>
        </a:xfrm>
      </p:grpSpPr>
      <p:sp>
        <p:nvSpPr>
          <p:cNvPr id="56" name="Shape 56"/>
          <p:cNvSpPr/>
          <p:nvPr/>
        </p:nvSpPr>
        <p:spPr>
          <a:xfrm>
            <a:off x="457199" y="914403"/>
            <a:ext cx="8229601" cy="1588"/>
          </a:xfrm>
          <a:prstGeom prst="line">
            <a:avLst/>
          </a:prstGeom>
          <a:ln>
            <a:solidFill>
              <a:srgbClr val="4D4F53"/>
            </a:solidFill>
          </a:ln>
        </p:spPr>
        <p:txBody>
          <a:bodyPr lIns="45719" rIns="45719"/>
          <a:lstStyle/>
          <a:p>
            <a:pPr>
              <a:spcBef>
                <a:spcPts val="0"/>
              </a:spcBef>
              <a:defRPr sz="2400" b="0">
                <a:solidFill>
                  <a:srgbClr val="000000"/>
                </a:solidFill>
              </a:defRPr>
            </a:pPr>
            <a:endParaRPr dirty="0"/>
          </a:p>
        </p:txBody>
      </p:sp>
      <p:sp>
        <p:nvSpPr>
          <p:cNvPr id="58" name="Shape 58"/>
          <p:cNvSpPr>
            <a:spLocks noGrp="1"/>
          </p:cNvSpPr>
          <p:nvPr>
            <p:ph type="sldNum" sz="quarter" idx="2"/>
          </p:nvPr>
        </p:nvSpPr>
        <p:spPr>
          <a:xfrm>
            <a:off x="6627434" y="6523537"/>
            <a:ext cx="127001" cy="127001"/>
          </a:xfrm>
          <a:prstGeom prst="rect">
            <a:avLst/>
          </a:prstGeom>
        </p:spPr>
        <p:txBody>
          <a:bodyPr lIns="0" tIns="0" rIns="0" bIns="0" anchor="b"/>
          <a:lstStyle>
            <a:lvl1pPr>
              <a:defRPr sz="800">
                <a:solidFill>
                  <a:srgbClr val="4D4F53"/>
                </a:solidFill>
              </a:defRPr>
            </a:lvl1pPr>
          </a:lstStyle>
          <a:p>
            <a:fld id="{86CB4B4D-7CA3-9044-876B-883B54F8677D}" type="slidenum">
              <a:t>‹#›</a:t>
            </a:fld>
            <a:endParaRPr dirty="0"/>
          </a:p>
        </p:txBody>
      </p:sp>
      <p:pic>
        <p:nvPicPr>
          <p:cNvPr id="59" name="image1.pdf"/>
          <p:cNvPicPr>
            <a:picLocks noChangeAspect="1"/>
          </p:cNvPicPr>
          <p:nvPr/>
        </p:nvPicPr>
        <p:blipFill>
          <a:blip r:embed="rId2">
            <a:extLst/>
          </a:blip>
          <a:stretch>
            <a:fillRect/>
          </a:stretch>
        </p:blipFill>
        <p:spPr>
          <a:xfrm>
            <a:off x="7772400" y="6080752"/>
            <a:ext cx="914400" cy="575132"/>
          </a:xfrm>
          <a:prstGeom prst="rect">
            <a:avLst/>
          </a:prstGeom>
          <a:ln w="12700">
            <a:miter lim="400000"/>
          </a:ln>
        </p:spPr>
      </p:pic>
      <p:sp>
        <p:nvSpPr>
          <p:cNvPr id="60" name="Shape 60"/>
          <p:cNvSpPr>
            <a:spLocks noGrp="1"/>
          </p:cNvSpPr>
          <p:nvPr>
            <p:ph type="title"/>
          </p:nvPr>
        </p:nvSpPr>
        <p:spPr>
          <a:xfrm>
            <a:off x="457200" y="2743068"/>
            <a:ext cx="8229600" cy="822326"/>
          </a:xfrm>
          <a:prstGeom prst="rect">
            <a:avLst/>
          </a:prstGeom>
        </p:spPr>
        <p:txBody>
          <a:bodyPr>
            <a:normAutofit/>
          </a:bodyPr>
          <a:lstStyle>
            <a:lvl1pPr>
              <a:defRPr sz="2800">
                <a:solidFill>
                  <a:srgbClr val="000000"/>
                </a:solidFill>
              </a:defRPr>
            </a:lvl1pPr>
          </a:lstStyle>
          <a:p>
            <a:r>
              <a:rPr dirty="0"/>
              <a:t>Title Text</a:t>
            </a:r>
          </a:p>
        </p:txBody>
      </p:sp>
      <p:sp>
        <p:nvSpPr>
          <p:cNvPr id="61" name="Shape 61"/>
          <p:cNvSpPr>
            <a:spLocks noGrp="1"/>
          </p:cNvSpPr>
          <p:nvPr>
            <p:ph type="body" sz="quarter" idx="1"/>
          </p:nvPr>
        </p:nvSpPr>
        <p:spPr>
          <a:xfrm>
            <a:off x="457203" y="3809879"/>
            <a:ext cx="8221579" cy="277000"/>
          </a:xfrm>
          <a:prstGeom prst="rect">
            <a:avLst/>
          </a:prstGeom>
        </p:spPr>
        <p:txBody>
          <a:bodyPr>
            <a:normAutofit/>
          </a:bodyPr>
          <a:lstStyle>
            <a:lvl1pPr>
              <a:spcBef>
                <a:spcPts val="600"/>
              </a:spcBef>
              <a:defRPr sz="1800"/>
            </a:lvl1pPr>
            <a:lvl2pPr marL="522514" indent="-293914">
              <a:spcBef>
                <a:spcPts val="600"/>
              </a:spcBef>
              <a:defRPr sz="1800"/>
            </a:lvl2pPr>
            <a:lvl3pPr marL="755877" indent="-293914">
              <a:spcBef>
                <a:spcPts val="600"/>
              </a:spcBef>
              <a:defRPr sz="1800"/>
            </a:lvl3pPr>
            <a:lvl4pPr marL="978807" indent="-289832">
              <a:spcBef>
                <a:spcPts val="600"/>
              </a:spcBef>
              <a:defRPr sz="1800"/>
            </a:lvl4pPr>
            <a:lvl5pPr marL="1213984" indent="-297996">
              <a:spcBef>
                <a:spcPts val="600"/>
              </a:spcBef>
              <a:defRPr sz="1800"/>
            </a:lvl5pPr>
          </a:lstStyle>
          <a:p>
            <a:r>
              <a:t>Body Level One</a:t>
            </a:r>
          </a:p>
          <a:p>
            <a:pPr lvl="1"/>
            <a:r>
              <a:t>Body Level Two</a:t>
            </a:r>
          </a:p>
          <a:p>
            <a:pPr lvl="2"/>
            <a:r>
              <a:t>Body Level Three</a:t>
            </a:r>
          </a:p>
          <a:p>
            <a:pPr lvl="3"/>
            <a:r>
              <a:t>Body Level Four</a:t>
            </a:r>
          </a:p>
          <a:p>
            <a:pPr lvl="4"/>
            <a:r>
              <a:t>Body Level Five</a:t>
            </a:r>
          </a:p>
        </p:txBody>
      </p:sp>
      <p:sp>
        <p:nvSpPr>
          <p:cNvPr id="62" name="Shape 62"/>
          <p:cNvSpPr/>
          <p:nvPr/>
        </p:nvSpPr>
        <p:spPr>
          <a:xfrm>
            <a:off x="457200" y="830327"/>
            <a:ext cx="8229600" cy="168168"/>
          </a:xfrm>
          <a:prstGeom prst="rect">
            <a:avLst/>
          </a:prstGeom>
          <a:solidFill>
            <a:srgbClr val="FFFFFF"/>
          </a:solidFill>
          <a:ln w="12700">
            <a:miter lim="400000"/>
          </a:ln>
        </p:spPr>
        <p:txBody>
          <a:bodyPr lIns="45719" rIns="45719"/>
          <a:lstStyle/>
          <a:p>
            <a:pPr>
              <a:spcBef>
                <a:spcPts val="0"/>
              </a:spcBef>
              <a:defRPr sz="2400" b="0">
                <a:solidFill>
                  <a:srgbClr val="000000"/>
                </a:solidFill>
              </a:defRPr>
            </a:pPr>
            <a:endParaRPr dirty="0"/>
          </a:p>
        </p:txBody>
      </p:sp>
      <p:pic>
        <p:nvPicPr>
          <p:cNvPr id="63" name="image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
            <a:ext cx="8272245" cy="2757415"/>
          </a:xfrm>
          <a:prstGeom prst="rect">
            <a:avLst/>
          </a:prstGeom>
          <a:ln w="12700">
            <a:miter lim="400000"/>
          </a:ln>
        </p:spPr>
      </p:pic>
      <p:sp>
        <p:nvSpPr>
          <p:cNvPr id="10" name="TextBox 9"/>
          <p:cNvSpPr txBox="1"/>
          <p:nvPr userDrawn="1"/>
        </p:nvSpPr>
        <p:spPr>
          <a:xfrm>
            <a:off x="457200" y="6436335"/>
            <a:ext cx="6035040" cy="215444"/>
          </a:xfrm>
          <a:prstGeom prst="rect">
            <a:avLst/>
          </a:prstGeom>
          <a:noFill/>
        </p:spPr>
        <p:txBody>
          <a:bodyPr wrap="square" lIns="0" tIns="0" rIns="0" bIns="0" rtlCol="0" anchor="b" anchorCtr="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700" b="1" dirty="0" smtClean="0">
                <a:solidFill>
                  <a:schemeClr val="tx1"/>
                </a:solidFill>
              </a:rPr>
              <a:t>Aon Risk Solutions  </a:t>
            </a:r>
            <a:r>
              <a:rPr lang="en-US" sz="700" b="0" dirty="0" smtClean="0">
                <a:solidFill>
                  <a:schemeClr val="tx1"/>
                </a:solidFill>
              </a:rPr>
              <a:t>|  Health &amp; Benefits  |  Voluntary Benefits &amp; Enrollment Solutions</a:t>
            </a:r>
            <a:br>
              <a:rPr lang="en-US" sz="700" b="0" dirty="0" smtClean="0">
                <a:solidFill>
                  <a:schemeClr val="tx1"/>
                </a:solidFill>
              </a:rPr>
            </a:br>
            <a:r>
              <a:rPr lang="en-US" sz="700" b="0" dirty="0" smtClean="0">
                <a:solidFill>
                  <a:schemeClr val="tx1"/>
                </a:solidFill>
              </a:rPr>
              <a:t>Proprietary &amp; Confidential</a:t>
            </a:r>
          </a:p>
        </p:txBody>
      </p:sp>
    </p:spTree>
    <p:extLst>
      <p:ext uri="{BB962C8B-B14F-4D97-AF65-F5344CB8AC3E}">
        <p14:creationId xmlns:p14="http://schemas.microsoft.com/office/powerpoint/2010/main" val="239914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Section Divider">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89" y="457200"/>
            <a:ext cx="8217421" cy="1896328"/>
          </a:xfrm>
          <a:prstGeom prst="rect">
            <a:avLst/>
          </a:prstGeom>
        </p:spPr>
      </p:pic>
      <p:sp>
        <p:nvSpPr>
          <p:cNvPr id="9" name="Rectangle 16"/>
          <p:cNvSpPr>
            <a:spLocks noGrp="1" noChangeArrowheads="1"/>
          </p:cNvSpPr>
          <p:nvPr>
            <p:ph type="ctrTitle" hasCustomPrompt="1"/>
          </p:nvPr>
        </p:nvSpPr>
        <p:spPr>
          <a:xfrm>
            <a:off x="457200" y="2743068"/>
            <a:ext cx="8229600" cy="822325"/>
          </a:xfrm>
          <a:prstGeom prst="rect">
            <a:avLst/>
          </a:prstGeom>
          <a:noFill/>
        </p:spPr>
        <p:txBody>
          <a:bodyPr lIns="0" tIns="0" rIns="0" bIns="0"/>
          <a:lstStyle>
            <a:lvl1pPr>
              <a:lnSpc>
                <a:spcPct val="90000"/>
              </a:lnSpc>
              <a:defRPr sz="2800" b="1" baseline="0">
                <a:solidFill>
                  <a:schemeClr val="tx1"/>
                </a:solidFill>
              </a:defRPr>
            </a:lvl1pPr>
          </a:lstStyle>
          <a:p>
            <a:r>
              <a:rPr lang="en-US" dirty="0" smtClean="0"/>
              <a:t>Section Divider: title copy 28 </a:t>
            </a:r>
            <a:r>
              <a:rPr lang="en-US" dirty="0" err="1" smtClean="0"/>
              <a:t>pt</a:t>
            </a:r>
            <a:r>
              <a:rPr lang="en-US" dirty="0" smtClean="0"/>
              <a:t> Arial Bold, 0.9 line spacing, image is 2.25×9″ @300 dpi</a:t>
            </a:r>
            <a:endParaRPr lang="en-US" dirty="0"/>
          </a:p>
        </p:txBody>
      </p:sp>
      <p:sp>
        <p:nvSpPr>
          <p:cNvPr id="7" name="Rectangle 17"/>
          <p:cNvSpPr>
            <a:spLocks noGrp="1" noChangeArrowheads="1"/>
          </p:cNvSpPr>
          <p:nvPr>
            <p:ph type="subTitle" idx="1" hasCustomPrompt="1"/>
          </p:nvPr>
        </p:nvSpPr>
        <p:spPr>
          <a:xfrm>
            <a:off x="457200" y="3809868"/>
            <a:ext cx="8221579" cy="1738938"/>
          </a:xfrm>
          <a:prstGeom prst="rect">
            <a:avLst/>
          </a:prstGeom>
        </p:spPr>
        <p:txBody>
          <a:bodyPr lIns="0" tIns="0" rIns="0" bIns="0">
            <a:spAutoFit/>
          </a:bodyPr>
          <a:lstStyle>
            <a:lvl1pPr marL="228600" marR="0" indent="-228600" algn="l" defTabSz="914400" rtl="0" eaLnBrk="1" fontAlgn="base" latinLnBrk="0" hangingPunct="1">
              <a:lnSpc>
                <a:spcPct val="100000"/>
              </a:lnSpc>
              <a:spcBef>
                <a:spcPts val="600"/>
              </a:spcBef>
              <a:spcAft>
                <a:spcPct val="0"/>
              </a:spcAft>
              <a:buClr>
                <a:schemeClr val="tx1"/>
              </a:buClr>
              <a:buSzTx/>
              <a:buFont typeface="Wingdings" pitchFamily="2" charset="2"/>
              <a:buChar char="§"/>
              <a:tabLst/>
              <a:defRPr sz="1800" baseline="0"/>
            </a:lvl1pPr>
          </a:lstStyle>
          <a:p>
            <a:r>
              <a:rPr lang="en-US" dirty="0" smtClean="0">
                <a:solidFill>
                  <a:schemeClr val="tx1"/>
                </a:solidFill>
              </a:rPr>
              <a:t>Subtitle </a:t>
            </a:r>
            <a:r>
              <a:rPr lang="en-US" dirty="0" smtClean="0"/>
              <a:t>is 18 </a:t>
            </a:r>
            <a:r>
              <a:rPr lang="en-US" dirty="0" err="1" smtClean="0"/>
              <a:t>pt</a:t>
            </a:r>
            <a:r>
              <a:rPr lang="en-US" dirty="0" smtClean="0"/>
              <a:t> Arial, line spacing single</a:t>
            </a:r>
            <a:br>
              <a:rPr lang="en-US" dirty="0" smtClean="0"/>
            </a:br>
            <a:r>
              <a:rPr lang="en-US" dirty="0" smtClean="0"/>
              <a:t>Edit the Section Divider slide to change the image on the section divider: Go to the View tab and click on Slide Master; Click on Section Divider layout; right-click on the picture, select “Change Picture” from the drop down menu. Select image or data ribbon from appropriate image library.</a:t>
            </a:r>
          </a:p>
          <a:p>
            <a:endParaRPr lang="en-US" dirty="0" smtClean="0">
              <a:solidFill>
                <a:schemeClr val="tx1"/>
              </a:solidFill>
            </a:endParaRPr>
          </a:p>
        </p:txBody>
      </p:sp>
    </p:spTree>
    <p:extLst>
      <p:ext uri="{BB962C8B-B14F-4D97-AF65-F5344CB8AC3E}">
        <p14:creationId xmlns:p14="http://schemas.microsoft.com/office/powerpoint/2010/main" val="2617888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5686"/>
            <a:ext cx="8229600" cy="217714"/>
          </a:xfrm>
          <a:prstGeom prst="rect">
            <a:avLst/>
          </a:prstGeom>
        </p:spPr>
        <p:txBody>
          <a:bodyPr/>
          <a:lstStyle/>
          <a:p>
            <a:r>
              <a:rPr lang="en-US" dirty="0" smtClean="0"/>
              <a:t>Click to edit Master title style</a:t>
            </a:r>
            <a:endParaRPr lang="en-US" dirty="0"/>
          </a:p>
        </p:txBody>
      </p:sp>
      <p:sp>
        <p:nvSpPr>
          <p:cNvPr id="5" name="Text Placeholder 4"/>
          <p:cNvSpPr>
            <a:spLocks noGrp="1"/>
          </p:cNvSpPr>
          <p:nvPr>
            <p:ph type="body" sz="quarter" idx="14"/>
          </p:nvPr>
        </p:nvSpPr>
        <p:spPr>
          <a:xfrm>
            <a:off x="457200" y="1144588"/>
            <a:ext cx="8229600" cy="47831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063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RAFT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228600"/>
            <a:ext cx="8229600" cy="520700"/>
          </a:xfrm>
          <a:prstGeom prst="rect">
            <a:avLst/>
          </a:prstGeom>
        </p:spPr>
        <p:txBody>
          <a:bodyPr/>
          <a:lstStyle>
            <a:lvl1pPr>
              <a:defRPr b="1"/>
            </a:lvl1pPr>
          </a:lstStyle>
          <a:p>
            <a:r>
              <a:rPr lang="en-US" dirty="0" smtClean="0"/>
              <a:t>Click to edit Master title style</a:t>
            </a:r>
            <a:endParaRPr lang="en-US" dirty="0"/>
          </a:p>
        </p:txBody>
      </p:sp>
      <p:sp>
        <p:nvSpPr>
          <p:cNvPr id="6" name="TextBox 5"/>
          <p:cNvSpPr txBox="1"/>
          <p:nvPr/>
        </p:nvSpPr>
        <p:spPr>
          <a:xfrm rot="20147015">
            <a:off x="1042616" y="1988677"/>
            <a:ext cx="6717389" cy="2646878"/>
          </a:xfrm>
          <a:prstGeom prst="rect">
            <a:avLst/>
          </a:prstGeom>
          <a:noFill/>
        </p:spPr>
        <p:txBody>
          <a:bodyPr wrap="square" rtlCol="0">
            <a:spAutoFit/>
          </a:bodyPr>
          <a:lstStyle/>
          <a:p>
            <a:pPr algn="ctr" eaLnBrk="0" fontAlgn="base" hangingPunct="0">
              <a:spcBef>
                <a:spcPct val="0"/>
              </a:spcBef>
              <a:spcAft>
                <a:spcPct val="0"/>
              </a:spcAft>
            </a:pPr>
            <a:r>
              <a:rPr lang="en-US" sz="16600" b="1" dirty="0">
                <a:solidFill>
                  <a:srgbClr val="C9CAC8"/>
                </a:solidFill>
              </a:rPr>
              <a:t>Draft</a:t>
            </a:r>
            <a:endParaRPr lang="en-US" sz="2400" b="1" dirty="0">
              <a:solidFill>
                <a:srgbClr val="C9CAC8"/>
              </a:solidFill>
            </a:endParaRPr>
          </a:p>
        </p:txBody>
      </p:sp>
    </p:spTree>
    <p:extLst>
      <p:ext uri="{BB962C8B-B14F-4D97-AF65-F5344CB8AC3E}">
        <p14:creationId xmlns:p14="http://schemas.microsoft.com/office/powerpoint/2010/main" val="346897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header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4588"/>
            <a:ext cx="8229600" cy="4951412"/>
          </a:xfrm>
        </p:spPr>
        <p:txBody>
          <a:bodyPr/>
          <a:lstStyle>
            <a:lvl1pPr marL="0" indent="0">
              <a:buNone/>
              <a:defRPr sz="1800" b="0"/>
            </a:lvl1pPr>
            <a:lvl2pPr marL="0" indent="0">
              <a:spcAft>
                <a:spcPts val="400"/>
              </a:spcAft>
              <a:buNone/>
              <a:defRPr/>
            </a:lvl2pPr>
            <a:lvl3pPr marL="228600" indent="-228600">
              <a:buFont typeface="Wingdings" panose="05000000000000000000" pitchFamily="2" charset="2"/>
              <a:buChar char="§"/>
              <a:defRPr/>
            </a:lvl3pPr>
            <a:lvl4pPr marL="571500" indent="-225425">
              <a:buFont typeface="Arial" panose="020B0604020202020204" pitchFamily="34" charset="0"/>
              <a:buChar char="–"/>
              <a:defRPr/>
            </a:lvl4pPr>
            <a:lvl5pPr marL="917575" indent="-231775">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150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act 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4588"/>
            <a:ext cx="8229600" cy="4951412"/>
          </a:xfrm>
        </p:spPr>
        <p:txBody>
          <a:bodyPr/>
          <a:lstStyle>
            <a:lvl1pPr marL="0" indent="0">
              <a:lnSpc>
                <a:spcPct val="125000"/>
              </a:lnSpc>
              <a:buNone/>
              <a:defRPr sz="1200" b="1"/>
            </a:lvl1pPr>
            <a:lvl2pPr marL="0" indent="0">
              <a:lnSpc>
                <a:spcPct val="125000"/>
              </a:lnSpc>
              <a:spcAft>
                <a:spcPts val="400"/>
              </a:spcAft>
              <a:buNone/>
              <a:defRPr sz="1200"/>
            </a:lvl2pPr>
            <a:lvl3pPr marL="228600" indent="-228600">
              <a:buFont typeface="Wingdings" panose="05000000000000000000" pitchFamily="2" charset="2"/>
              <a:buChar char="§"/>
              <a:defRPr/>
            </a:lvl3pPr>
            <a:lvl4pPr marL="571500" indent="-225425">
              <a:buFont typeface="Arial" panose="020B0604020202020204" pitchFamily="34" charset="0"/>
              <a:buChar char="–"/>
              <a:defRPr/>
            </a:lvl4pPr>
            <a:lvl5pPr marL="917575" indent="-231775">
              <a:buFont typeface="Arial" panose="020B0604020202020204" pitchFamily="34" charset="0"/>
              <a:buChar char="•"/>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387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er and Chart or Tab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4588"/>
            <a:ext cx="8229600" cy="316350"/>
          </a:xfrm>
        </p:spPr>
        <p:txBody>
          <a:bodyPr/>
          <a:lstStyle>
            <a:lvl1pPr marL="0" indent="0">
              <a:buNone/>
              <a:defRPr sz="1800" b="0"/>
            </a:lvl1pPr>
            <a:lvl2pPr marL="0" indent="0">
              <a:spcAft>
                <a:spcPts val="400"/>
              </a:spcAft>
              <a:buNone/>
              <a:defRPr/>
            </a:lvl2pPr>
            <a:lvl3pPr marL="228600" indent="-228600">
              <a:buFont typeface="Wingdings" panose="05000000000000000000" pitchFamily="2" charset="2"/>
              <a:buChar char="§"/>
              <a:defRPr/>
            </a:lvl3pPr>
            <a:lvl4pPr marL="571500" indent="-225425">
              <a:buFont typeface="Arial" panose="020B0604020202020204" pitchFamily="34" charset="0"/>
              <a:buChar char="–"/>
              <a:defRPr/>
            </a:lvl4pPr>
            <a:lvl5pPr marL="917575" indent="-231775">
              <a:buFont typeface="Arial" panose="020B0604020202020204" pitchFamily="34" charset="0"/>
              <a:buChar char="•"/>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8995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4588"/>
            <a:ext cx="4038600" cy="4951412"/>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4588"/>
            <a:ext cx="4038600" cy="4951412"/>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523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ft Content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4588"/>
            <a:ext cx="4038600" cy="4951412"/>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16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144588"/>
            <a:ext cx="8229600" cy="4951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Line 10"/>
          <p:cNvSpPr>
            <a:spLocks noChangeShapeType="1"/>
          </p:cNvSpPr>
          <p:nvPr/>
        </p:nvSpPr>
        <p:spPr bwMode="auto">
          <a:xfrm>
            <a:off x="457200" y="914400"/>
            <a:ext cx="8229600" cy="1588"/>
          </a:xfrm>
          <a:prstGeom prst="line">
            <a:avLst/>
          </a:prstGeom>
          <a:noFill/>
          <a:ln w="9525">
            <a:solidFill>
              <a:schemeClr val="bg2"/>
            </a:solidFill>
            <a:round/>
            <a:headEnd/>
            <a:tailEnd/>
          </a:ln>
        </p:spPr>
        <p:txBody>
          <a:bodyPr wrap="none" anchor="ctr"/>
          <a:lstStyle/>
          <a:p>
            <a:pPr eaLnBrk="0" fontAlgn="base" hangingPunct="0">
              <a:spcBef>
                <a:spcPct val="0"/>
              </a:spcBef>
              <a:spcAft>
                <a:spcPct val="0"/>
              </a:spcAft>
            </a:pPr>
            <a:endParaRPr lang="en-US" sz="2400" dirty="0">
              <a:solidFill>
                <a:srgbClr val="000000"/>
              </a:solidFill>
            </a:endParaRPr>
          </a:p>
        </p:txBody>
      </p:sp>
      <p:sp>
        <p:nvSpPr>
          <p:cNvPr id="8" name="TextBox 7"/>
          <p:cNvSpPr txBox="1"/>
          <p:nvPr/>
        </p:nvSpPr>
        <p:spPr>
          <a:xfrm>
            <a:off x="457200" y="6436335"/>
            <a:ext cx="6035040" cy="215444"/>
          </a:xfrm>
          <a:prstGeom prst="rect">
            <a:avLst/>
          </a:prstGeom>
          <a:noFill/>
        </p:spPr>
        <p:txBody>
          <a:bodyPr wrap="square" lIns="0" tIns="0" rIns="0" bIns="0" rtlCol="0" anchor="b" anchorCtr="0">
            <a:spAutoFit/>
          </a:bodyPr>
          <a:lstStyle/>
          <a:p>
            <a:pPr eaLnBrk="0" fontAlgn="base" hangingPunct="0">
              <a:spcBef>
                <a:spcPct val="0"/>
              </a:spcBef>
              <a:spcAft>
                <a:spcPct val="0"/>
              </a:spcAft>
              <a:defRPr/>
            </a:pPr>
            <a:r>
              <a:rPr lang="en-US" sz="700" b="1" dirty="0" smtClean="0">
                <a:solidFill>
                  <a:srgbClr val="000000"/>
                </a:solidFill>
              </a:rPr>
              <a:t>Aon Enrollment Solutions &amp; Voluntary Benefits</a:t>
            </a:r>
            <a:endParaRPr lang="en-US" sz="700" b="1" dirty="0">
              <a:solidFill>
                <a:srgbClr val="000000"/>
              </a:solidFill>
            </a:endParaRPr>
          </a:p>
          <a:p>
            <a:pPr eaLnBrk="0" fontAlgn="base" hangingPunct="0">
              <a:spcBef>
                <a:spcPct val="0"/>
              </a:spcBef>
              <a:spcAft>
                <a:spcPct val="0"/>
              </a:spcAft>
              <a:defRPr/>
            </a:pPr>
            <a:r>
              <a:rPr lang="en-US" sz="700" dirty="0">
                <a:solidFill>
                  <a:srgbClr val="000000"/>
                </a:solidFill>
              </a:rPr>
              <a:t>Proprietary &amp; Confidential </a:t>
            </a:r>
          </a:p>
        </p:txBody>
      </p:sp>
      <p:sp>
        <p:nvSpPr>
          <p:cNvPr id="9" name="TextBox 8"/>
          <p:cNvSpPr txBox="1"/>
          <p:nvPr/>
        </p:nvSpPr>
        <p:spPr>
          <a:xfrm>
            <a:off x="6400800" y="6527415"/>
            <a:ext cx="353634" cy="123111"/>
          </a:xfrm>
          <a:prstGeom prst="rect">
            <a:avLst/>
          </a:prstGeom>
          <a:noFill/>
        </p:spPr>
        <p:txBody>
          <a:bodyPr wrap="square" lIns="0" tIns="0" rIns="0" bIns="0" rtlCol="0" anchor="b" anchorCtr="0">
            <a:spAutoFit/>
          </a:bodyPr>
          <a:lstStyle/>
          <a:p>
            <a:pPr algn="r" eaLnBrk="0" fontAlgn="base" hangingPunct="0">
              <a:spcBef>
                <a:spcPct val="0"/>
              </a:spcBef>
              <a:spcAft>
                <a:spcPct val="0"/>
              </a:spcAft>
              <a:defRPr/>
            </a:pPr>
            <a:fld id="{BC0FA351-5A70-4EC9-BE2D-E8D941B01E50}" type="slidenum">
              <a:rPr lang="en-US" sz="800">
                <a:solidFill>
                  <a:srgbClr val="4D4F53"/>
                </a:solidFill>
              </a:rPr>
              <a:pPr algn="r" eaLnBrk="0" fontAlgn="base" hangingPunct="0">
                <a:spcBef>
                  <a:spcPct val="0"/>
                </a:spcBef>
                <a:spcAft>
                  <a:spcPct val="0"/>
                </a:spcAft>
                <a:defRPr/>
              </a:pPr>
              <a:t>‹#›</a:t>
            </a:fld>
            <a:endParaRPr lang="en-US" sz="800" dirty="0">
              <a:solidFill>
                <a:srgbClr val="4D4F53"/>
              </a:solidFill>
            </a:endParaRPr>
          </a:p>
        </p:txBody>
      </p:sp>
      <p:pic>
        <p:nvPicPr>
          <p:cNvPr id="2" name="Picture 1"/>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7772400" y="6080752"/>
            <a:ext cx="914400" cy="575131"/>
          </a:xfrm>
          <a:prstGeom prst="rect">
            <a:avLst/>
          </a:prstGeom>
        </p:spPr>
      </p:pic>
    </p:spTree>
    <p:extLst>
      <p:ext uri="{BB962C8B-B14F-4D97-AF65-F5344CB8AC3E}">
        <p14:creationId xmlns:p14="http://schemas.microsoft.com/office/powerpoint/2010/main" val="4273534854"/>
      </p:ext>
    </p:extLst>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 id="2147484361" r:id="rId14"/>
    <p:sldLayoutId id="2147484362" r:id="rId15"/>
    <p:sldLayoutId id="2147484363" r:id="rId16"/>
    <p:sldLayoutId id="2147484367" r:id="rId17"/>
    <p:sldLayoutId id="2147484384" r:id="rId18"/>
    <p:sldLayoutId id="2147484385" r:id="rId19"/>
    <p:sldLayoutId id="2147484387" r:id="rId20"/>
    <p:sldLayoutId id="2147484388"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rtl="0" eaLnBrk="1" fontAlgn="base" hangingPunct="1">
        <a:spcBef>
          <a:spcPct val="0"/>
        </a:spcBef>
        <a:spcAft>
          <a:spcPct val="0"/>
        </a:spcAft>
        <a:defRPr sz="2000">
          <a:solidFill>
            <a:srgbClr val="E11B22"/>
          </a:solidFill>
          <a:latin typeface="+mj-lt"/>
          <a:ea typeface="+mj-ea"/>
          <a:cs typeface="+mj-cs"/>
        </a:defRPr>
      </a:lvl1pPr>
      <a:lvl2pPr algn="l" rtl="0" eaLnBrk="1" fontAlgn="base" hangingPunct="1">
        <a:spcBef>
          <a:spcPct val="0"/>
        </a:spcBef>
        <a:spcAft>
          <a:spcPct val="0"/>
        </a:spcAft>
        <a:defRPr sz="2000">
          <a:solidFill>
            <a:srgbClr val="E11B22"/>
          </a:solidFill>
          <a:latin typeface="Arial" charset="0"/>
          <a:ea typeface="ＭＳ Ｐゴシック" pitchFamily="108" charset="-128"/>
        </a:defRPr>
      </a:lvl2pPr>
      <a:lvl3pPr algn="l" rtl="0" eaLnBrk="1" fontAlgn="base" hangingPunct="1">
        <a:spcBef>
          <a:spcPct val="0"/>
        </a:spcBef>
        <a:spcAft>
          <a:spcPct val="0"/>
        </a:spcAft>
        <a:defRPr sz="2000">
          <a:solidFill>
            <a:srgbClr val="E11B22"/>
          </a:solidFill>
          <a:latin typeface="Arial" charset="0"/>
          <a:ea typeface="ＭＳ Ｐゴシック" pitchFamily="108" charset="-128"/>
        </a:defRPr>
      </a:lvl3pPr>
      <a:lvl4pPr algn="l" rtl="0" eaLnBrk="1" fontAlgn="base" hangingPunct="1">
        <a:spcBef>
          <a:spcPct val="0"/>
        </a:spcBef>
        <a:spcAft>
          <a:spcPct val="0"/>
        </a:spcAft>
        <a:defRPr sz="2000">
          <a:solidFill>
            <a:srgbClr val="E11B22"/>
          </a:solidFill>
          <a:latin typeface="Arial" charset="0"/>
          <a:ea typeface="ＭＳ Ｐゴシック" pitchFamily="108" charset="-128"/>
        </a:defRPr>
      </a:lvl4pPr>
      <a:lvl5pPr algn="l" rtl="0" eaLnBrk="1" fontAlgn="base" hangingPunct="1">
        <a:spcBef>
          <a:spcPct val="0"/>
        </a:spcBef>
        <a:spcAft>
          <a:spcPct val="0"/>
        </a:spcAft>
        <a:defRPr sz="2000">
          <a:solidFill>
            <a:srgbClr val="E11B22"/>
          </a:solidFill>
          <a:latin typeface="Arial" charset="0"/>
          <a:ea typeface="ＭＳ Ｐゴシック" pitchFamily="108" charset="-128"/>
        </a:defRPr>
      </a:lvl5pPr>
      <a:lvl6pPr marL="457200" algn="l" rtl="0" eaLnBrk="1" fontAlgn="base" hangingPunct="1">
        <a:spcBef>
          <a:spcPct val="0"/>
        </a:spcBef>
        <a:spcAft>
          <a:spcPct val="0"/>
        </a:spcAft>
        <a:defRPr sz="2000">
          <a:solidFill>
            <a:srgbClr val="E11B22"/>
          </a:solidFill>
          <a:latin typeface="Arial" charset="0"/>
          <a:ea typeface="ＭＳ Ｐゴシック" pitchFamily="108" charset="-128"/>
        </a:defRPr>
      </a:lvl6pPr>
      <a:lvl7pPr marL="914400" algn="l" rtl="0" eaLnBrk="1" fontAlgn="base" hangingPunct="1">
        <a:spcBef>
          <a:spcPct val="0"/>
        </a:spcBef>
        <a:spcAft>
          <a:spcPct val="0"/>
        </a:spcAft>
        <a:defRPr sz="2000">
          <a:solidFill>
            <a:srgbClr val="E11B22"/>
          </a:solidFill>
          <a:latin typeface="Arial" charset="0"/>
          <a:ea typeface="ＭＳ Ｐゴシック" pitchFamily="108" charset="-128"/>
        </a:defRPr>
      </a:lvl7pPr>
      <a:lvl8pPr marL="1371600" algn="l" rtl="0" eaLnBrk="1" fontAlgn="base" hangingPunct="1">
        <a:spcBef>
          <a:spcPct val="0"/>
        </a:spcBef>
        <a:spcAft>
          <a:spcPct val="0"/>
        </a:spcAft>
        <a:defRPr sz="2000">
          <a:solidFill>
            <a:srgbClr val="E11B22"/>
          </a:solidFill>
          <a:latin typeface="Arial" charset="0"/>
          <a:ea typeface="ＭＳ Ｐゴシック" pitchFamily="108" charset="-128"/>
        </a:defRPr>
      </a:lvl8pPr>
      <a:lvl9pPr marL="1828800" algn="l" rtl="0" eaLnBrk="1" fontAlgn="base" hangingPunct="1">
        <a:spcBef>
          <a:spcPct val="0"/>
        </a:spcBef>
        <a:spcAft>
          <a:spcPct val="0"/>
        </a:spcAft>
        <a:defRPr sz="2000">
          <a:solidFill>
            <a:srgbClr val="E11B22"/>
          </a:solidFill>
          <a:latin typeface="Arial" charset="0"/>
          <a:ea typeface="ＭＳ Ｐゴシック" pitchFamily="108" charset="-128"/>
        </a:defRPr>
      </a:lvl9pPr>
    </p:titleStyle>
    <p:bodyStyle>
      <a:lvl1pPr marL="228600" indent="-228600" algn="l" rtl="0" eaLnBrk="1" fontAlgn="base" hangingPunct="1">
        <a:spcBef>
          <a:spcPts val="400"/>
        </a:spcBef>
        <a:spcAft>
          <a:spcPct val="0"/>
        </a:spcAft>
        <a:buClr>
          <a:schemeClr val="tx1"/>
        </a:buClr>
        <a:buFont typeface="Wingdings" pitchFamily="2" charset="2"/>
        <a:buChar char="§"/>
        <a:defRPr sz="1400">
          <a:solidFill>
            <a:schemeClr val="tx1"/>
          </a:solidFill>
          <a:latin typeface="+mn-lt"/>
          <a:ea typeface="+mn-ea"/>
          <a:cs typeface="+mn-cs"/>
        </a:defRPr>
      </a:lvl1pPr>
      <a:lvl2pPr marL="457200" indent="-228600" algn="l" rtl="0" eaLnBrk="1" fontAlgn="base" hangingPunct="1">
        <a:spcBef>
          <a:spcPts val="400"/>
        </a:spcBef>
        <a:spcAft>
          <a:spcPct val="0"/>
        </a:spcAft>
        <a:buClr>
          <a:schemeClr val="tx1"/>
        </a:buClr>
        <a:buChar char="–"/>
        <a:defRPr sz="1400">
          <a:solidFill>
            <a:schemeClr val="tx1"/>
          </a:solidFill>
          <a:latin typeface="+mn-lt"/>
          <a:ea typeface="+mn-ea"/>
        </a:defRPr>
      </a:lvl2pPr>
      <a:lvl3pPr marL="690563" indent="-228600" algn="l" rtl="0" eaLnBrk="1" fontAlgn="base" hangingPunct="1">
        <a:spcBef>
          <a:spcPts val="400"/>
        </a:spcBef>
        <a:spcAft>
          <a:spcPct val="0"/>
        </a:spcAft>
        <a:buClr>
          <a:schemeClr val="tx1"/>
        </a:buClr>
        <a:buChar char="•"/>
        <a:defRPr sz="1400">
          <a:solidFill>
            <a:schemeClr val="tx1"/>
          </a:solidFill>
          <a:latin typeface="+mn-lt"/>
          <a:ea typeface="+mn-ea"/>
        </a:defRPr>
      </a:lvl3pPr>
      <a:lvl4pPr marL="914400" indent="-225425" algn="l" rtl="0" eaLnBrk="1" fontAlgn="base" hangingPunct="1">
        <a:spcBef>
          <a:spcPts val="400"/>
        </a:spcBef>
        <a:spcAft>
          <a:spcPct val="0"/>
        </a:spcAft>
        <a:buClr>
          <a:schemeClr val="tx1"/>
        </a:buClr>
        <a:buFont typeface="Wingdings" pitchFamily="2" charset="2"/>
        <a:buChar char=""/>
        <a:defRPr sz="1400">
          <a:solidFill>
            <a:schemeClr val="tx1"/>
          </a:solidFill>
          <a:latin typeface="+mn-lt"/>
          <a:ea typeface="+mn-ea"/>
        </a:defRPr>
      </a:lvl4pPr>
      <a:lvl5pPr marL="1147763" indent="-231775" algn="l" rtl="0" eaLnBrk="1" fontAlgn="base" hangingPunct="1">
        <a:spcBef>
          <a:spcPts val="400"/>
        </a:spcBef>
        <a:spcAft>
          <a:spcPct val="0"/>
        </a:spcAft>
        <a:buClr>
          <a:schemeClr val="tx1"/>
        </a:buClr>
        <a:buFont typeface="Arial" pitchFamily="34" charset="0"/>
        <a:buChar char="-"/>
        <a:defRPr sz="1400">
          <a:solidFill>
            <a:schemeClr val="tx1"/>
          </a:solidFill>
          <a:latin typeface="+mn-lt"/>
          <a:ea typeface="+mn-ea"/>
        </a:defRPr>
      </a:lvl5pPr>
      <a:lvl6pPr marL="2057400" indent="-231775" algn="l" rtl="0" eaLnBrk="1" fontAlgn="base" hangingPunct="1">
        <a:spcBef>
          <a:spcPct val="25000"/>
        </a:spcBef>
        <a:spcAft>
          <a:spcPct val="0"/>
        </a:spcAft>
        <a:buClr>
          <a:schemeClr val="tx1"/>
        </a:buClr>
        <a:buChar char="»"/>
        <a:defRPr sz="1400">
          <a:solidFill>
            <a:schemeClr val="tx1"/>
          </a:solidFill>
          <a:latin typeface="+mn-lt"/>
          <a:ea typeface="+mn-ea"/>
        </a:defRPr>
      </a:lvl6pPr>
      <a:lvl7pPr marL="2514600" indent="-231775" algn="l" rtl="0" eaLnBrk="1" fontAlgn="base" hangingPunct="1">
        <a:spcBef>
          <a:spcPct val="25000"/>
        </a:spcBef>
        <a:spcAft>
          <a:spcPct val="0"/>
        </a:spcAft>
        <a:buClr>
          <a:schemeClr val="tx1"/>
        </a:buClr>
        <a:buChar char="»"/>
        <a:defRPr sz="1400">
          <a:solidFill>
            <a:schemeClr val="tx1"/>
          </a:solidFill>
          <a:latin typeface="+mn-lt"/>
          <a:ea typeface="+mn-ea"/>
        </a:defRPr>
      </a:lvl7pPr>
      <a:lvl8pPr marL="2971800" indent="-231775" algn="l" rtl="0" eaLnBrk="1" fontAlgn="base" hangingPunct="1">
        <a:spcBef>
          <a:spcPct val="25000"/>
        </a:spcBef>
        <a:spcAft>
          <a:spcPct val="0"/>
        </a:spcAft>
        <a:buClr>
          <a:schemeClr val="tx1"/>
        </a:buClr>
        <a:buChar char="»"/>
        <a:defRPr sz="1400">
          <a:solidFill>
            <a:schemeClr val="tx1"/>
          </a:solidFill>
          <a:latin typeface="+mn-lt"/>
          <a:ea typeface="+mn-ea"/>
        </a:defRPr>
      </a:lvl8pPr>
      <a:lvl9pPr marL="3429000" indent="-231775" algn="l" rtl="0" eaLnBrk="1" fontAlgn="base" hangingPunct="1">
        <a:spcBef>
          <a:spcPct val="25000"/>
        </a:spcBef>
        <a:spcAft>
          <a:spcPct val="0"/>
        </a:spcAft>
        <a:buClr>
          <a:schemeClr val="tx1"/>
        </a:buClr>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2880" userDrawn="1">
          <p15:clr>
            <a:srgbClr val="F26B43"/>
          </p15:clr>
        </p15:guide>
        <p15:guide id="3" pos="57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3.xml"/><Relationship Id="rId7" Type="http://schemas.openxmlformats.org/officeDocument/2006/relationships/image" Target="../media/image13.png"/><Relationship Id="rId12" Type="http://schemas.microsoft.com/office/2007/relationships/hdphoto" Target="../media/hdphoto3.wdp"/><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openxmlformats.org/officeDocument/2006/relationships/image" Target="../media/image15.png"/><Relationship Id="rId5" Type="http://schemas.openxmlformats.org/officeDocument/2006/relationships/diagramColors" Target="../diagrams/colors3.xml"/><Relationship Id="rId10" Type="http://schemas.microsoft.com/office/2007/relationships/hdphoto" Target="../media/hdphoto2.wdp"/><Relationship Id="rId4" Type="http://schemas.openxmlformats.org/officeDocument/2006/relationships/diagramQuickStyle" Target="../diagrams/quickStyle3.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743200"/>
            <a:ext cx="8229600" cy="822325"/>
          </a:xfrm>
        </p:spPr>
        <p:txBody>
          <a:bodyPr/>
          <a:lstStyle/>
          <a:p>
            <a:r>
              <a:rPr lang="en-US" dirty="0" smtClean="0"/>
              <a:t/>
            </a:r>
            <a:br>
              <a:rPr lang="en-US" dirty="0" smtClean="0"/>
            </a:br>
            <a:r>
              <a:rPr lang="en-US" dirty="0" err="1" smtClean="0"/>
              <a:t>Inspira</a:t>
            </a:r>
            <a:r>
              <a:rPr lang="en-US" dirty="0" smtClean="0"/>
              <a:t> OE 2018</a:t>
            </a:r>
            <a:r>
              <a:rPr lang="en-US" dirty="0" smtClean="0"/>
              <a:t/>
            </a:r>
            <a:br>
              <a:rPr lang="en-US" dirty="0" smtClean="0"/>
            </a:br>
            <a:endParaRPr lang="en-US" dirty="0"/>
          </a:p>
        </p:txBody>
      </p:sp>
      <p:sp>
        <p:nvSpPr>
          <p:cNvPr id="3" name="Subtitle 2"/>
          <p:cNvSpPr>
            <a:spLocks noGrp="1"/>
          </p:cNvSpPr>
          <p:nvPr>
            <p:ph type="subTitle" idx="1"/>
          </p:nvPr>
        </p:nvSpPr>
        <p:spPr>
          <a:xfrm>
            <a:off x="457200" y="2514600"/>
            <a:ext cx="8221579" cy="630942"/>
          </a:xfrm>
        </p:spPr>
        <p:txBody>
          <a:bodyPr/>
          <a:lstStyle/>
          <a:p>
            <a:pPr marL="0" indent="0">
              <a:buNone/>
            </a:pPr>
            <a:endParaRPr lang="en-US" dirty="0"/>
          </a:p>
          <a:p>
            <a:pPr marL="0" indent="0">
              <a:buNone/>
            </a:pPr>
            <a:endParaRPr lang="en-US" dirty="0"/>
          </a:p>
        </p:txBody>
      </p:sp>
      <p:sp>
        <p:nvSpPr>
          <p:cNvPr id="4" name="TextBox 3"/>
          <p:cNvSpPr txBox="1"/>
          <p:nvPr/>
        </p:nvSpPr>
        <p:spPr>
          <a:xfrm>
            <a:off x="442957" y="3962399"/>
            <a:ext cx="8001000" cy="954107"/>
          </a:xfrm>
          <a:prstGeom prst="rect">
            <a:avLst/>
          </a:prstGeom>
          <a:noFill/>
        </p:spPr>
        <p:txBody>
          <a:bodyPr wrap="square" rtlCol="0">
            <a:spAutoFit/>
          </a:bodyPr>
          <a:lstStyle/>
          <a:p>
            <a:r>
              <a:rPr lang="en-US" sz="2400" b="1" dirty="0" smtClean="0"/>
              <a:t>Counselor </a:t>
            </a:r>
            <a:r>
              <a:rPr lang="en-US" sz="2400" b="1" dirty="0" smtClean="0"/>
              <a:t>Benefit Training</a:t>
            </a:r>
            <a:endParaRPr lang="en-US" sz="2400" b="1" dirty="0" smtClean="0"/>
          </a:p>
          <a:p>
            <a:pPr marL="742950" lvl="1" indent="-285750">
              <a:buFont typeface="Wingdings" panose="05000000000000000000" pitchFamily="2" charset="2"/>
              <a:buChar char="§"/>
            </a:pPr>
            <a:r>
              <a:rPr lang="en-US" sz="1600" dirty="0" err="1" smtClean="0"/>
              <a:t>MetLaw</a:t>
            </a:r>
            <a:r>
              <a:rPr lang="en-US" sz="1600" dirty="0" smtClean="0"/>
              <a:t> Legal Insurance </a:t>
            </a:r>
          </a:p>
          <a:p>
            <a:pPr marL="742950" lvl="1" indent="-285750">
              <a:buFont typeface="Wingdings" panose="05000000000000000000" pitchFamily="2" charset="2"/>
              <a:buChar char="§"/>
            </a:pPr>
            <a:r>
              <a:rPr lang="en-US" sz="1600" dirty="0" err="1" smtClean="0"/>
              <a:t>InfoArmor</a:t>
            </a:r>
            <a:endParaRPr lang="en-US" sz="1600" dirty="0" smtClean="0"/>
          </a:p>
        </p:txBody>
      </p:sp>
    </p:spTree>
    <p:extLst>
      <p:ext uri="{BB962C8B-B14F-4D97-AF65-F5344CB8AC3E}">
        <p14:creationId xmlns:p14="http://schemas.microsoft.com/office/powerpoint/2010/main" val="1829381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682874"/>
            <a:ext cx="8229600" cy="822326"/>
          </a:xfrm>
        </p:spPr>
        <p:txBody>
          <a:bodyPr>
            <a:normAutofit/>
          </a:bodyPr>
          <a:lstStyle/>
          <a:p>
            <a:r>
              <a:rPr lang="en-US" sz="3100" b="1" dirty="0" smtClean="0"/>
              <a:t>Agenda</a:t>
            </a:r>
            <a:endParaRPr lang="en-US" sz="2200" b="1" dirty="0"/>
          </a:p>
        </p:txBody>
      </p:sp>
      <p:sp>
        <p:nvSpPr>
          <p:cNvPr id="9" name="Text Placeholder 8"/>
          <p:cNvSpPr>
            <a:spLocks noGrp="1"/>
          </p:cNvSpPr>
          <p:nvPr>
            <p:ph type="body" sz="quarter" idx="1"/>
          </p:nvPr>
        </p:nvSpPr>
        <p:spPr>
          <a:xfrm>
            <a:off x="465221" y="3352800"/>
            <a:ext cx="8221579" cy="1828800"/>
          </a:xfrm>
        </p:spPr>
        <p:txBody>
          <a:bodyPr>
            <a:normAutofit/>
          </a:bodyPr>
          <a:lstStyle/>
          <a:p>
            <a:pPr marL="0" indent="0">
              <a:buNone/>
            </a:pPr>
            <a:endParaRPr lang="en-US" sz="2000" dirty="0" smtClean="0"/>
          </a:p>
          <a:p>
            <a:r>
              <a:rPr lang="en-US" sz="1900" dirty="0" smtClean="0"/>
              <a:t>Legal </a:t>
            </a:r>
            <a:r>
              <a:rPr lang="en-US" sz="1900" dirty="0" smtClean="0"/>
              <a:t>Insurance</a:t>
            </a:r>
          </a:p>
          <a:p>
            <a:pPr lvl="1"/>
            <a:endParaRPr lang="en-US" sz="1900" dirty="0" smtClean="0"/>
          </a:p>
          <a:p>
            <a:r>
              <a:rPr lang="en-US" sz="1900" dirty="0" smtClean="0"/>
              <a:t>Identity Theft </a:t>
            </a:r>
            <a:r>
              <a:rPr lang="en-US" sz="1900" dirty="0" smtClean="0"/>
              <a:t>Protection</a:t>
            </a:r>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377312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err="1" smtClean="0"/>
              <a:t>MetLaw</a:t>
            </a:r>
            <a:r>
              <a:rPr lang="en-US" sz="2800" b="1" dirty="0" smtClean="0"/>
              <a:t>:  Legal Insurance </a:t>
            </a:r>
            <a:endParaRPr lang="en-US" sz="2800" b="1" dirty="0"/>
          </a:p>
        </p:txBody>
      </p:sp>
      <p:sp>
        <p:nvSpPr>
          <p:cNvPr id="3" name="Content Placeholder 2"/>
          <p:cNvSpPr>
            <a:spLocks noGrp="1"/>
          </p:cNvSpPr>
          <p:nvPr>
            <p:ph idx="1"/>
          </p:nvPr>
        </p:nvSpPr>
        <p:spPr>
          <a:xfrm>
            <a:off x="1524000" y="1144588"/>
            <a:ext cx="7162800" cy="4951412"/>
          </a:xfrm>
        </p:spPr>
        <p:txBody>
          <a:bodyPr/>
          <a:lstStyle/>
          <a:p>
            <a:r>
              <a:rPr lang="en-US" sz="2000" b="1" dirty="0">
                <a:latin typeface="Arial Narrow" panose="020B0606020202030204" pitchFamily="34" charset="0"/>
              </a:rPr>
              <a:t>Legal Insurance Plans Save You Time and Money</a:t>
            </a:r>
          </a:p>
          <a:p>
            <a:r>
              <a:rPr lang="en-US" sz="1600" dirty="0">
                <a:latin typeface="Arial Narrow" panose="020B0606020202030204" pitchFamily="34" charset="0"/>
              </a:rPr>
              <a:t>Legal insurance allows people to more easily find an attorney while taking away the fear of cost. Much like consumers use health insurance to pay for the cost of visiting a doctor, legal insurance covers the cost of working with an attorney.</a:t>
            </a:r>
          </a:p>
          <a:p>
            <a:endParaRPr lang="en-US" dirty="0">
              <a:latin typeface="Arial Narrow" panose="020B0606020202030204" pitchFamily="34"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4090384457"/>
              </p:ext>
            </p:extLst>
          </p:nvPr>
        </p:nvGraphicFramePr>
        <p:xfrm>
          <a:off x="533400" y="3048000"/>
          <a:ext cx="81534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000" y="1219200"/>
            <a:ext cx="1097280" cy="1097280"/>
          </a:xfrm>
          <a:prstGeom prst="rect">
            <a:avLst/>
          </a:prstGeom>
        </p:spPr>
      </p:pic>
    </p:spTree>
    <p:extLst>
      <p:ext uri="{BB962C8B-B14F-4D97-AF65-F5344CB8AC3E}">
        <p14:creationId xmlns:p14="http://schemas.microsoft.com/office/powerpoint/2010/main" val="165639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How Legal Insurance works</a:t>
            </a:r>
            <a:endParaRPr lang="en-US" sz="2800" b="1" dirty="0"/>
          </a:p>
        </p:txBody>
      </p:sp>
      <p:sp>
        <p:nvSpPr>
          <p:cNvPr id="7" name="TextBox 6"/>
          <p:cNvSpPr txBox="1"/>
          <p:nvPr/>
        </p:nvSpPr>
        <p:spPr>
          <a:xfrm>
            <a:off x="1295400" y="2845237"/>
            <a:ext cx="2286000" cy="1215717"/>
          </a:xfrm>
          <a:prstGeom prst="rect">
            <a:avLst/>
          </a:prstGeom>
          <a:noFill/>
        </p:spPr>
        <p:txBody>
          <a:bodyPr wrap="square" rtlCol="0">
            <a:spAutoFit/>
          </a:bodyPr>
          <a:lstStyle/>
          <a:p>
            <a:pPr marL="285750" indent="-285750">
              <a:buFont typeface="Wingdings" panose="05000000000000000000" pitchFamily="2" charset="2"/>
              <a:buChar char="§"/>
            </a:pPr>
            <a:endParaRPr lang="en-US" sz="1300" dirty="0" smtClean="0">
              <a:solidFill>
                <a:schemeClr val="bg2"/>
              </a:solidFill>
              <a:latin typeface="Arial Narrow" panose="020B0606020202030204" pitchFamily="34" charset="0"/>
            </a:endParaRPr>
          </a:p>
          <a:p>
            <a:pPr marL="285750" indent="-285750">
              <a:buFont typeface="Wingdings" panose="05000000000000000000" pitchFamily="2" charset="2"/>
              <a:buChar char="§"/>
            </a:pPr>
            <a:endParaRPr lang="en-US" sz="1400" dirty="0" smtClean="0">
              <a:solidFill>
                <a:schemeClr val="bg2"/>
              </a:solidFill>
              <a:latin typeface="Arial Narrow" panose="020B0606020202030204" pitchFamily="34" charset="0"/>
            </a:endParaRPr>
          </a:p>
          <a:p>
            <a:pPr marL="285750" indent="-285750">
              <a:buFont typeface="Wingdings" panose="05000000000000000000" pitchFamily="2" charset="2"/>
              <a:buChar char="§"/>
            </a:pPr>
            <a:endParaRPr lang="en-US" sz="1400" dirty="0" smtClean="0">
              <a:solidFill>
                <a:schemeClr val="bg2"/>
              </a:solidFill>
              <a:latin typeface="Arial Narrow" panose="020B0606020202030204" pitchFamily="34" charset="0"/>
            </a:endParaRPr>
          </a:p>
          <a:p>
            <a:pPr marL="285750" indent="-285750">
              <a:buFont typeface="Wingdings" panose="05000000000000000000" pitchFamily="2" charset="2"/>
              <a:buChar char="§"/>
            </a:pPr>
            <a:endParaRPr lang="en-US" sz="1600" dirty="0" smtClean="0">
              <a:latin typeface="Arial Narrow" panose="020B0606020202030204" pitchFamily="34" charset="0"/>
            </a:endParaRPr>
          </a:p>
          <a:p>
            <a:pPr marL="285750" indent="-285750">
              <a:buFont typeface="Wingdings" panose="05000000000000000000" pitchFamily="2" charset="2"/>
              <a:buChar char="§"/>
            </a:pPr>
            <a:endParaRPr lang="en-US" sz="1600" dirty="0">
              <a:latin typeface="Arial Narrow" panose="020B0606020202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6200" y="1489750"/>
            <a:ext cx="4601751" cy="4206240"/>
          </a:xfrm>
        </p:spPr>
      </p:pic>
      <p:sp>
        <p:nvSpPr>
          <p:cNvPr id="12" name="TextBox 11"/>
          <p:cNvSpPr txBox="1"/>
          <p:nvPr/>
        </p:nvSpPr>
        <p:spPr>
          <a:xfrm>
            <a:off x="457200" y="1263353"/>
            <a:ext cx="3581400" cy="5847755"/>
          </a:xfrm>
          <a:prstGeom prst="rect">
            <a:avLst/>
          </a:prstGeom>
          <a:noFill/>
        </p:spPr>
        <p:txBody>
          <a:bodyPr wrap="square" rtlCol="0">
            <a:spAutoFit/>
          </a:bodyPr>
          <a:lstStyle/>
          <a:p>
            <a:r>
              <a:rPr lang="en-US" sz="1600" b="1" dirty="0" smtClean="0">
                <a:latin typeface="Arial Narrow" panose="020B0606020202030204" pitchFamily="34" charset="0"/>
              </a:rPr>
              <a:t>Many plans cover a variety of needs from:</a:t>
            </a:r>
          </a:p>
          <a:p>
            <a:endParaRPr lang="en-US" sz="1600" b="1" dirty="0" smtClean="0">
              <a:latin typeface="Arial Narrow" panose="020B0606020202030204" pitchFamily="34" charset="0"/>
            </a:endParaRPr>
          </a:p>
          <a:p>
            <a:endParaRPr lang="en-US" sz="1300" dirty="0" smtClean="0">
              <a:latin typeface="Arial Narrow" panose="020B0606020202030204" pitchFamily="34" charset="0"/>
            </a:endParaRPr>
          </a:p>
          <a:p>
            <a:r>
              <a:rPr lang="en-US" sz="1300" b="1" dirty="0">
                <a:solidFill>
                  <a:schemeClr val="bg2"/>
                </a:solidFill>
                <a:latin typeface="Arial Narrow" panose="020B0606020202030204" pitchFamily="34" charset="0"/>
              </a:rPr>
              <a:t>	</a:t>
            </a:r>
            <a:r>
              <a:rPr lang="en-US" sz="1300" b="1" dirty="0" smtClean="0">
                <a:latin typeface="Arial Narrow" panose="020B0606020202030204" pitchFamily="34" charset="0"/>
              </a:rPr>
              <a:t>Document Preparation</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Standard Wills</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Living Wills</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Healthcare Power of Attorney</a:t>
            </a:r>
          </a:p>
          <a:p>
            <a:pPr lvl="1"/>
            <a:endParaRPr lang="en-US" sz="1300" dirty="0" smtClean="0">
              <a:solidFill>
                <a:schemeClr val="bg2"/>
              </a:solidFill>
              <a:latin typeface="Arial Narrow" panose="020B0606020202030204" pitchFamily="34" charset="0"/>
            </a:endParaRPr>
          </a:p>
          <a:p>
            <a:r>
              <a:rPr lang="en-US" sz="1300" b="1" dirty="0" smtClean="0">
                <a:solidFill>
                  <a:schemeClr val="bg2"/>
                </a:solidFill>
                <a:latin typeface="Arial Narrow" panose="020B0606020202030204" pitchFamily="34" charset="0"/>
              </a:rPr>
              <a:t>	</a:t>
            </a:r>
            <a:r>
              <a:rPr lang="en-US" sz="1300" b="1" dirty="0" smtClean="0">
                <a:latin typeface="Arial Narrow" panose="020B0606020202030204" pitchFamily="34" charset="0"/>
              </a:rPr>
              <a:t>Auto</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Traffic Violations</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Accidents</a:t>
            </a:r>
          </a:p>
          <a:p>
            <a:pPr lvl="1"/>
            <a:endParaRPr lang="en-US" sz="1300" dirty="0" smtClean="0">
              <a:solidFill>
                <a:schemeClr val="bg2"/>
              </a:solidFill>
              <a:latin typeface="Arial Narrow" panose="020B0606020202030204" pitchFamily="34" charset="0"/>
            </a:endParaRPr>
          </a:p>
          <a:p>
            <a:r>
              <a:rPr lang="en-US" sz="1300" b="1" dirty="0" smtClean="0">
                <a:solidFill>
                  <a:schemeClr val="bg2"/>
                </a:solidFill>
                <a:latin typeface="Arial Narrow" panose="020B0606020202030204" pitchFamily="34" charset="0"/>
              </a:rPr>
              <a:t>	</a:t>
            </a:r>
            <a:r>
              <a:rPr lang="en-US" sz="1300" b="1" dirty="0" smtClean="0">
                <a:latin typeface="Arial Narrow" panose="020B0606020202030204" pitchFamily="34" charset="0"/>
              </a:rPr>
              <a:t>Family Matters</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Name Change Assistance</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Separation or Divorce</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Adoption</a:t>
            </a:r>
          </a:p>
          <a:p>
            <a:pPr marL="285750" indent="-285750">
              <a:buFont typeface="Wingdings" panose="05000000000000000000" pitchFamily="2" charset="2"/>
              <a:buChar char="§"/>
            </a:pPr>
            <a:endParaRPr lang="en-US" sz="1300" dirty="0">
              <a:latin typeface="Arial Narrow" panose="020B0606020202030204" pitchFamily="34" charset="0"/>
            </a:endParaRPr>
          </a:p>
          <a:p>
            <a:r>
              <a:rPr lang="en-US" sz="1300" b="1" dirty="0" smtClean="0">
                <a:latin typeface="Arial Narrow" panose="020B0606020202030204" pitchFamily="34" charset="0"/>
              </a:rPr>
              <a:t>	IRS</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Tax Audit</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Levies</a:t>
            </a:r>
          </a:p>
          <a:p>
            <a:pPr marL="1200150" lvl="2" indent="-285750">
              <a:buFont typeface="Wingdings" panose="05000000000000000000" pitchFamily="2" charset="2"/>
              <a:buChar char="§"/>
            </a:pPr>
            <a:r>
              <a:rPr lang="en-US" sz="1300" dirty="0" smtClean="0">
                <a:solidFill>
                  <a:schemeClr val="bg2"/>
                </a:solidFill>
                <a:latin typeface="Arial Narrow" panose="020B0606020202030204" pitchFamily="34" charset="0"/>
              </a:rPr>
              <a:t>Garnishments</a:t>
            </a:r>
          </a:p>
          <a:p>
            <a:pPr lvl="1"/>
            <a:endParaRPr lang="en-US" sz="1300" dirty="0" smtClean="0">
              <a:latin typeface="Arial Narrow" panose="020B0606020202030204" pitchFamily="34" charset="0"/>
            </a:endParaRPr>
          </a:p>
          <a:p>
            <a:pPr marL="742950" lvl="1" indent="-285750">
              <a:buFont typeface="Wingdings" panose="05000000000000000000" pitchFamily="2" charset="2"/>
              <a:buChar char="§"/>
            </a:pPr>
            <a:endParaRPr lang="en-US" sz="1300" dirty="0" smtClean="0">
              <a:latin typeface="Arial Narrow" panose="020B0606020202030204" pitchFamily="34" charset="0"/>
            </a:endParaRPr>
          </a:p>
          <a:p>
            <a:pPr marL="742950" lvl="1" indent="-285750">
              <a:buFont typeface="Wingdings" panose="05000000000000000000" pitchFamily="2" charset="2"/>
              <a:buChar char="§"/>
            </a:pPr>
            <a:endParaRPr lang="en-US" sz="1300" dirty="0" smtClean="0">
              <a:latin typeface="Arial Narrow" panose="020B0606020202030204" pitchFamily="34" charset="0"/>
            </a:endParaRPr>
          </a:p>
          <a:p>
            <a:pPr marL="285750" indent="-285750">
              <a:buFont typeface="Wingdings" panose="05000000000000000000" pitchFamily="2" charset="2"/>
              <a:buChar char="§"/>
            </a:pPr>
            <a:endParaRPr lang="en-US" sz="1300" dirty="0" smtClean="0">
              <a:latin typeface="Arial Narrow" panose="020B0606020202030204" pitchFamily="34" charset="0"/>
            </a:endParaRPr>
          </a:p>
          <a:p>
            <a:pPr marL="742950" lvl="1" indent="-285750">
              <a:buFont typeface="Wingdings" panose="05000000000000000000" pitchFamily="2" charset="2"/>
              <a:buChar char="§"/>
            </a:pPr>
            <a:endParaRPr lang="en-US" sz="1300" dirty="0" smtClean="0">
              <a:latin typeface="Arial Narrow" panose="020B0606020202030204" pitchFamily="34" charset="0"/>
            </a:endParaRPr>
          </a:p>
          <a:p>
            <a:endParaRPr lang="en-US" sz="1400" dirty="0" smtClean="0">
              <a:latin typeface="Arial Narrow" panose="020B0606020202030204" pitchFamily="34" charset="0"/>
            </a:endParaRPr>
          </a:p>
          <a:p>
            <a:pPr marL="285750" indent="-285750">
              <a:buFont typeface="Wingdings" panose="05000000000000000000" pitchFamily="2" charset="2"/>
              <a:buChar char="§"/>
            </a:pPr>
            <a:endParaRPr lang="en-US" sz="1600" dirty="0">
              <a:latin typeface="Arial Narrow" panose="020B0606020202030204"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865034"/>
            <a:ext cx="1005840" cy="100584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2743200"/>
            <a:ext cx="1005840" cy="100584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3684310"/>
            <a:ext cx="1005840" cy="100584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 y="4690150"/>
            <a:ext cx="1005840" cy="1005840"/>
          </a:xfrm>
          <a:prstGeom prst="rect">
            <a:avLst/>
          </a:prstGeom>
        </p:spPr>
      </p:pic>
    </p:spTree>
    <p:extLst>
      <p:ext uri="{BB962C8B-B14F-4D97-AF65-F5344CB8AC3E}">
        <p14:creationId xmlns:p14="http://schemas.microsoft.com/office/powerpoint/2010/main" val="34548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err="1" smtClean="0"/>
              <a:t>InfoArmor</a:t>
            </a:r>
            <a:r>
              <a:rPr lang="en-US" sz="2800" b="1" dirty="0" smtClean="0"/>
              <a:t>:  Identity </a:t>
            </a:r>
            <a:r>
              <a:rPr lang="en-US" sz="2800" b="1" dirty="0" smtClean="0"/>
              <a:t>Theft Protection</a:t>
            </a:r>
            <a:endParaRPr lang="en-US" sz="2800"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183752"/>
            <a:ext cx="768957" cy="1188720"/>
          </a:xfrm>
        </p:spPr>
      </p:pic>
      <p:graphicFrame>
        <p:nvGraphicFramePr>
          <p:cNvPr id="4" name="Content Placeholder 3"/>
          <p:cNvGraphicFramePr>
            <a:graphicFrameLocks/>
          </p:cNvGraphicFramePr>
          <p:nvPr>
            <p:extLst>
              <p:ext uri="{D42A27DB-BD31-4B8C-83A1-F6EECF244321}">
                <p14:modId xmlns:p14="http://schemas.microsoft.com/office/powerpoint/2010/main" val="3142595181"/>
              </p:ext>
            </p:extLst>
          </p:nvPr>
        </p:nvGraphicFramePr>
        <p:xfrm>
          <a:off x="457200" y="3200400"/>
          <a:ext cx="81534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371600" y="1219200"/>
            <a:ext cx="7086600" cy="1169551"/>
          </a:xfrm>
          <a:prstGeom prst="rect">
            <a:avLst/>
          </a:prstGeom>
          <a:noFill/>
        </p:spPr>
        <p:txBody>
          <a:bodyPr wrap="square" rtlCol="0">
            <a:spAutoFit/>
          </a:bodyPr>
          <a:lstStyle/>
          <a:p>
            <a:r>
              <a:rPr lang="en-US" b="1" dirty="0">
                <a:latin typeface="Arial Narrow" panose="020B0606020202030204" pitchFamily="34" charset="0"/>
              </a:rPr>
              <a:t>While there is no way to stop identity theft, </a:t>
            </a:r>
            <a:r>
              <a:rPr lang="en-US" sz="1600" dirty="0">
                <a:latin typeface="Arial Narrow" panose="020B0606020202030204" pitchFamily="34" charset="0"/>
              </a:rPr>
              <a:t>don’t let the idea that identity theft can’t be stopped keep you from taking the best action to minimize your risk. The best way to do that is to help protect your personal data with a comprehensive identity theft monitoring service</a:t>
            </a:r>
            <a:r>
              <a:rPr lang="en-US" dirty="0"/>
              <a:t>.</a:t>
            </a:r>
          </a:p>
        </p:txBody>
      </p:sp>
    </p:spTree>
    <p:extLst>
      <p:ext uri="{BB962C8B-B14F-4D97-AF65-F5344CB8AC3E}">
        <p14:creationId xmlns:p14="http://schemas.microsoft.com/office/powerpoint/2010/main" val="134163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How ID Theft Protection works</a:t>
            </a:r>
            <a:endParaRPr lang="en-US"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34067"/>
              </p:ext>
            </p:extLst>
          </p:nvPr>
        </p:nvGraphicFramePr>
        <p:xfrm>
          <a:off x="457200" y="1144588"/>
          <a:ext cx="8229600" cy="4951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biLevel thresh="50000"/>
            <a:extLst>
              <a:ext uri="{BEBA8EAE-BF5A-486C-A8C5-ECC9F3942E4B}">
                <a14:imgProps xmlns:a14="http://schemas.microsoft.com/office/drawing/2010/main">
                  <a14:imgLayer r:embed="rId8">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4953000" y="2658454"/>
            <a:ext cx="1828800" cy="1828800"/>
          </a:xfrm>
          <a:prstGeom prst="rect">
            <a:avLst/>
          </a:prstGeom>
        </p:spPr>
      </p:pic>
      <p:pic>
        <p:nvPicPr>
          <p:cNvPr id="12" name="Picture 11"/>
          <p:cNvPicPr>
            <a:picLocks noChangeAspect="1"/>
          </p:cNvPicPr>
          <p:nvPr/>
        </p:nvPicPr>
        <p:blipFill>
          <a:blip r:embed="rId9" cstate="print">
            <a:biLevel thresh="50000"/>
            <a:extLst>
              <a:ext uri="{BEBA8EAE-BF5A-486C-A8C5-ECC9F3942E4B}">
                <a14:imgProps xmlns:a14="http://schemas.microsoft.com/office/drawing/2010/main">
                  <a14:imgLayer r:embed="rId10">
                    <a14:imgEffect>
                      <a14:artisticGlowEdges/>
                    </a14:imgEffect>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286000" y="1089589"/>
            <a:ext cx="1920240" cy="1920240"/>
          </a:xfrm>
          <a:prstGeom prst="rect">
            <a:avLst/>
          </a:prstGeom>
        </p:spPr>
      </p:pic>
      <p:pic>
        <p:nvPicPr>
          <p:cNvPr id="13" name="Picture 12"/>
          <p:cNvPicPr>
            <a:picLocks noChangeAspect="1"/>
          </p:cNvPicPr>
          <p:nvPr/>
        </p:nvPicPr>
        <p:blipFill>
          <a:blip r:embed="rId11">
            <a:extLst>
              <a:ext uri="{BEBA8EAE-BF5A-486C-A8C5-ECC9F3942E4B}">
                <a14:imgProps xmlns:a14="http://schemas.microsoft.com/office/drawing/2010/main">
                  <a14:imgLayer r:embed="rId12">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209800" y="4211652"/>
            <a:ext cx="1920240" cy="1920240"/>
          </a:xfrm>
          <a:prstGeom prst="rect">
            <a:avLst/>
          </a:prstGeom>
        </p:spPr>
      </p:pic>
    </p:spTree>
    <p:extLst>
      <p:ext uri="{BB962C8B-B14F-4D97-AF65-F5344CB8AC3E}">
        <p14:creationId xmlns:p14="http://schemas.microsoft.com/office/powerpoint/2010/main" val="25221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388" y="228600"/>
            <a:ext cx="8229600" cy="520700"/>
          </a:xfrm>
          <a:solidFill>
            <a:schemeClr val="bg1"/>
          </a:solidFill>
        </p:spPr>
        <p:txBody>
          <a:bodyPr/>
          <a:lstStyle/>
          <a:p>
            <a:pPr>
              <a:lnSpc>
                <a:spcPct val="150000"/>
              </a:lnSpc>
            </a:pPr>
            <a:r>
              <a:rPr lang="en-US" sz="2800" b="1" dirty="0" smtClean="0"/>
              <a:t>Voluntary Benefit Basics	</a:t>
            </a:r>
            <a:endParaRPr lang="en-US" sz="2800" b="1" dirty="0"/>
          </a:p>
        </p:txBody>
      </p:sp>
      <p:sp>
        <p:nvSpPr>
          <p:cNvPr id="3" name="Content Placeholder 2"/>
          <p:cNvSpPr>
            <a:spLocks noGrp="1"/>
          </p:cNvSpPr>
          <p:nvPr>
            <p:ph idx="1"/>
          </p:nvPr>
        </p:nvSpPr>
        <p:spPr>
          <a:xfrm>
            <a:off x="457200" y="1144588"/>
            <a:ext cx="8229600" cy="4341812"/>
          </a:xfrm>
        </p:spPr>
        <p:txBody>
          <a:bodyPr/>
          <a:lstStyle/>
          <a:p>
            <a:pPr algn="ctr">
              <a:buClr>
                <a:schemeClr val="accent1"/>
              </a:buClr>
            </a:pPr>
            <a:r>
              <a:rPr lang="en-US" sz="3200" b="1" dirty="0" smtClean="0">
                <a:solidFill>
                  <a:srgbClr val="E11B22"/>
                </a:solidFill>
                <a:latin typeface="Arial Narrow" panose="020B0606020202030204" pitchFamily="34" charset="0"/>
              </a:rPr>
              <a:t>Questions &amp; Answers</a:t>
            </a:r>
            <a:endParaRPr lang="en-US" sz="3200" b="1" dirty="0">
              <a:solidFill>
                <a:srgbClr val="E11B22"/>
              </a:solidFill>
              <a:latin typeface="Arial Narrow" panose="020B060602020203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05000"/>
            <a:ext cx="2743200" cy="36576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590800"/>
            <a:ext cx="1645920" cy="2857496"/>
          </a:xfrm>
          <a:prstGeom prst="rect">
            <a:avLst/>
          </a:prstGeom>
        </p:spPr>
      </p:pic>
    </p:spTree>
    <p:extLst>
      <p:ext uri="{BB962C8B-B14F-4D97-AF65-F5344CB8AC3E}">
        <p14:creationId xmlns:p14="http://schemas.microsoft.com/office/powerpoint/2010/main" val="280781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3_Brand ppt presentation">
  <a:themeElements>
    <a:clrScheme name="Aon Color Scheme 2014">
      <a:dk1>
        <a:srgbClr val="000000"/>
      </a:dk1>
      <a:lt1>
        <a:srgbClr val="FFFFFF"/>
      </a:lt1>
      <a:dk2>
        <a:srgbClr val="E11B22"/>
      </a:dk2>
      <a:lt2>
        <a:srgbClr val="4D4F53"/>
      </a:lt2>
      <a:accent1>
        <a:srgbClr val="F0AB00"/>
      </a:accent1>
      <a:accent2>
        <a:srgbClr val="7AB800"/>
      </a:accent2>
      <a:accent3>
        <a:srgbClr val="5EB6E4"/>
      </a:accent3>
      <a:accent4>
        <a:srgbClr val="0039A6"/>
      </a:accent4>
      <a:accent5>
        <a:srgbClr val="6E267B"/>
      </a:accent5>
      <a:accent6>
        <a:srgbClr val="D3CD8B"/>
      </a:accent6>
      <a:hlink>
        <a:srgbClr val="E11B22"/>
      </a:hlink>
      <a:folHlink>
        <a:srgbClr val="E11B22"/>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4D40EE9C-30E9-4A94-86DF-C9F6C4AF52FE}" vid="{D74BB695-3466-4BFA-86D5-9322EC3B1E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39088</TotalTime>
  <Words>393</Words>
  <Application>Microsoft Office PowerPoint</Application>
  <PresentationFormat>On-screen Show (4:3)</PresentationFormat>
  <Paragraphs>76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3_Brand ppt presentation</vt:lpstr>
      <vt:lpstr> Inspira OE 2018 </vt:lpstr>
      <vt:lpstr>Agenda</vt:lpstr>
      <vt:lpstr>MetLaw:  Legal Insurance </vt:lpstr>
      <vt:lpstr>How Legal Insurance works</vt:lpstr>
      <vt:lpstr>InfoArmor:  Identity Theft Protection</vt:lpstr>
      <vt:lpstr>How ID Theft Protection works</vt:lpstr>
      <vt:lpstr>Voluntary Benefit Basics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Kathleen</dc:creator>
  <cp:lastModifiedBy>Greg Piela</cp:lastModifiedBy>
  <cp:revision>1299</cp:revision>
  <cp:lastPrinted>2016-11-17T15:21:42Z</cp:lastPrinted>
  <dcterms:created xsi:type="dcterms:W3CDTF">2012-08-31T17:32:22Z</dcterms:created>
  <dcterms:modified xsi:type="dcterms:W3CDTF">2018-02-09T16:22:50Z</dcterms:modified>
</cp:coreProperties>
</file>